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2" r:id="rId2"/>
    <p:sldMasterId id="2147483696" r:id="rId3"/>
    <p:sldMasterId id="2147483733" r:id="rId4"/>
    <p:sldMasterId id="2147483805" r:id="rId5"/>
    <p:sldMasterId id="2147483829" r:id="rId6"/>
    <p:sldMasterId id="2147483843" r:id="rId7"/>
    <p:sldMasterId id="2147483856" r:id="rId8"/>
    <p:sldMasterId id="2147483868" r:id="rId9"/>
    <p:sldMasterId id="2147483881" r:id="rId10"/>
    <p:sldMasterId id="2147483893" r:id="rId11"/>
    <p:sldMasterId id="2147483905" r:id="rId12"/>
    <p:sldMasterId id="2147483917" r:id="rId13"/>
    <p:sldMasterId id="2147483941" r:id="rId14"/>
    <p:sldMasterId id="2147483953" r:id="rId15"/>
  </p:sldMasterIdLst>
  <p:notesMasterIdLst>
    <p:notesMasterId r:id="rId45"/>
  </p:notesMasterIdLst>
  <p:sldIdLst>
    <p:sldId id="256" r:id="rId16"/>
    <p:sldId id="324" r:id="rId17"/>
    <p:sldId id="329" r:id="rId18"/>
    <p:sldId id="330" r:id="rId19"/>
    <p:sldId id="307" r:id="rId20"/>
    <p:sldId id="325" r:id="rId21"/>
    <p:sldId id="316" r:id="rId22"/>
    <p:sldId id="317" r:id="rId23"/>
    <p:sldId id="335" r:id="rId24"/>
    <p:sldId id="280" r:id="rId25"/>
    <p:sldId id="328" r:id="rId26"/>
    <p:sldId id="318" r:id="rId27"/>
    <p:sldId id="334" r:id="rId28"/>
    <p:sldId id="285" r:id="rId29"/>
    <p:sldId id="288" r:id="rId30"/>
    <p:sldId id="290" r:id="rId31"/>
    <p:sldId id="291" r:id="rId32"/>
    <p:sldId id="292" r:id="rId33"/>
    <p:sldId id="327" r:id="rId34"/>
    <p:sldId id="296" r:id="rId35"/>
    <p:sldId id="294" r:id="rId36"/>
    <p:sldId id="298" r:id="rId37"/>
    <p:sldId id="258" r:id="rId38"/>
    <p:sldId id="260" r:id="rId39"/>
    <p:sldId id="262" r:id="rId40"/>
    <p:sldId id="259" r:id="rId41"/>
    <p:sldId id="261" r:id="rId42"/>
    <p:sldId id="331" r:id="rId43"/>
    <p:sldId id="272" r:id="rId4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9874" autoAdjust="0"/>
  </p:normalViewPr>
  <p:slideViewPr>
    <p:cSldViewPr snapToGrid="0" snapToObjects="1">
      <p:cViewPr varScale="1">
        <p:scale>
          <a:sx n="66" d="100"/>
          <a:sy n="66" d="100"/>
        </p:scale>
        <p:origin x="128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-1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E4901-8538-49A5-87B9-98F1799D930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25AEF-868C-46CF-B9BE-2AB9149F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6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25AEF-868C-46CF-B9BE-2AB9149FC1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14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</a:t>
            </a:r>
            <a:r>
              <a:rPr lang="en-US" baseline="0" smtClean="0"/>
              <a:t>Verdana for all copy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52A86-8B95-7048-8431-11929FC2B62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9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8575" y="733425"/>
            <a:ext cx="4879975" cy="3659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A4682-673C-054F-9177-30782491294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0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</a:t>
            </a:r>
            <a:r>
              <a:rPr lang="en-US" baseline="0" smtClean="0"/>
              <a:t>Verdana for all copy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52A86-8B95-7048-8431-11929FC2B62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2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28868-8EE2-4B05-8471-0E08E26EFBD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The Sonoma County Water Agency faces many challenges in an era of increasing government regulation, declining fish populations and climate uncertainty.</a:t>
            </a:r>
          </a:p>
          <a:p>
            <a:pPr marL="228600" indent="-228600"/>
            <a:endParaRPr lang="en-US"/>
          </a:p>
          <a:p>
            <a:pPr marL="228600" indent="-228600"/>
            <a:r>
              <a:rPr lang="en-US"/>
              <a:t>The Russian River Watershed is one of the most flood prone regions in the nation.</a:t>
            </a:r>
          </a:p>
          <a:p>
            <a:pPr marL="228600" indent="-228600"/>
            <a:endParaRPr lang="en-US"/>
          </a:p>
          <a:p>
            <a:pPr marL="228600" indent="-228600"/>
            <a:r>
              <a:rPr lang="en-US"/>
              <a:t>Sonoma County receives more FEMA flooding assistance that any other county in California.</a:t>
            </a:r>
          </a:p>
        </p:txBody>
      </p:sp>
    </p:spTree>
    <p:extLst>
      <p:ext uri="{BB962C8B-B14F-4D97-AF65-F5344CB8AC3E}">
        <p14:creationId xmlns:p14="http://schemas.microsoft.com/office/powerpoint/2010/main" val="26815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31C1A-AE9F-4856-B4F5-EC711AE0A62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A428-5872-44F3-A560-05708160BEE0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5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49C8-53DF-4637-8D6C-3274C4FFF394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633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282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599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643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501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759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485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96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432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647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4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F264-745F-4708-89CB-ED39FE487229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645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908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710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494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150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60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215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350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865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590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96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710-17A5-4F42-A232-BDE3B887ED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468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894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978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64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180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770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910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191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011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563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3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6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58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C790-4413-4EAC-8425-EBA1EC6174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209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373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975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142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657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553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545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964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303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533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16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087A-9BB8-4D24-AF34-B0A3FC9987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822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011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592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14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396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309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60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848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936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596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50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E712-3F58-43CB-8406-3AE7ECA20E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328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991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057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251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87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267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899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1063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913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386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16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A9B-A12F-477A-ADA0-083FC682B6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085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58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168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673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111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304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347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771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381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645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65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685A-7973-4C91-BE51-1E6CA7F638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311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4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59C5-FDBD-4E09-AD32-7D18500479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32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56153-74FE-4486-8741-F6D18A62AA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4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BF0A-3624-4FEB-B0EF-AA8EAD6EA76B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94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5DB5-5FFE-4701-8E56-9334F2C80F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60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B152-CE00-4B30-AB56-29F8F3C61A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31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5DD2A-48FA-457A-A68F-7738533336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05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1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40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6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65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65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11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2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5BF5-CB8E-442D-919D-6E036CD3C6CC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95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39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91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37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91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A7BC93-F7D8-4EB2-ACC0-94208DA1F3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92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20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77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73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23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8AFB-808F-4D68-AA29-96E78A23B22A}" type="datetime1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18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38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93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49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85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95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41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833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30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57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07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E896F-8E16-42B5-93FA-970A49F888EF}" type="datetime1">
              <a:rPr lang="en-US" smtClean="0"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4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39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80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3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54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21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584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089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07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5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4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EED9-E403-4E31-AE3B-F40807667863}" type="datetime1">
              <a:rPr lang="en-US" smtClean="0"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252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689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993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049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103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90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647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225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259686"/>
          </a:xfrm>
        </p:spPr>
        <p:txBody>
          <a:bodyPr lIns="0" tIns="0" rIns="0" bIns="0" anchor="t">
            <a:spAutoFit/>
          </a:bodyPr>
          <a:lstStyle>
            <a:lvl1pPr algn="l">
              <a:defRPr sz="1875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3F589BE-4EC2-DF4F-9D75-1E8273666669}" type="datetime4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October 21,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133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259686"/>
          </a:xfrm>
        </p:spPr>
        <p:txBody>
          <a:bodyPr lIns="0" tIns="0" rIns="0" bIns="0" anchor="t" anchorCtr="0">
            <a:spAutoFit/>
          </a:bodyPr>
          <a:lstStyle>
            <a:lvl1pPr algn="l">
              <a:defRPr sz="1875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1056956"/>
          </a:xfrm>
        </p:spPr>
        <p:txBody>
          <a:bodyPr lIns="0" tIns="0" rIns="0" bIns="0">
            <a:spAutoFit/>
          </a:bodyPr>
          <a:lstStyle>
            <a:lvl1pPr>
              <a:defRPr sz="1500">
                <a:latin typeface="Arial"/>
                <a:cs typeface="Arial"/>
              </a:defRPr>
            </a:lvl1pPr>
            <a:lvl2pPr>
              <a:defRPr sz="1350">
                <a:latin typeface="Arial"/>
                <a:cs typeface="Arial"/>
              </a:defRPr>
            </a:lvl2pPr>
            <a:lvl3pPr>
              <a:defRPr sz="1200">
                <a:latin typeface="Arial"/>
                <a:cs typeface="Arial"/>
              </a:defRPr>
            </a:lvl3pPr>
            <a:lvl4pPr>
              <a:defRPr sz="1050">
                <a:latin typeface="Arial"/>
                <a:cs typeface="Arial"/>
              </a:defRPr>
            </a:lvl4pPr>
            <a:lvl5pPr>
              <a:defRPr sz="105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October 21,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5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88AE-C7F0-4E3D-9014-C687EB472957}" type="datetime1">
              <a:rPr lang="en-US" smtClean="0"/>
              <a:t>10/21/2015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516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58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170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86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05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671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549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117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595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027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8EF-5CE3-4604-85EE-2054668BB856}" type="datetime1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911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28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436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680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757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729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969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5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060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795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55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36-681C-4902-94D5-DF55642D426F}" type="datetime1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334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385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690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553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024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021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856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955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840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478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19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0FDF-E45E-49B5-B994-810A8E70CC58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1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9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26A94D7-BCDD-4F8D-A9C9-E5341AB12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4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2B83AC-9A3D-4C92-93C0-1DF8593154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4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AA626E5-0297-4AFD-A680-4A5FA0B355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DD01DFC-545A-4143-B6FD-6E2D31E611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1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E89418B-93D6-4239-9031-F5D0AD9E72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6BA9701-18F0-436D-8372-2DA0DB8CB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8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3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C931DE-6579-4F2C-ADF8-180CA4CC3D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2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5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3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A73A4F3-8A90-4160-8EC7-C710FDD0CA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9CC9AAD-E9D6-4050-A644-4759C76F2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0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6B951-A299-714D-AB82-093E0E0C67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A30F0-7FCF-8F4D-9289-CC6C128D8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0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ralph@ucsd.edu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oleObject" Target="../embeddings/Microsoft_Word_97_-_2003_Document1.doc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2676"/>
            <a:ext cx="914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Advancing Seasonal Prediction for </a:t>
            </a:r>
          </a:p>
          <a:p>
            <a:pPr algn="ctr"/>
            <a:r>
              <a:rPr lang="en-US" sz="3600" dirty="0" smtClean="0"/>
              <a:t>Water Resources</a:t>
            </a:r>
            <a:endParaRPr lang="en-US" sz="3600" dirty="0" smtClean="0"/>
          </a:p>
          <a:p>
            <a:pPr algn="ctr"/>
            <a:r>
              <a:rPr lang="en-US" sz="3600" dirty="0" smtClean="0"/>
              <a:t>Knowledge Gaps and Research Opportunities</a:t>
            </a:r>
            <a:endParaRPr lang="en-US" sz="3600" dirty="0"/>
          </a:p>
        </p:txBody>
      </p:sp>
      <p:pic>
        <p:nvPicPr>
          <p:cNvPr id="11" name="Picture 10" descr="logoSIOcolor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3" y="5619465"/>
            <a:ext cx="1113476" cy="1120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0" y="5602086"/>
            <a:ext cx="3934968" cy="11551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2134" y="2764096"/>
            <a:ext cx="557973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F. Martin Ralph, Ph.D.</a:t>
            </a:r>
          </a:p>
          <a:p>
            <a:pPr algn="ctr"/>
            <a:r>
              <a:rPr lang="en-US" sz="2400" b="1" dirty="0" smtClean="0"/>
              <a:t>Scripps Institution of Oceanography, UCSD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NOAA and Western </a:t>
            </a:r>
            <a:r>
              <a:rPr lang="en-US" dirty="0" smtClean="0"/>
              <a:t>States Water Council – </a:t>
            </a:r>
            <a:r>
              <a:rPr lang="en-US" dirty="0" smtClean="0"/>
              <a:t>Workshop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Salt Lake City</a:t>
            </a:r>
            <a:r>
              <a:rPr lang="en-US" dirty="0" smtClean="0"/>
              <a:t>, Utah</a:t>
            </a:r>
            <a:endParaRPr lang="en-US" dirty="0" smtClean="0"/>
          </a:p>
          <a:p>
            <a:pPr algn="ctr"/>
            <a:r>
              <a:rPr lang="en-US" dirty="0" smtClean="0"/>
              <a:t>21</a:t>
            </a:r>
            <a:r>
              <a:rPr lang="en-US" dirty="0" smtClean="0"/>
              <a:t> </a:t>
            </a:r>
            <a:r>
              <a:rPr lang="en-US" dirty="0" smtClean="0"/>
              <a:t>October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9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057"/>
            <a:ext cx="8229600" cy="456869"/>
          </a:xfrm>
        </p:spPr>
        <p:txBody>
          <a:bodyPr>
            <a:noAutofit/>
          </a:bodyPr>
          <a:lstStyle/>
          <a:p>
            <a:pPr marL="0" lvl="1" indent="0" algn="ctr">
              <a:spcBef>
                <a:spcPts val="0"/>
              </a:spcBef>
              <a:buNone/>
            </a:pPr>
            <a:r>
              <a:rPr lang="en-US" sz="2300" dirty="0" smtClean="0"/>
              <a:t>Application of AR Detection Scheme to Reanalysis 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1227057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541"/>
            <a:ext cx="9144000" cy="109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PastedGraphic-1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5" b="19033"/>
          <a:stretch/>
        </p:blipFill>
        <p:spPr>
          <a:xfrm>
            <a:off x="3749793" y="3998149"/>
            <a:ext cx="5051779" cy="2859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1185" y="1872074"/>
            <a:ext cx="3634328" cy="64633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Annual number of days with </a:t>
            </a:r>
          </a:p>
          <a:p>
            <a:r>
              <a:rPr lang="en-US" dirty="0" err="1" smtClean="0"/>
              <a:t>landfalling</a:t>
            </a:r>
            <a:r>
              <a:rPr lang="en-US" dirty="0"/>
              <a:t> </a:t>
            </a:r>
            <a:r>
              <a:rPr lang="en-US" dirty="0" smtClean="0"/>
              <a:t>ARs along California coast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15556" y="2518405"/>
            <a:ext cx="1326444" cy="2850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1733" y="4620918"/>
            <a:ext cx="2899877" cy="92333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Percent of total precipitation </a:t>
            </a:r>
          </a:p>
          <a:p>
            <a:r>
              <a:rPr lang="en-US" dirty="0" smtClean="0"/>
              <a:t>associated with nearby </a:t>
            </a:r>
          </a:p>
          <a:p>
            <a:r>
              <a:rPr lang="en-US" dirty="0" err="1" smtClean="0"/>
              <a:t>landfalling</a:t>
            </a:r>
            <a:r>
              <a:rPr lang="en-US" dirty="0"/>
              <a:t> </a:t>
            </a:r>
            <a:r>
              <a:rPr lang="en-US" dirty="0" smtClean="0"/>
              <a:t>AR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353734" y="5544248"/>
            <a:ext cx="1396059" cy="2850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Plot 1.pc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1646298"/>
            <a:ext cx="4572000" cy="26046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1733" y="5829250"/>
            <a:ext cx="2734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Gershunov</a:t>
            </a:r>
            <a:r>
              <a:rPr lang="en-US" i="1" dirty="0" smtClean="0"/>
              <a:t>, </a:t>
            </a:r>
            <a:r>
              <a:rPr lang="en-US" i="1" dirty="0" err="1" smtClean="0"/>
              <a:t>Shulgina</a:t>
            </a:r>
            <a:r>
              <a:rPr lang="en-US" i="1" dirty="0" smtClean="0"/>
              <a:t>, Ralph</a:t>
            </a:r>
          </a:p>
          <a:p>
            <a:r>
              <a:rPr lang="en-US" i="1" dirty="0" smtClean="0"/>
              <a:t>Scripps/CW3E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714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70913" cy="51435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35461" y="4063119"/>
            <a:ext cx="31668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solidFill>
                  <a:srgbClr val="FFFF00"/>
                </a:solidFill>
              </a:rPr>
              <a:t>Thank you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215" y="5539085"/>
            <a:ext cx="2756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dirty="0">
                <a:hlinkClick r:id="rId3"/>
              </a:rPr>
              <a:t>mralph@ucsd.edu</a:t>
            </a:r>
            <a:endParaRPr lang="en-US" sz="2700" dirty="0"/>
          </a:p>
          <a:p>
            <a:pPr defTabSz="685800"/>
            <a:r>
              <a:rPr lang="en-US" sz="2700" dirty="0"/>
              <a:t>cw3e.ucsd.edu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602" y="5309652"/>
            <a:ext cx="4720198" cy="13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7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009" y="657757"/>
            <a:ext cx="8437569" cy="562498"/>
          </a:xfrm>
          <a:solidFill>
            <a:srgbClr val="FFF2CC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2700" b="1" dirty="0"/>
              <a:t>Lake Mendocino FIRO Viability Assessment – A Collaborative Effort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4008" y="1524547"/>
            <a:ext cx="8546354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Coalition of federal, state, &amp; regional agencies comprised of scientists &amp; water managers</a:t>
            </a:r>
          </a:p>
          <a:p>
            <a:pPr defTabSz="685800"/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Co-Chaired by J. </a:t>
            </a:r>
            <a:r>
              <a:rPr lang="en-US" b="1" dirty="0" err="1">
                <a:solidFill>
                  <a:srgbClr val="4472C4">
                    <a:lumMod val="50000"/>
                  </a:srgbClr>
                </a:solidFill>
              </a:rPr>
              <a:t>Jasperse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(SCWA) and M. Ralph (Scripps/CW3E)</a:t>
            </a:r>
          </a:p>
          <a:p>
            <a:pPr defTabSz="685800"/>
            <a:endParaRPr lang="en-US" dirty="0">
              <a:solidFill>
                <a:srgbClr val="4472C4">
                  <a:lumMod val="50000"/>
                </a:srgbClr>
              </a:solidFill>
            </a:endParaRPr>
          </a:p>
          <a:p>
            <a:pPr defTabSz="685800"/>
            <a:r>
              <a:rPr lang="en-US" u="sng" dirty="0">
                <a:solidFill>
                  <a:srgbClr val="4472C4">
                    <a:lumMod val="50000"/>
                  </a:srgbClr>
                </a:solidFill>
              </a:rPr>
              <a:t>Steering Committee: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Federal:   	NOAA (OAR, NWS, NMFS), USGS, Army Corps of Engineers, &amp; Bureau of Reclamation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State:	  	CA Dept. of Water Resources &amp; Scripps Center for Western Weather &amp; Water Extremes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Regional:	Sonoma County Water Agency</a:t>
            </a:r>
          </a:p>
          <a:p>
            <a:pPr defTabSz="685800"/>
            <a:endParaRPr lang="en-US" sz="1500" dirty="0">
              <a:solidFill>
                <a:srgbClr val="4472C4">
                  <a:lumMod val="50000"/>
                </a:srgbClr>
              </a:solidFill>
            </a:endParaRP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Partnerships:  	NOAA Habitat Blueprint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		Integrated Water Resource Sciences &amp; Services 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			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44" t="30325" r="5163" b="34536"/>
          <a:stretch/>
        </p:blipFill>
        <p:spPr>
          <a:xfrm>
            <a:off x="98650" y="4644995"/>
            <a:ext cx="8962220" cy="20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1650" y="1003697"/>
            <a:ext cx="5600700" cy="490539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A Key Challenge: Changing Climate</a:t>
            </a:r>
            <a:endParaRPr lang="en-US" dirty="0"/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1314451" y="1828801"/>
            <a:ext cx="114807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/>
            <a:r>
              <a:rPr lang="en-US" sz="1350" b="1" i="1">
                <a:solidFill>
                  <a:prstClr val="white"/>
                </a:solidFill>
                <a:latin typeface="Century Gothic" pitchFamily="34" charset="0"/>
              </a:rPr>
              <a:t>Guerneville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044899" y="1657351"/>
            <a:ext cx="5053013" cy="2618185"/>
            <a:chOff x="1526" y="384"/>
            <a:chExt cx="4244" cy="2199"/>
          </a:xfrm>
        </p:grpSpPr>
        <p:graphicFrame>
          <p:nvGraphicFramePr>
            <p:cNvPr id="8" name="Object 3"/>
            <p:cNvGraphicFramePr>
              <a:graphicFrameLocks noChangeAspect="1"/>
            </p:cNvGraphicFramePr>
            <p:nvPr/>
          </p:nvGraphicFramePr>
          <p:xfrm>
            <a:off x="1563" y="384"/>
            <a:ext cx="4149" cy="2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" name="Document" r:id="rId4" imgW="5572903" imgH="2838846" progId="Word.Document.8">
                    <p:embed/>
                  </p:oleObj>
                </mc:Choice>
                <mc:Fallback>
                  <p:oleObj name="Document" r:id="rId4" imgW="5572903" imgH="2838846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3" y="384"/>
                          <a:ext cx="4149" cy="21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3888" y="2160"/>
              <a:ext cx="9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eaLnBrk="0" hangingPunct="0">
                <a:defRPr/>
              </a:pPr>
              <a:r>
                <a:rPr lang="en-US" sz="1050" b="1" kern="0" dirty="0" err="1">
                  <a:solidFill>
                    <a:prstClr val="black"/>
                  </a:solidFill>
                  <a:latin typeface="Humanst521 Lt BT Light Italic" charset="0"/>
                </a:rPr>
                <a:t>Dettinger</a:t>
              </a:r>
              <a:r>
                <a:rPr lang="en-US" sz="1050" b="1" kern="0" dirty="0">
                  <a:solidFill>
                    <a:prstClr val="black"/>
                  </a:solidFill>
                  <a:latin typeface="Humanst521 Lt BT Light Italic" charset="0"/>
                </a:rPr>
                <a:t>, 2005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936" y="720"/>
              <a:ext cx="12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eaLnBrk="0" hangingPunct="0">
                <a:defRPr/>
              </a:pPr>
              <a:r>
                <a:rPr lang="en-US" sz="1200" b="1" i="1" kern="0" dirty="0">
                  <a:solidFill>
                    <a:srgbClr val="FF8000"/>
                  </a:solidFill>
                  <a:latin typeface="Times" pitchFamily="-96" charset="0"/>
                </a:rPr>
                <a:t>19 of 23 in this range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 rot="16200000">
              <a:off x="5121" y="1462"/>
              <a:ext cx="1066" cy="233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eaLnBrk="0" hangingPunct="0">
                <a:defRPr/>
              </a:pPr>
              <a:r>
                <a:rPr lang="en-US" sz="1200" kern="0">
                  <a:solidFill>
                    <a:prstClr val="black"/>
                  </a:solidFill>
                  <a:latin typeface="Helvetica" pitchFamily="34" charset="0"/>
                </a:rPr>
                <a:t>cm/month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 rot="16200000">
              <a:off x="1172" y="1331"/>
              <a:ext cx="942" cy="233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eaLnBrk="0" hangingPunct="0">
                <a:defRPr/>
              </a:pPr>
              <a:r>
                <a:rPr lang="en-US" sz="1200" kern="0">
                  <a:solidFill>
                    <a:prstClr val="black"/>
                  </a:solidFill>
                  <a:latin typeface="Helvetica" pitchFamily="34" charset="0"/>
                </a:rPr>
                <a:t>cm/month</a:t>
              </a: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5328" y="1728"/>
              <a:ext cx="0" cy="233"/>
            </a:xfrm>
            <a:prstGeom prst="line">
              <a:avLst/>
            </a:prstGeom>
            <a:noFill/>
            <a:ln w="76200">
              <a:solidFill>
                <a:srgbClr val="FF8000"/>
              </a:solidFill>
              <a:round/>
              <a:headEnd type="triangle" w="med" len="med"/>
              <a:tailEnd type="triangle" w="med" len="med"/>
            </a:ln>
            <a:effectLst>
              <a:outerShdw dist="35921" dir="2700000" algn="ctr" rotWithShape="0">
                <a:srgbClr val="EEECE1"/>
              </a:outerShdw>
            </a:effec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>
                <a:solidFill>
                  <a:prstClr val="black"/>
                </a:solidFill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800" y="912"/>
              <a:ext cx="480" cy="864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>
                <a:solidFill>
                  <a:prstClr val="black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6009" y="5233522"/>
            <a:ext cx="819198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</a:rPr>
              <a:t>Pierce et al 2013 (J. </a:t>
            </a:r>
            <a:r>
              <a:rPr lang="en-US" sz="1350" b="1" dirty="0" err="1">
                <a:solidFill>
                  <a:prstClr val="black"/>
                </a:solidFill>
              </a:rPr>
              <a:t>Clim</a:t>
            </a:r>
            <a:r>
              <a:rPr lang="en-US" sz="1350" b="1" dirty="0">
                <a:solidFill>
                  <a:prstClr val="black"/>
                </a:solidFill>
              </a:rPr>
              <a:t>.)</a:t>
            </a:r>
            <a:r>
              <a:rPr lang="en-US" sz="1350" dirty="0">
                <a:solidFill>
                  <a:prstClr val="black"/>
                </a:solidFill>
              </a:rPr>
              <a:t>:  Model disagreements in the projected change in occurrence of the heaviest precipitation days (&gt;60 mm day</a:t>
            </a:r>
            <a:r>
              <a:rPr lang="en-US" sz="1350" baseline="30000" dirty="0">
                <a:solidFill>
                  <a:prstClr val="black"/>
                </a:solidFill>
              </a:rPr>
              <a:t>−1</a:t>
            </a:r>
            <a:r>
              <a:rPr lang="en-US" sz="1350" dirty="0">
                <a:solidFill>
                  <a:prstClr val="black"/>
                </a:solidFill>
              </a:rPr>
              <a:t>) account for the majority of disagreement in the projected change in annual precipitation, and occur preferentially over the Sierra Nevada and Northern California.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2877" y="4390709"/>
            <a:ext cx="7292051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prstClr val="black"/>
                </a:solidFill>
              </a:rPr>
              <a:t>Annual precipitation projections vary mostly due to how extreme precipitation events are handled (in CA this means ARs).</a:t>
            </a:r>
          </a:p>
        </p:txBody>
      </p:sp>
    </p:spTree>
    <p:extLst>
      <p:ext uri="{BB962C8B-B14F-4D97-AF65-F5344CB8AC3E}">
        <p14:creationId xmlns:p14="http://schemas.microsoft.com/office/powerpoint/2010/main" val="420571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1331" t="6244" r="5740"/>
          <a:stretch>
            <a:fillRect/>
          </a:stretch>
        </p:blipFill>
        <p:spPr bwMode="auto">
          <a:xfrm>
            <a:off x="0" y="-1585"/>
            <a:ext cx="9184036" cy="693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9039" r="50000" b="69163"/>
          <a:stretch/>
        </p:blipFill>
        <p:spPr>
          <a:xfrm>
            <a:off x="315853" y="1361243"/>
            <a:ext cx="8552329" cy="26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257800"/>
          </a:xfrm>
          <a:solidFill>
            <a:srgbClr val="FFFFFF">
              <a:alpha val="40000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WSWC passed a Resolution in 2011 that </a:t>
            </a:r>
          </a:p>
          <a:p>
            <a:pPr lvl="1"/>
            <a:r>
              <a:rPr lang="en-US" dirty="0" smtClean="0"/>
              <a:t>“supports development of an improved observing system for Western extreme precipitation events, to aid in monitoring, prediction, and climate trend analysis associated with extreme weather events”</a:t>
            </a:r>
          </a:p>
          <a:p>
            <a:endParaRPr lang="en-US" dirty="0" smtClean="0"/>
          </a:p>
          <a:p>
            <a:r>
              <a:rPr lang="en-US" dirty="0" smtClean="0"/>
              <a:t>NOAA’s </a:t>
            </a:r>
            <a:r>
              <a:rPr lang="en-US" dirty="0"/>
              <a:t>Hydrometeorology </a:t>
            </a:r>
            <a:r>
              <a:rPr lang="en-US" dirty="0" err="1"/>
              <a:t>Testbed</a:t>
            </a:r>
            <a:r>
              <a:rPr lang="en-US" dirty="0"/>
              <a:t> (HMT) and other efforts have </a:t>
            </a:r>
            <a:r>
              <a:rPr lang="en-US" dirty="0" smtClean="0"/>
              <a:t>improved understanding of how extreme events occur, have identified gaps and </a:t>
            </a:r>
            <a:r>
              <a:rPr lang="en-US" dirty="0"/>
              <a:t>prototyped solutions, which are the foundation of this Vision</a:t>
            </a:r>
            <a:endParaRPr lang="en-US" sz="2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“Western </a:t>
            </a:r>
            <a:r>
              <a:rPr lang="en-US" dirty="0" err="1" smtClean="0"/>
              <a:t>Obs’</a:t>
            </a:r>
            <a:r>
              <a:rPr lang="en-US" dirty="0" smtClean="0"/>
              <a:t> Vision,” by Ralph and 26 co-authors from across the West, was peer reviewed and published in 2014 in the Journal of Contemporary Water Research and Education.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9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Key reports, papers and other sources used to inform the development of this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253326"/>
              </p:ext>
            </p:extLst>
          </p:nvPr>
        </p:nvGraphicFramePr>
        <p:xfrm>
          <a:off x="419100" y="1524003"/>
          <a:ext cx="8305800" cy="47675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4433"/>
                <a:gridCol w="6551367"/>
              </a:tblGrid>
              <a:tr h="2626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effectLst/>
                        </a:rPr>
                        <a:t>Source</a:t>
                      </a:r>
                      <a:endParaRPr lang="en-US" sz="1400" u="none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Description and references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6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NRC reports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Flooding in Complex Terrain; Network of Networks; GPM Satellite system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52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Needs assessments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effectLst/>
                        </a:rPr>
                        <a:t>Workshop on non-</a:t>
                      </a:r>
                      <a:r>
                        <a:rPr lang="en-US" sz="1400" u="none" dirty="0" err="1">
                          <a:effectLst/>
                        </a:rPr>
                        <a:t>stationarity</a:t>
                      </a:r>
                      <a:r>
                        <a:rPr lang="en-US" sz="1400" u="none" dirty="0">
                          <a:effectLst/>
                        </a:rPr>
                        <a:t>…(2010), USBR Science and Technology Program (2011), NOAA’s Water Cycle Science Challenge Workshop (2012), USWRP Workshop (2005)</a:t>
                      </a:r>
                      <a:endParaRPr lang="en-US" sz="1400" u="none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6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IWRSS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USACE, USGS, NOAA formal agreement and coordination; National Water Center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6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NOAA/HMT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10-year effort on extreme precipitation causes and predictions (Ralph et al. 2005; 2013a) 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52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Atmospheric rivers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effectLst/>
                        </a:rPr>
                        <a:t>Understanding of the joint roles of atmospheric rivers in extreme events and water supplies in the west </a:t>
                      </a:r>
                      <a:r>
                        <a:rPr lang="en-US" sz="1400" u="none" dirty="0" smtClean="0">
                          <a:effectLst/>
                        </a:rPr>
                        <a:t>(Ralph et al. 2006, Neiman et al. 2008, Dettinger </a:t>
                      </a:r>
                      <a:r>
                        <a:rPr lang="en-US" sz="1400" u="none" dirty="0">
                          <a:effectLst/>
                        </a:rPr>
                        <a:t>et al. </a:t>
                      </a:r>
                      <a:r>
                        <a:rPr lang="en-US" sz="1400" u="none" dirty="0" smtClean="0">
                          <a:effectLst/>
                        </a:rPr>
                        <a:t>2011, etc…)</a:t>
                      </a:r>
                      <a:endParaRPr lang="en-US" sz="1400" u="none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6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ARkStorm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USGS-led emergency preparedness exercise in California focused on atmospheric rivers 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6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NOAA/RISA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Regional Integrated Science and Assessment (RISA) studies on climate change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6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State Climatologists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Regional expertise and deep experience in states’ needs for climate information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6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Unmanned Aircraft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NOAA UAS Program observing system gap analysis for atmospheric rivers over Pacific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6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NOAA Radars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Cross-NOAA Radar planning team reports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52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>
                          <a:effectLst/>
                        </a:rPr>
                        <a:t>NOAA Science Plans</a:t>
                      </a:r>
                      <a:endParaRPr lang="en-US" sz="1400" u="none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effectLst/>
                        </a:rPr>
                        <a:t>NOAA held interagency workshops on water cycle and climate science that produced detailed recommendations for future science directions nationally (NOAA 2012a, 2012b)</a:t>
                      </a:r>
                      <a:endParaRPr lang="en-US" sz="1400" u="none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9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x10_seasons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53773"/>
            <a:ext cx="4937431" cy="6150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1" y="290691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Analysis from COOP daily precipitation observations.</a:t>
            </a:r>
          </a:p>
          <a:p>
            <a:pPr defTabSz="9144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Each site uses at least 30 years of data</a:t>
            </a:r>
          </a:p>
          <a:p>
            <a:pPr defTabSz="9144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The top 10 daily </a:t>
            </a:r>
            <a:r>
              <a:rPr lang="en-US" dirty="0" err="1" smtClean="0">
                <a:solidFill>
                  <a:prstClr val="black"/>
                </a:solidFill>
              </a:rPr>
              <a:t>precip</a:t>
            </a:r>
            <a:r>
              <a:rPr lang="en-US" dirty="0" smtClean="0">
                <a:solidFill>
                  <a:prstClr val="black"/>
                </a:solidFill>
              </a:rPr>
              <a:t> dates are found</a:t>
            </a:r>
          </a:p>
          <a:p>
            <a:pPr defTabSz="9144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The season for which most of these top-10 dates occurred at that site is color coded.</a:t>
            </a: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600" y="6019800"/>
            <a:ext cx="258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Ralph et al. 2014 (</a:t>
            </a:r>
            <a:r>
              <a:rPr lang="en-US" i="1" dirty="0" smtClean="0">
                <a:solidFill>
                  <a:prstClr val="black"/>
                </a:solidFill>
              </a:rPr>
              <a:t>JCWRE)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8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1"/>
            <a:ext cx="9144000" cy="457199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Schematic illustration of </a:t>
            </a:r>
            <a:r>
              <a:rPr lang="en-US" sz="1600" b="1" dirty="0"/>
              <a:t>r</a:t>
            </a:r>
            <a:r>
              <a:rPr lang="en-US" sz="1600" b="1" dirty="0" smtClean="0"/>
              <a:t>egional variations in the primary weather phenomena that lead to extreme precipitation, flooding and contribute to water supply  in the Western U.S. (Ralph et al. 2014)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645275"/>
            <a:ext cx="2133600" cy="365125"/>
          </a:xfrm>
        </p:spPr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1682" name="AutoShape 2" descr="imap://marty%2Eralph@email.boulder.noaa.gov:993/fetch%3EUID%3E/INBOX%3E106554?part=1.2&amp;type=image/jpeg&amp;filename=MartyBlank.jpg"/>
          <p:cNvSpPr>
            <a:spLocks noChangeAspect="1" noChangeArrowheads="1"/>
          </p:cNvSpPr>
          <p:nvPr/>
        </p:nvSpPr>
        <p:spPr bwMode="auto">
          <a:xfrm>
            <a:off x="155575" y="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 descr="Blank Western US Basemap_AWhite_21Mar20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068" y="642493"/>
            <a:ext cx="8055864" cy="6150864"/>
          </a:xfrm>
          <a:prstGeom prst="rect">
            <a:avLst/>
          </a:prstGeom>
          <a:solidFill>
            <a:srgbClr val="FFFF66"/>
          </a:solidFill>
        </p:spPr>
      </p:pic>
      <p:grpSp>
        <p:nvGrpSpPr>
          <p:cNvPr id="3" name="Group 14"/>
          <p:cNvGrpSpPr/>
          <p:nvPr/>
        </p:nvGrpSpPr>
        <p:grpSpPr>
          <a:xfrm>
            <a:off x="2111374" y="660406"/>
            <a:ext cx="5483227" cy="5850733"/>
            <a:chOff x="2111374" y="660406"/>
            <a:chExt cx="5483227" cy="5850733"/>
          </a:xfrm>
        </p:grpSpPr>
        <p:sp>
          <p:nvSpPr>
            <p:cNvPr id="11" name="Freeform 10"/>
            <p:cNvSpPr/>
            <p:nvPr/>
          </p:nvSpPr>
          <p:spPr>
            <a:xfrm>
              <a:off x="2111374" y="660406"/>
              <a:ext cx="4547524" cy="5850733"/>
            </a:xfrm>
            <a:custGeom>
              <a:avLst/>
              <a:gdLst>
                <a:gd name="connsiteX0" fmla="*/ 59259 w 2876201"/>
                <a:gd name="connsiteY0" fmla="*/ 58994 h 3126658"/>
                <a:gd name="connsiteX1" fmla="*/ 59259 w 2876201"/>
                <a:gd name="connsiteY1" fmla="*/ 58994 h 3126658"/>
                <a:gd name="connsiteX2" fmla="*/ 74007 w 2876201"/>
                <a:gd name="connsiteY2" fmla="*/ 280219 h 3126658"/>
                <a:gd name="connsiteX3" fmla="*/ 103504 w 2876201"/>
                <a:gd name="connsiteY3" fmla="*/ 368710 h 3126658"/>
                <a:gd name="connsiteX4" fmla="*/ 133001 w 2876201"/>
                <a:gd name="connsiteY4" fmla="*/ 486697 h 3126658"/>
                <a:gd name="connsiteX5" fmla="*/ 162498 w 2876201"/>
                <a:gd name="connsiteY5" fmla="*/ 589936 h 3126658"/>
                <a:gd name="connsiteX6" fmla="*/ 191994 w 2876201"/>
                <a:gd name="connsiteY6" fmla="*/ 634181 h 3126658"/>
                <a:gd name="connsiteX7" fmla="*/ 206743 w 2876201"/>
                <a:gd name="connsiteY7" fmla="*/ 707923 h 3126658"/>
                <a:gd name="connsiteX8" fmla="*/ 221491 w 2876201"/>
                <a:gd name="connsiteY8" fmla="*/ 796413 h 3126658"/>
                <a:gd name="connsiteX9" fmla="*/ 324730 w 2876201"/>
                <a:gd name="connsiteY9" fmla="*/ 929148 h 3126658"/>
                <a:gd name="connsiteX10" fmla="*/ 354227 w 2876201"/>
                <a:gd name="connsiteY10" fmla="*/ 973394 h 3126658"/>
                <a:gd name="connsiteX11" fmla="*/ 368975 w 2876201"/>
                <a:gd name="connsiteY11" fmla="*/ 1076632 h 3126658"/>
                <a:gd name="connsiteX12" fmla="*/ 427969 w 2876201"/>
                <a:gd name="connsiteY12" fmla="*/ 1165123 h 3126658"/>
                <a:gd name="connsiteX13" fmla="*/ 442717 w 2876201"/>
                <a:gd name="connsiteY13" fmla="*/ 1238865 h 3126658"/>
                <a:gd name="connsiteX14" fmla="*/ 501711 w 2876201"/>
                <a:gd name="connsiteY14" fmla="*/ 1327355 h 3126658"/>
                <a:gd name="connsiteX15" fmla="*/ 560704 w 2876201"/>
                <a:gd name="connsiteY15" fmla="*/ 1460090 h 3126658"/>
                <a:gd name="connsiteX16" fmla="*/ 634446 w 2876201"/>
                <a:gd name="connsiteY16" fmla="*/ 1592826 h 3126658"/>
                <a:gd name="connsiteX17" fmla="*/ 678691 w 2876201"/>
                <a:gd name="connsiteY17" fmla="*/ 1622323 h 3126658"/>
                <a:gd name="connsiteX18" fmla="*/ 693440 w 2876201"/>
                <a:gd name="connsiteY18" fmla="*/ 1666568 h 3126658"/>
                <a:gd name="connsiteX19" fmla="*/ 752433 w 2876201"/>
                <a:gd name="connsiteY19" fmla="*/ 1755058 h 3126658"/>
                <a:gd name="connsiteX20" fmla="*/ 767181 w 2876201"/>
                <a:gd name="connsiteY20" fmla="*/ 1799303 h 3126658"/>
                <a:gd name="connsiteX21" fmla="*/ 855672 w 2876201"/>
                <a:gd name="connsiteY21" fmla="*/ 1932039 h 3126658"/>
                <a:gd name="connsiteX22" fmla="*/ 885169 w 2876201"/>
                <a:gd name="connsiteY22" fmla="*/ 1976284 h 3126658"/>
                <a:gd name="connsiteX23" fmla="*/ 914665 w 2876201"/>
                <a:gd name="connsiteY23" fmla="*/ 2050026 h 3126658"/>
                <a:gd name="connsiteX24" fmla="*/ 1047401 w 2876201"/>
                <a:gd name="connsiteY24" fmla="*/ 2168013 h 3126658"/>
                <a:gd name="connsiteX25" fmla="*/ 1121143 w 2876201"/>
                <a:gd name="connsiteY25" fmla="*/ 2300748 h 3126658"/>
                <a:gd name="connsiteX26" fmla="*/ 1180136 w 2876201"/>
                <a:gd name="connsiteY26" fmla="*/ 2389239 h 3126658"/>
                <a:gd name="connsiteX27" fmla="*/ 1209633 w 2876201"/>
                <a:gd name="connsiteY27" fmla="*/ 2433484 h 3126658"/>
                <a:gd name="connsiteX28" fmla="*/ 1253878 w 2876201"/>
                <a:gd name="connsiteY28" fmla="*/ 2462981 h 3126658"/>
                <a:gd name="connsiteX29" fmla="*/ 1283375 w 2876201"/>
                <a:gd name="connsiteY29" fmla="*/ 2507226 h 3126658"/>
                <a:gd name="connsiteX30" fmla="*/ 1371865 w 2876201"/>
                <a:gd name="connsiteY30" fmla="*/ 2580968 h 3126658"/>
                <a:gd name="connsiteX31" fmla="*/ 1401362 w 2876201"/>
                <a:gd name="connsiteY31" fmla="*/ 2625213 h 3126658"/>
                <a:gd name="connsiteX32" fmla="*/ 1489852 w 2876201"/>
                <a:gd name="connsiteY32" fmla="*/ 2654710 h 3126658"/>
                <a:gd name="connsiteX33" fmla="*/ 1563594 w 2876201"/>
                <a:gd name="connsiteY33" fmla="*/ 2728452 h 3126658"/>
                <a:gd name="connsiteX34" fmla="*/ 1652085 w 2876201"/>
                <a:gd name="connsiteY34" fmla="*/ 2816942 h 3126658"/>
                <a:gd name="connsiteX35" fmla="*/ 1696330 w 2876201"/>
                <a:gd name="connsiteY35" fmla="*/ 2861187 h 3126658"/>
                <a:gd name="connsiteX36" fmla="*/ 1784820 w 2876201"/>
                <a:gd name="connsiteY36" fmla="*/ 2905432 h 3126658"/>
                <a:gd name="connsiteX37" fmla="*/ 1858562 w 2876201"/>
                <a:gd name="connsiteY37" fmla="*/ 2993923 h 3126658"/>
                <a:gd name="connsiteX38" fmla="*/ 1902807 w 2876201"/>
                <a:gd name="connsiteY38" fmla="*/ 3038168 h 3126658"/>
                <a:gd name="connsiteX39" fmla="*/ 2035543 w 2876201"/>
                <a:gd name="connsiteY39" fmla="*/ 3097161 h 3126658"/>
                <a:gd name="connsiteX40" fmla="*/ 2183027 w 2876201"/>
                <a:gd name="connsiteY40" fmla="*/ 3126658 h 3126658"/>
                <a:gd name="connsiteX41" fmla="*/ 2581233 w 2876201"/>
                <a:gd name="connsiteY41" fmla="*/ 3111910 h 3126658"/>
                <a:gd name="connsiteX42" fmla="*/ 2684472 w 2876201"/>
                <a:gd name="connsiteY42" fmla="*/ 3097161 h 3126658"/>
                <a:gd name="connsiteX43" fmla="*/ 2802459 w 2876201"/>
                <a:gd name="connsiteY43" fmla="*/ 3082413 h 3126658"/>
                <a:gd name="connsiteX44" fmla="*/ 2846704 w 2876201"/>
                <a:gd name="connsiteY44" fmla="*/ 3067665 h 3126658"/>
                <a:gd name="connsiteX45" fmla="*/ 2861452 w 2876201"/>
                <a:gd name="connsiteY45" fmla="*/ 3023419 h 3126658"/>
                <a:gd name="connsiteX46" fmla="*/ 2876201 w 2876201"/>
                <a:gd name="connsiteY46" fmla="*/ 2949677 h 3126658"/>
                <a:gd name="connsiteX47" fmla="*/ 2861452 w 2876201"/>
                <a:gd name="connsiteY47" fmla="*/ 2787445 h 3126658"/>
                <a:gd name="connsiteX48" fmla="*/ 2817207 w 2876201"/>
                <a:gd name="connsiteY48" fmla="*/ 2654710 h 3126658"/>
                <a:gd name="connsiteX49" fmla="*/ 2787711 w 2876201"/>
                <a:gd name="connsiteY49" fmla="*/ 2566219 h 3126658"/>
                <a:gd name="connsiteX50" fmla="*/ 2772962 w 2876201"/>
                <a:gd name="connsiteY50" fmla="*/ 2521974 h 3126658"/>
                <a:gd name="connsiteX51" fmla="*/ 2743465 w 2876201"/>
                <a:gd name="connsiteY51" fmla="*/ 2477729 h 3126658"/>
                <a:gd name="connsiteX52" fmla="*/ 2699220 w 2876201"/>
                <a:gd name="connsiteY52" fmla="*/ 2389239 h 3126658"/>
                <a:gd name="connsiteX53" fmla="*/ 2684472 w 2876201"/>
                <a:gd name="connsiteY53" fmla="*/ 2344994 h 3126658"/>
                <a:gd name="connsiteX54" fmla="*/ 2640227 w 2876201"/>
                <a:gd name="connsiteY54" fmla="*/ 2300748 h 3126658"/>
                <a:gd name="connsiteX55" fmla="*/ 2610730 w 2876201"/>
                <a:gd name="connsiteY55" fmla="*/ 2256503 h 3126658"/>
                <a:gd name="connsiteX56" fmla="*/ 2566485 w 2876201"/>
                <a:gd name="connsiteY56" fmla="*/ 2212258 h 3126658"/>
                <a:gd name="connsiteX57" fmla="*/ 2536988 w 2876201"/>
                <a:gd name="connsiteY57" fmla="*/ 2168013 h 3126658"/>
                <a:gd name="connsiteX58" fmla="*/ 2404252 w 2876201"/>
                <a:gd name="connsiteY58" fmla="*/ 2079523 h 3126658"/>
                <a:gd name="connsiteX59" fmla="*/ 2360007 w 2876201"/>
                <a:gd name="connsiteY59" fmla="*/ 2050026 h 3126658"/>
                <a:gd name="connsiteX60" fmla="*/ 2330511 w 2876201"/>
                <a:gd name="connsiteY60" fmla="*/ 2005781 h 3126658"/>
                <a:gd name="connsiteX61" fmla="*/ 2286265 w 2876201"/>
                <a:gd name="connsiteY61" fmla="*/ 1991032 h 3126658"/>
                <a:gd name="connsiteX62" fmla="*/ 2242020 w 2876201"/>
                <a:gd name="connsiteY62" fmla="*/ 1961536 h 3126658"/>
                <a:gd name="connsiteX63" fmla="*/ 2197775 w 2876201"/>
                <a:gd name="connsiteY63" fmla="*/ 1946787 h 3126658"/>
                <a:gd name="connsiteX64" fmla="*/ 2109285 w 2876201"/>
                <a:gd name="connsiteY64" fmla="*/ 1887794 h 3126658"/>
                <a:gd name="connsiteX65" fmla="*/ 2065040 w 2876201"/>
                <a:gd name="connsiteY65" fmla="*/ 1858297 h 3126658"/>
                <a:gd name="connsiteX66" fmla="*/ 1991298 w 2876201"/>
                <a:gd name="connsiteY66" fmla="*/ 1769807 h 3126658"/>
                <a:gd name="connsiteX67" fmla="*/ 1888059 w 2876201"/>
                <a:gd name="connsiteY67" fmla="*/ 1651819 h 3126658"/>
                <a:gd name="connsiteX68" fmla="*/ 1843814 w 2876201"/>
                <a:gd name="connsiteY68" fmla="*/ 1563329 h 3126658"/>
                <a:gd name="connsiteX69" fmla="*/ 1814317 w 2876201"/>
                <a:gd name="connsiteY69" fmla="*/ 1474839 h 3126658"/>
                <a:gd name="connsiteX70" fmla="*/ 1784820 w 2876201"/>
                <a:gd name="connsiteY70" fmla="*/ 1386348 h 3126658"/>
                <a:gd name="connsiteX71" fmla="*/ 1770072 w 2876201"/>
                <a:gd name="connsiteY71" fmla="*/ 1342103 h 3126658"/>
                <a:gd name="connsiteX72" fmla="*/ 1696330 w 2876201"/>
                <a:gd name="connsiteY72" fmla="*/ 1253613 h 3126658"/>
                <a:gd name="connsiteX73" fmla="*/ 1622588 w 2876201"/>
                <a:gd name="connsiteY73" fmla="*/ 1179871 h 3126658"/>
                <a:gd name="connsiteX74" fmla="*/ 1593091 w 2876201"/>
                <a:gd name="connsiteY74" fmla="*/ 1135626 h 3126658"/>
                <a:gd name="connsiteX75" fmla="*/ 1548846 w 2876201"/>
                <a:gd name="connsiteY75" fmla="*/ 1120877 h 3126658"/>
                <a:gd name="connsiteX76" fmla="*/ 1519349 w 2876201"/>
                <a:gd name="connsiteY76" fmla="*/ 1032387 h 3126658"/>
                <a:gd name="connsiteX77" fmla="*/ 1504601 w 2876201"/>
                <a:gd name="connsiteY77" fmla="*/ 988142 h 3126658"/>
                <a:gd name="connsiteX78" fmla="*/ 1475104 w 2876201"/>
                <a:gd name="connsiteY78" fmla="*/ 870155 h 3126658"/>
                <a:gd name="connsiteX79" fmla="*/ 1430859 w 2876201"/>
                <a:gd name="connsiteY79" fmla="*/ 722671 h 3126658"/>
                <a:gd name="connsiteX80" fmla="*/ 1416111 w 2876201"/>
                <a:gd name="connsiteY80" fmla="*/ 530942 h 3126658"/>
                <a:gd name="connsiteX81" fmla="*/ 1401362 w 2876201"/>
                <a:gd name="connsiteY81" fmla="*/ 486697 h 3126658"/>
                <a:gd name="connsiteX82" fmla="*/ 1386614 w 2876201"/>
                <a:gd name="connsiteY82" fmla="*/ 398207 h 3126658"/>
                <a:gd name="connsiteX83" fmla="*/ 1357117 w 2876201"/>
                <a:gd name="connsiteY83" fmla="*/ 309716 h 3126658"/>
                <a:gd name="connsiteX84" fmla="*/ 1342369 w 2876201"/>
                <a:gd name="connsiteY84" fmla="*/ 250723 h 3126658"/>
                <a:gd name="connsiteX85" fmla="*/ 1312872 w 2876201"/>
                <a:gd name="connsiteY85" fmla="*/ 162232 h 3126658"/>
                <a:gd name="connsiteX86" fmla="*/ 1298123 w 2876201"/>
                <a:gd name="connsiteY86" fmla="*/ 103239 h 3126658"/>
                <a:gd name="connsiteX87" fmla="*/ 1224381 w 2876201"/>
                <a:gd name="connsiteY87" fmla="*/ 14748 h 3126658"/>
                <a:gd name="connsiteX88" fmla="*/ 1180136 w 2876201"/>
                <a:gd name="connsiteY88" fmla="*/ 0 h 3126658"/>
                <a:gd name="connsiteX89" fmla="*/ 929414 w 2876201"/>
                <a:gd name="connsiteY89" fmla="*/ 29497 h 3126658"/>
                <a:gd name="connsiteX90" fmla="*/ 309981 w 2876201"/>
                <a:gd name="connsiteY90" fmla="*/ 0 h 3126658"/>
                <a:gd name="connsiteX91" fmla="*/ 162498 w 2876201"/>
                <a:gd name="connsiteY91" fmla="*/ 14748 h 3126658"/>
                <a:gd name="connsiteX92" fmla="*/ 103504 w 2876201"/>
                <a:gd name="connsiteY92" fmla="*/ 29497 h 3126658"/>
                <a:gd name="connsiteX93" fmla="*/ 265 w 2876201"/>
                <a:gd name="connsiteY93" fmla="*/ 58994 h 3126658"/>
                <a:gd name="connsiteX94" fmla="*/ 59259 w 2876201"/>
                <a:gd name="connsiteY94" fmla="*/ 58994 h 3126658"/>
                <a:gd name="connsiteX0" fmla="*/ 59259 w 2876201"/>
                <a:gd name="connsiteY0" fmla="*/ 58994 h 3126658"/>
                <a:gd name="connsiteX1" fmla="*/ 59259 w 2876201"/>
                <a:gd name="connsiteY1" fmla="*/ 58994 h 3126658"/>
                <a:gd name="connsiteX2" fmla="*/ 74007 w 2876201"/>
                <a:gd name="connsiteY2" fmla="*/ 280219 h 3126658"/>
                <a:gd name="connsiteX3" fmla="*/ 103504 w 2876201"/>
                <a:gd name="connsiteY3" fmla="*/ 368710 h 3126658"/>
                <a:gd name="connsiteX4" fmla="*/ 133001 w 2876201"/>
                <a:gd name="connsiteY4" fmla="*/ 486697 h 3126658"/>
                <a:gd name="connsiteX5" fmla="*/ 162498 w 2876201"/>
                <a:gd name="connsiteY5" fmla="*/ 589936 h 3126658"/>
                <a:gd name="connsiteX6" fmla="*/ 191994 w 2876201"/>
                <a:gd name="connsiteY6" fmla="*/ 634181 h 3126658"/>
                <a:gd name="connsiteX7" fmla="*/ 206743 w 2876201"/>
                <a:gd name="connsiteY7" fmla="*/ 707923 h 3126658"/>
                <a:gd name="connsiteX8" fmla="*/ 221491 w 2876201"/>
                <a:gd name="connsiteY8" fmla="*/ 796413 h 3126658"/>
                <a:gd name="connsiteX9" fmla="*/ 324730 w 2876201"/>
                <a:gd name="connsiteY9" fmla="*/ 929148 h 3126658"/>
                <a:gd name="connsiteX10" fmla="*/ 354227 w 2876201"/>
                <a:gd name="connsiteY10" fmla="*/ 973394 h 3126658"/>
                <a:gd name="connsiteX11" fmla="*/ 368975 w 2876201"/>
                <a:gd name="connsiteY11" fmla="*/ 1076632 h 3126658"/>
                <a:gd name="connsiteX12" fmla="*/ 427969 w 2876201"/>
                <a:gd name="connsiteY12" fmla="*/ 1165123 h 3126658"/>
                <a:gd name="connsiteX13" fmla="*/ 442717 w 2876201"/>
                <a:gd name="connsiteY13" fmla="*/ 1238865 h 3126658"/>
                <a:gd name="connsiteX14" fmla="*/ 501711 w 2876201"/>
                <a:gd name="connsiteY14" fmla="*/ 1327355 h 3126658"/>
                <a:gd name="connsiteX15" fmla="*/ 560704 w 2876201"/>
                <a:gd name="connsiteY15" fmla="*/ 1460090 h 3126658"/>
                <a:gd name="connsiteX16" fmla="*/ 634446 w 2876201"/>
                <a:gd name="connsiteY16" fmla="*/ 1592826 h 3126658"/>
                <a:gd name="connsiteX17" fmla="*/ 678691 w 2876201"/>
                <a:gd name="connsiteY17" fmla="*/ 1622323 h 3126658"/>
                <a:gd name="connsiteX18" fmla="*/ 693440 w 2876201"/>
                <a:gd name="connsiteY18" fmla="*/ 1666568 h 3126658"/>
                <a:gd name="connsiteX19" fmla="*/ 752433 w 2876201"/>
                <a:gd name="connsiteY19" fmla="*/ 1755058 h 3126658"/>
                <a:gd name="connsiteX20" fmla="*/ 767181 w 2876201"/>
                <a:gd name="connsiteY20" fmla="*/ 1799303 h 3126658"/>
                <a:gd name="connsiteX21" fmla="*/ 855672 w 2876201"/>
                <a:gd name="connsiteY21" fmla="*/ 1932039 h 3126658"/>
                <a:gd name="connsiteX22" fmla="*/ 885169 w 2876201"/>
                <a:gd name="connsiteY22" fmla="*/ 1976284 h 3126658"/>
                <a:gd name="connsiteX23" fmla="*/ 914665 w 2876201"/>
                <a:gd name="connsiteY23" fmla="*/ 2050026 h 3126658"/>
                <a:gd name="connsiteX24" fmla="*/ 1047401 w 2876201"/>
                <a:gd name="connsiteY24" fmla="*/ 2168013 h 3126658"/>
                <a:gd name="connsiteX25" fmla="*/ 1121143 w 2876201"/>
                <a:gd name="connsiteY25" fmla="*/ 2300748 h 3126658"/>
                <a:gd name="connsiteX26" fmla="*/ 1180136 w 2876201"/>
                <a:gd name="connsiteY26" fmla="*/ 2389239 h 3126658"/>
                <a:gd name="connsiteX27" fmla="*/ 1209633 w 2876201"/>
                <a:gd name="connsiteY27" fmla="*/ 2433484 h 3126658"/>
                <a:gd name="connsiteX28" fmla="*/ 1253878 w 2876201"/>
                <a:gd name="connsiteY28" fmla="*/ 2462981 h 3126658"/>
                <a:gd name="connsiteX29" fmla="*/ 1283375 w 2876201"/>
                <a:gd name="connsiteY29" fmla="*/ 2507226 h 3126658"/>
                <a:gd name="connsiteX30" fmla="*/ 1371865 w 2876201"/>
                <a:gd name="connsiteY30" fmla="*/ 2580968 h 3126658"/>
                <a:gd name="connsiteX31" fmla="*/ 1401362 w 2876201"/>
                <a:gd name="connsiteY31" fmla="*/ 2625213 h 3126658"/>
                <a:gd name="connsiteX32" fmla="*/ 1489852 w 2876201"/>
                <a:gd name="connsiteY32" fmla="*/ 2654710 h 3126658"/>
                <a:gd name="connsiteX33" fmla="*/ 1563594 w 2876201"/>
                <a:gd name="connsiteY33" fmla="*/ 2728452 h 3126658"/>
                <a:gd name="connsiteX34" fmla="*/ 1652085 w 2876201"/>
                <a:gd name="connsiteY34" fmla="*/ 2816942 h 3126658"/>
                <a:gd name="connsiteX35" fmla="*/ 1696330 w 2876201"/>
                <a:gd name="connsiteY35" fmla="*/ 2861187 h 3126658"/>
                <a:gd name="connsiteX36" fmla="*/ 1784820 w 2876201"/>
                <a:gd name="connsiteY36" fmla="*/ 2905432 h 3126658"/>
                <a:gd name="connsiteX37" fmla="*/ 1858562 w 2876201"/>
                <a:gd name="connsiteY37" fmla="*/ 2993923 h 3126658"/>
                <a:gd name="connsiteX38" fmla="*/ 1902807 w 2876201"/>
                <a:gd name="connsiteY38" fmla="*/ 3038168 h 3126658"/>
                <a:gd name="connsiteX39" fmla="*/ 2035543 w 2876201"/>
                <a:gd name="connsiteY39" fmla="*/ 3097161 h 3126658"/>
                <a:gd name="connsiteX40" fmla="*/ 2183027 w 2876201"/>
                <a:gd name="connsiteY40" fmla="*/ 3126658 h 3126658"/>
                <a:gd name="connsiteX41" fmla="*/ 2581233 w 2876201"/>
                <a:gd name="connsiteY41" fmla="*/ 3111910 h 3126658"/>
                <a:gd name="connsiteX42" fmla="*/ 2684472 w 2876201"/>
                <a:gd name="connsiteY42" fmla="*/ 3097161 h 3126658"/>
                <a:gd name="connsiteX43" fmla="*/ 2802459 w 2876201"/>
                <a:gd name="connsiteY43" fmla="*/ 3082413 h 3126658"/>
                <a:gd name="connsiteX44" fmla="*/ 2846704 w 2876201"/>
                <a:gd name="connsiteY44" fmla="*/ 3067665 h 3126658"/>
                <a:gd name="connsiteX45" fmla="*/ 2861452 w 2876201"/>
                <a:gd name="connsiteY45" fmla="*/ 3023419 h 3126658"/>
                <a:gd name="connsiteX46" fmla="*/ 2876201 w 2876201"/>
                <a:gd name="connsiteY46" fmla="*/ 2949677 h 3126658"/>
                <a:gd name="connsiteX47" fmla="*/ 2861452 w 2876201"/>
                <a:gd name="connsiteY47" fmla="*/ 2787445 h 3126658"/>
                <a:gd name="connsiteX48" fmla="*/ 2817207 w 2876201"/>
                <a:gd name="connsiteY48" fmla="*/ 2654710 h 3126658"/>
                <a:gd name="connsiteX49" fmla="*/ 2787711 w 2876201"/>
                <a:gd name="connsiteY49" fmla="*/ 2566219 h 3126658"/>
                <a:gd name="connsiteX50" fmla="*/ 2772962 w 2876201"/>
                <a:gd name="connsiteY50" fmla="*/ 2521974 h 3126658"/>
                <a:gd name="connsiteX51" fmla="*/ 2743465 w 2876201"/>
                <a:gd name="connsiteY51" fmla="*/ 2477729 h 3126658"/>
                <a:gd name="connsiteX52" fmla="*/ 2699220 w 2876201"/>
                <a:gd name="connsiteY52" fmla="*/ 2389239 h 3126658"/>
                <a:gd name="connsiteX53" fmla="*/ 2684472 w 2876201"/>
                <a:gd name="connsiteY53" fmla="*/ 2344994 h 3126658"/>
                <a:gd name="connsiteX54" fmla="*/ 2640227 w 2876201"/>
                <a:gd name="connsiteY54" fmla="*/ 2300748 h 3126658"/>
                <a:gd name="connsiteX55" fmla="*/ 2610730 w 2876201"/>
                <a:gd name="connsiteY55" fmla="*/ 2256503 h 3126658"/>
                <a:gd name="connsiteX56" fmla="*/ 2566485 w 2876201"/>
                <a:gd name="connsiteY56" fmla="*/ 2212258 h 3126658"/>
                <a:gd name="connsiteX57" fmla="*/ 2536988 w 2876201"/>
                <a:gd name="connsiteY57" fmla="*/ 2168013 h 3126658"/>
                <a:gd name="connsiteX58" fmla="*/ 2404252 w 2876201"/>
                <a:gd name="connsiteY58" fmla="*/ 2079523 h 3126658"/>
                <a:gd name="connsiteX59" fmla="*/ 2360007 w 2876201"/>
                <a:gd name="connsiteY59" fmla="*/ 2050026 h 3126658"/>
                <a:gd name="connsiteX60" fmla="*/ 2330511 w 2876201"/>
                <a:gd name="connsiteY60" fmla="*/ 2005781 h 3126658"/>
                <a:gd name="connsiteX61" fmla="*/ 2286265 w 2876201"/>
                <a:gd name="connsiteY61" fmla="*/ 1991032 h 3126658"/>
                <a:gd name="connsiteX62" fmla="*/ 2242020 w 2876201"/>
                <a:gd name="connsiteY62" fmla="*/ 1961536 h 3126658"/>
                <a:gd name="connsiteX63" fmla="*/ 2197775 w 2876201"/>
                <a:gd name="connsiteY63" fmla="*/ 1946787 h 3126658"/>
                <a:gd name="connsiteX64" fmla="*/ 2109285 w 2876201"/>
                <a:gd name="connsiteY64" fmla="*/ 1887794 h 3126658"/>
                <a:gd name="connsiteX65" fmla="*/ 2065040 w 2876201"/>
                <a:gd name="connsiteY65" fmla="*/ 1858297 h 3126658"/>
                <a:gd name="connsiteX66" fmla="*/ 1991298 w 2876201"/>
                <a:gd name="connsiteY66" fmla="*/ 1769807 h 3126658"/>
                <a:gd name="connsiteX67" fmla="*/ 1888059 w 2876201"/>
                <a:gd name="connsiteY67" fmla="*/ 1651819 h 3126658"/>
                <a:gd name="connsiteX68" fmla="*/ 1843814 w 2876201"/>
                <a:gd name="connsiteY68" fmla="*/ 1563329 h 3126658"/>
                <a:gd name="connsiteX69" fmla="*/ 1814317 w 2876201"/>
                <a:gd name="connsiteY69" fmla="*/ 1474839 h 3126658"/>
                <a:gd name="connsiteX70" fmla="*/ 1784820 w 2876201"/>
                <a:gd name="connsiteY70" fmla="*/ 1386348 h 3126658"/>
                <a:gd name="connsiteX71" fmla="*/ 1770072 w 2876201"/>
                <a:gd name="connsiteY71" fmla="*/ 1342103 h 3126658"/>
                <a:gd name="connsiteX72" fmla="*/ 1696330 w 2876201"/>
                <a:gd name="connsiteY72" fmla="*/ 1253613 h 3126658"/>
                <a:gd name="connsiteX73" fmla="*/ 1622588 w 2876201"/>
                <a:gd name="connsiteY73" fmla="*/ 1179871 h 3126658"/>
                <a:gd name="connsiteX74" fmla="*/ 1593091 w 2876201"/>
                <a:gd name="connsiteY74" fmla="*/ 1135626 h 3126658"/>
                <a:gd name="connsiteX75" fmla="*/ 1548846 w 2876201"/>
                <a:gd name="connsiteY75" fmla="*/ 1120877 h 3126658"/>
                <a:gd name="connsiteX76" fmla="*/ 1519349 w 2876201"/>
                <a:gd name="connsiteY76" fmla="*/ 1032387 h 3126658"/>
                <a:gd name="connsiteX77" fmla="*/ 1504601 w 2876201"/>
                <a:gd name="connsiteY77" fmla="*/ 988142 h 3126658"/>
                <a:gd name="connsiteX78" fmla="*/ 1475104 w 2876201"/>
                <a:gd name="connsiteY78" fmla="*/ 870155 h 3126658"/>
                <a:gd name="connsiteX79" fmla="*/ 1430859 w 2876201"/>
                <a:gd name="connsiteY79" fmla="*/ 722671 h 3126658"/>
                <a:gd name="connsiteX80" fmla="*/ 1416111 w 2876201"/>
                <a:gd name="connsiteY80" fmla="*/ 530942 h 3126658"/>
                <a:gd name="connsiteX81" fmla="*/ 1401362 w 2876201"/>
                <a:gd name="connsiteY81" fmla="*/ 486697 h 3126658"/>
                <a:gd name="connsiteX82" fmla="*/ 1386614 w 2876201"/>
                <a:gd name="connsiteY82" fmla="*/ 398207 h 3126658"/>
                <a:gd name="connsiteX83" fmla="*/ 1357117 w 2876201"/>
                <a:gd name="connsiteY83" fmla="*/ 309716 h 3126658"/>
                <a:gd name="connsiteX84" fmla="*/ 1342369 w 2876201"/>
                <a:gd name="connsiteY84" fmla="*/ 250723 h 3126658"/>
                <a:gd name="connsiteX85" fmla="*/ 1312872 w 2876201"/>
                <a:gd name="connsiteY85" fmla="*/ 162232 h 3126658"/>
                <a:gd name="connsiteX86" fmla="*/ 1298123 w 2876201"/>
                <a:gd name="connsiteY86" fmla="*/ 103239 h 3126658"/>
                <a:gd name="connsiteX87" fmla="*/ 1224381 w 2876201"/>
                <a:gd name="connsiteY87" fmla="*/ 14748 h 3126658"/>
                <a:gd name="connsiteX88" fmla="*/ 1180136 w 2876201"/>
                <a:gd name="connsiteY88" fmla="*/ 0 h 3126658"/>
                <a:gd name="connsiteX89" fmla="*/ 929414 w 2876201"/>
                <a:gd name="connsiteY89" fmla="*/ 29497 h 3126658"/>
                <a:gd name="connsiteX90" fmla="*/ 309981 w 2876201"/>
                <a:gd name="connsiteY90" fmla="*/ 0 h 3126658"/>
                <a:gd name="connsiteX91" fmla="*/ 162498 w 2876201"/>
                <a:gd name="connsiteY91" fmla="*/ 14748 h 3126658"/>
                <a:gd name="connsiteX92" fmla="*/ 103504 w 2876201"/>
                <a:gd name="connsiteY92" fmla="*/ 29497 h 3126658"/>
                <a:gd name="connsiteX93" fmla="*/ 101046 w 2876201"/>
                <a:gd name="connsiteY93" fmla="*/ 149942 h 3126658"/>
                <a:gd name="connsiteX94" fmla="*/ 59259 w 2876201"/>
                <a:gd name="connsiteY94" fmla="*/ 58994 h 3126658"/>
                <a:gd name="connsiteX0" fmla="*/ 0 w 2816942"/>
                <a:gd name="connsiteY0" fmla="*/ 58994 h 3126658"/>
                <a:gd name="connsiteX1" fmla="*/ 0 w 2816942"/>
                <a:gd name="connsiteY1" fmla="*/ 58994 h 3126658"/>
                <a:gd name="connsiteX2" fmla="*/ 14748 w 2816942"/>
                <a:gd name="connsiteY2" fmla="*/ 280219 h 3126658"/>
                <a:gd name="connsiteX3" fmla="*/ 44245 w 2816942"/>
                <a:gd name="connsiteY3" fmla="*/ 368710 h 3126658"/>
                <a:gd name="connsiteX4" fmla="*/ 73742 w 2816942"/>
                <a:gd name="connsiteY4" fmla="*/ 486697 h 3126658"/>
                <a:gd name="connsiteX5" fmla="*/ 103239 w 2816942"/>
                <a:gd name="connsiteY5" fmla="*/ 589936 h 3126658"/>
                <a:gd name="connsiteX6" fmla="*/ 132735 w 2816942"/>
                <a:gd name="connsiteY6" fmla="*/ 634181 h 3126658"/>
                <a:gd name="connsiteX7" fmla="*/ 147484 w 2816942"/>
                <a:gd name="connsiteY7" fmla="*/ 707923 h 3126658"/>
                <a:gd name="connsiteX8" fmla="*/ 162232 w 2816942"/>
                <a:gd name="connsiteY8" fmla="*/ 796413 h 3126658"/>
                <a:gd name="connsiteX9" fmla="*/ 265471 w 2816942"/>
                <a:gd name="connsiteY9" fmla="*/ 929148 h 3126658"/>
                <a:gd name="connsiteX10" fmla="*/ 294968 w 2816942"/>
                <a:gd name="connsiteY10" fmla="*/ 973394 h 3126658"/>
                <a:gd name="connsiteX11" fmla="*/ 309716 w 2816942"/>
                <a:gd name="connsiteY11" fmla="*/ 1076632 h 3126658"/>
                <a:gd name="connsiteX12" fmla="*/ 368710 w 2816942"/>
                <a:gd name="connsiteY12" fmla="*/ 1165123 h 3126658"/>
                <a:gd name="connsiteX13" fmla="*/ 383458 w 2816942"/>
                <a:gd name="connsiteY13" fmla="*/ 1238865 h 3126658"/>
                <a:gd name="connsiteX14" fmla="*/ 442452 w 2816942"/>
                <a:gd name="connsiteY14" fmla="*/ 1327355 h 3126658"/>
                <a:gd name="connsiteX15" fmla="*/ 501445 w 2816942"/>
                <a:gd name="connsiteY15" fmla="*/ 1460090 h 3126658"/>
                <a:gd name="connsiteX16" fmla="*/ 575187 w 2816942"/>
                <a:gd name="connsiteY16" fmla="*/ 1592826 h 3126658"/>
                <a:gd name="connsiteX17" fmla="*/ 619432 w 2816942"/>
                <a:gd name="connsiteY17" fmla="*/ 1622323 h 3126658"/>
                <a:gd name="connsiteX18" fmla="*/ 634181 w 2816942"/>
                <a:gd name="connsiteY18" fmla="*/ 1666568 h 3126658"/>
                <a:gd name="connsiteX19" fmla="*/ 693174 w 2816942"/>
                <a:gd name="connsiteY19" fmla="*/ 1755058 h 3126658"/>
                <a:gd name="connsiteX20" fmla="*/ 707922 w 2816942"/>
                <a:gd name="connsiteY20" fmla="*/ 1799303 h 3126658"/>
                <a:gd name="connsiteX21" fmla="*/ 796413 w 2816942"/>
                <a:gd name="connsiteY21" fmla="*/ 1932039 h 3126658"/>
                <a:gd name="connsiteX22" fmla="*/ 825910 w 2816942"/>
                <a:gd name="connsiteY22" fmla="*/ 1976284 h 3126658"/>
                <a:gd name="connsiteX23" fmla="*/ 855406 w 2816942"/>
                <a:gd name="connsiteY23" fmla="*/ 2050026 h 3126658"/>
                <a:gd name="connsiteX24" fmla="*/ 988142 w 2816942"/>
                <a:gd name="connsiteY24" fmla="*/ 2168013 h 3126658"/>
                <a:gd name="connsiteX25" fmla="*/ 1061884 w 2816942"/>
                <a:gd name="connsiteY25" fmla="*/ 2300748 h 3126658"/>
                <a:gd name="connsiteX26" fmla="*/ 1120877 w 2816942"/>
                <a:gd name="connsiteY26" fmla="*/ 2389239 h 3126658"/>
                <a:gd name="connsiteX27" fmla="*/ 1150374 w 2816942"/>
                <a:gd name="connsiteY27" fmla="*/ 2433484 h 3126658"/>
                <a:gd name="connsiteX28" fmla="*/ 1194619 w 2816942"/>
                <a:gd name="connsiteY28" fmla="*/ 2462981 h 3126658"/>
                <a:gd name="connsiteX29" fmla="*/ 1224116 w 2816942"/>
                <a:gd name="connsiteY29" fmla="*/ 2507226 h 3126658"/>
                <a:gd name="connsiteX30" fmla="*/ 1312606 w 2816942"/>
                <a:gd name="connsiteY30" fmla="*/ 2580968 h 3126658"/>
                <a:gd name="connsiteX31" fmla="*/ 1342103 w 2816942"/>
                <a:gd name="connsiteY31" fmla="*/ 2625213 h 3126658"/>
                <a:gd name="connsiteX32" fmla="*/ 1430593 w 2816942"/>
                <a:gd name="connsiteY32" fmla="*/ 2654710 h 3126658"/>
                <a:gd name="connsiteX33" fmla="*/ 1504335 w 2816942"/>
                <a:gd name="connsiteY33" fmla="*/ 2728452 h 3126658"/>
                <a:gd name="connsiteX34" fmla="*/ 1592826 w 2816942"/>
                <a:gd name="connsiteY34" fmla="*/ 2816942 h 3126658"/>
                <a:gd name="connsiteX35" fmla="*/ 1637071 w 2816942"/>
                <a:gd name="connsiteY35" fmla="*/ 2861187 h 3126658"/>
                <a:gd name="connsiteX36" fmla="*/ 1725561 w 2816942"/>
                <a:gd name="connsiteY36" fmla="*/ 2905432 h 3126658"/>
                <a:gd name="connsiteX37" fmla="*/ 1799303 w 2816942"/>
                <a:gd name="connsiteY37" fmla="*/ 2993923 h 3126658"/>
                <a:gd name="connsiteX38" fmla="*/ 1843548 w 2816942"/>
                <a:gd name="connsiteY38" fmla="*/ 3038168 h 3126658"/>
                <a:gd name="connsiteX39" fmla="*/ 1976284 w 2816942"/>
                <a:gd name="connsiteY39" fmla="*/ 3097161 h 3126658"/>
                <a:gd name="connsiteX40" fmla="*/ 2123768 w 2816942"/>
                <a:gd name="connsiteY40" fmla="*/ 3126658 h 3126658"/>
                <a:gd name="connsiteX41" fmla="*/ 2521974 w 2816942"/>
                <a:gd name="connsiteY41" fmla="*/ 3111910 h 3126658"/>
                <a:gd name="connsiteX42" fmla="*/ 2625213 w 2816942"/>
                <a:gd name="connsiteY42" fmla="*/ 3097161 h 3126658"/>
                <a:gd name="connsiteX43" fmla="*/ 2743200 w 2816942"/>
                <a:gd name="connsiteY43" fmla="*/ 3082413 h 3126658"/>
                <a:gd name="connsiteX44" fmla="*/ 2787445 w 2816942"/>
                <a:gd name="connsiteY44" fmla="*/ 3067665 h 3126658"/>
                <a:gd name="connsiteX45" fmla="*/ 2802193 w 2816942"/>
                <a:gd name="connsiteY45" fmla="*/ 3023419 h 3126658"/>
                <a:gd name="connsiteX46" fmla="*/ 2816942 w 2816942"/>
                <a:gd name="connsiteY46" fmla="*/ 2949677 h 3126658"/>
                <a:gd name="connsiteX47" fmla="*/ 2802193 w 2816942"/>
                <a:gd name="connsiteY47" fmla="*/ 2787445 h 3126658"/>
                <a:gd name="connsiteX48" fmla="*/ 2757948 w 2816942"/>
                <a:gd name="connsiteY48" fmla="*/ 2654710 h 3126658"/>
                <a:gd name="connsiteX49" fmla="*/ 2728452 w 2816942"/>
                <a:gd name="connsiteY49" fmla="*/ 2566219 h 3126658"/>
                <a:gd name="connsiteX50" fmla="*/ 2713703 w 2816942"/>
                <a:gd name="connsiteY50" fmla="*/ 2521974 h 3126658"/>
                <a:gd name="connsiteX51" fmla="*/ 2684206 w 2816942"/>
                <a:gd name="connsiteY51" fmla="*/ 2477729 h 3126658"/>
                <a:gd name="connsiteX52" fmla="*/ 2639961 w 2816942"/>
                <a:gd name="connsiteY52" fmla="*/ 2389239 h 3126658"/>
                <a:gd name="connsiteX53" fmla="*/ 2625213 w 2816942"/>
                <a:gd name="connsiteY53" fmla="*/ 2344994 h 3126658"/>
                <a:gd name="connsiteX54" fmla="*/ 2580968 w 2816942"/>
                <a:gd name="connsiteY54" fmla="*/ 2300748 h 3126658"/>
                <a:gd name="connsiteX55" fmla="*/ 2551471 w 2816942"/>
                <a:gd name="connsiteY55" fmla="*/ 2256503 h 3126658"/>
                <a:gd name="connsiteX56" fmla="*/ 2507226 w 2816942"/>
                <a:gd name="connsiteY56" fmla="*/ 2212258 h 3126658"/>
                <a:gd name="connsiteX57" fmla="*/ 2477729 w 2816942"/>
                <a:gd name="connsiteY57" fmla="*/ 2168013 h 3126658"/>
                <a:gd name="connsiteX58" fmla="*/ 2344993 w 2816942"/>
                <a:gd name="connsiteY58" fmla="*/ 2079523 h 3126658"/>
                <a:gd name="connsiteX59" fmla="*/ 2300748 w 2816942"/>
                <a:gd name="connsiteY59" fmla="*/ 2050026 h 3126658"/>
                <a:gd name="connsiteX60" fmla="*/ 2271252 w 2816942"/>
                <a:gd name="connsiteY60" fmla="*/ 2005781 h 3126658"/>
                <a:gd name="connsiteX61" fmla="*/ 2227006 w 2816942"/>
                <a:gd name="connsiteY61" fmla="*/ 1991032 h 3126658"/>
                <a:gd name="connsiteX62" fmla="*/ 2182761 w 2816942"/>
                <a:gd name="connsiteY62" fmla="*/ 1961536 h 3126658"/>
                <a:gd name="connsiteX63" fmla="*/ 2138516 w 2816942"/>
                <a:gd name="connsiteY63" fmla="*/ 1946787 h 3126658"/>
                <a:gd name="connsiteX64" fmla="*/ 2050026 w 2816942"/>
                <a:gd name="connsiteY64" fmla="*/ 1887794 h 3126658"/>
                <a:gd name="connsiteX65" fmla="*/ 2005781 w 2816942"/>
                <a:gd name="connsiteY65" fmla="*/ 1858297 h 3126658"/>
                <a:gd name="connsiteX66" fmla="*/ 1932039 w 2816942"/>
                <a:gd name="connsiteY66" fmla="*/ 1769807 h 3126658"/>
                <a:gd name="connsiteX67" fmla="*/ 1828800 w 2816942"/>
                <a:gd name="connsiteY67" fmla="*/ 1651819 h 3126658"/>
                <a:gd name="connsiteX68" fmla="*/ 1784555 w 2816942"/>
                <a:gd name="connsiteY68" fmla="*/ 1563329 h 3126658"/>
                <a:gd name="connsiteX69" fmla="*/ 1755058 w 2816942"/>
                <a:gd name="connsiteY69" fmla="*/ 1474839 h 3126658"/>
                <a:gd name="connsiteX70" fmla="*/ 1725561 w 2816942"/>
                <a:gd name="connsiteY70" fmla="*/ 1386348 h 3126658"/>
                <a:gd name="connsiteX71" fmla="*/ 1710813 w 2816942"/>
                <a:gd name="connsiteY71" fmla="*/ 1342103 h 3126658"/>
                <a:gd name="connsiteX72" fmla="*/ 1637071 w 2816942"/>
                <a:gd name="connsiteY72" fmla="*/ 1253613 h 3126658"/>
                <a:gd name="connsiteX73" fmla="*/ 1563329 w 2816942"/>
                <a:gd name="connsiteY73" fmla="*/ 1179871 h 3126658"/>
                <a:gd name="connsiteX74" fmla="*/ 1533832 w 2816942"/>
                <a:gd name="connsiteY74" fmla="*/ 1135626 h 3126658"/>
                <a:gd name="connsiteX75" fmla="*/ 1489587 w 2816942"/>
                <a:gd name="connsiteY75" fmla="*/ 1120877 h 3126658"/>
                <a:gd name="connsiteX76" fmla="*/ 1460090 w 2816942"/>
                <a:gd name="connsiteY76" fmla="*/ 1032387 h 3126658"/>
                <a:gd name="connsiteX77" fmla="*/ 1445342 w 2816942"/>
                <a:gd name="connsiteY77" fmla="*/ 988142 h 3126658"/>
                <a:gd name="connsiteX78" fmla="*/ 1415845 w 2816942"/>
                <a:gd name="connsiteY78" fmla="*/ 870155 h 3126658"/>
                <a:gd name="connsiteX79" fmla="*/ 1371600 w 2816942"/>
                <a:gd name="connsiteY79" fmla="*/ 722671 h 3126658"/>
                <a:gd name="connsiteX80" fmla="*/ 1356852 w 2816942"/>
                <a:gd name="connsiteY80" fmla="*/ 530942 h 3126658"/>
                <a:gd name="connsiteX81" fmla="*/ 1342103 w 2816942"/>
                <a:gd name="connsiteY81" fmla="*/ 486697 h 3126658"/>
                <a:gd name="connsiteX82" fmla="*/ 1327355 w 2816942"/>
                <a:gd name="connsiteY82" fmla="*/ 398207 h 3126658"/>
                <a:gd name="connsiteX83" fmla="*/ 1297858 w 2816942"/>
                <a:gd name="connsiteY83" fmla="*/ 309716 h 3126658"/>
                <a:gd name="connsiteX84" fmla="*/ 1283110 w 2816942"/>
                <a:gd name="connsiteY84" fmla="*/ 250723 h 3126658"/>
                <a:gd name="connsiteX85" fmla="*/ 1253613 w 2816942"/>
                <a:gd name="connsiteY85" fmla="*/ 162232 h 3126658"/>
                <a:gd name="connsiteX86" fmla="*/ 1238864 w 2816942"/>
                <a:gd name="connsiteY86" fmla="*/ 103239 h 3126658"/>
                <a:gd name="connsiteX87" fmla="*/ 1165122 w 2816942"/>
                <a:gd name="connsiteY87" fmla="*/ 14748 h 3126658"/>
                <a:gd name="connsiteX88" fmla="*/ 1120877 w 2816942"/>
                <a:gd name="connsiteY88" fmla="*/ 0 h 3126658"/>
                <a:gd name="connsiteX89" fmla="*/ 870155 w 2816942"/>
                <a:gd name="connsiteY89" fmla="*/ 29497 h 3126658"/>
                <a:gd name="connsiteX90" fmla="*/ 250722 w 2816942"/>
                <a:gd name="connsiteY90" fmla="*/ 0 h 3126658"/>
                <a:gd name="connsiteX91" fmla="*/ 103239 w 2816942"/>
                <a:gd name="connsiteY91" fmla="*/ 14748 h 3126658"/>
                <a:gd name="connsiteX92" fmla="*/ 44245 w 2816942"/>
                <a:gd name="connsiteY92" fmla="*/ 29497 h 3126658"/>
                <a:gd name="connsiteX93" fmla="*/ 0 w 2816942"/>
                <a:gd name="connsiteY93" fmla="*/ 58994 h 3126658"/>
                <a:gd name="connsiteX0" fmla="*/ 0 w 2851356"/>
                <a:gd name="connsiteY0" fmla="*/ 4916 h 3134032"/>
                <a:gd name="connsiteX1" fmla="*/ 34414 w 2851356"/>
                <a:gd name="connsiteY1" fmla="*/ 66368 h 3134032"/>
                <a:gd name="connsiteX2" fmla="*/ 49162 w 2851356"/>
                <a:gd name="connsiteY2" fmla="*/ 287593 h 3134032"/>
                <a:gd name="connsiteX3" fmla="*/ 78659 w 2851356"/>
                <a:gd name="connsiteY3" fmla="*/ 376084 h 3134032"/>
                <a:gd name="connsiteX4" fmla="*/ 108156 w 2851356"/>
                <a:gd name="connsiteY4" fmla="*/ 494071 h 3134032"/>
                <a:gd name="connsiteX5" fmla="*/ 137653 w 2851356"/>
                <a:gd name="connsiteY5" fmla="*/ 597310 h 3134032"/>
                <a:gd name="connsiteX6" fmla="*/ 167149 w 2851356"/>
                <a:gd name="connsiteY6" fmla="*/ 641555 h 3134032"/>
                <a:gd name="connsiteX7" fmla="*/ 181898 w 2851356"/>
                <a:gd name="connsiteY7" fmla="*/ 715297 h 3134032"/>
                <a:gd name="connsiteX8" fmla="*/ 196646 w 2851356"/>
                <a:gd name="connsiteY8" fmla="*/ 803787 h 3134032"/>
                <a:gd name="connsiteX9" fmla="*/ 299885 w 2851356"/>
                <a:gd name="connsiteY9" fmla="*/ 936522 h 3134032"/>
                <a:gd name="connsiteX10" fmla="*/ 329382 w 2851356"/>
                <a:gd name="connsiteY10" fmla="*/ 980768 h 3134032"/>
                <a:gd name="connsiteX11" fmla="*/ 344130 w 2851356"/>
                <a:gd name="connsiteY11" fmla="*/ 1084006 h 3134032"/>
                <a:gd name="connsiteX12" fmla="*/ 403124 w 2851356"/>
                <a:gd name="connsiteY12" fmla="*/ 1172497 h 3134032"/>
                <a:gd name="connsiteX13" fmla="*/ 417872 w 2851356"/>
                <a:gd name="connsiteY13" fmla="*/ 1246239 h 3134032"/>
                <a:gd name="connsiteX14" fmla="*/ 476866 w 2851356"/>
                <a:gd name="connsiteY14" fmla="*/ 1334729 h 3134032"/>
                <a:gd name="connsiteX15" fmla="*/ 535859 w 2851356"/>
                <a:gd name="connsiteY15" fmla="*/ 1467464 h 3134032"/>
                <a:gd name="connsiteX16" fmla="*/ 609601 w 2851356"/>
                <a:gd name="connsiteY16" fmla="*/ 1600200 h 3134032"/>
                <a:gd name="connsiteX17" fmla="*/ 653846 w 2851356"/>
                <a:gd name="connsiteY17" fmla="*/ 1629697 h 3134032"/>
                <a:gd name="connsiteX18" fmla="*/ 668595 w 2851356"/>
                <a:gd name="connsiteY18" fmla="*/ 1673942 h 3134032"/>
                <a:gd name="connsiteX19" fmla="*/ 727588 w 2851356"/>
                <a:gd name="connsiteY19" fmla="*/ 1762432 h 3134032"/>
                <a:gd name="connsiteX20" fmla="*/ 742336 w 2851356"/>
                <a:gd name="connsiteY20" fmla="*/ 1806677 h 3134032"/>
                <a:gd name="connsiteX21" fmla="*/ 830827 w 2851356"/>
                <a:gd name="connsiteY21" fmla="*/ 1939413 h 3134032"/>
                <a:gd name="connsiteX22" fmla="*/ 860324 w 2851356"/>
                <a:gd name="connsiteY22" fmla="*/ 1983658 h 3134032"/>
                <a:gd name="connsiteX23" fmla="*/ 889820 w 2851356"/>
                <a:gd name="connsiteY23" fmla="*/ 2057400 h 3134032"/>
                <a:gd name="connsiteX24" fmla="*/ 1022556 w 2851356"/>
                <a:gd name="connsiteY24" fmla="*/ 2175387 h 3134032"/>
                <a:gd name="connsiteX25" fmla="*/ 1096298 w 2851356"/>
                <a:gd name="connsiteY25" fmla="*/ 2308122 h 3134032"/>
                <a:gd name="connsiteX26" fmla="*/ 1155291 w 2851356"/>
                <a:gd name="connsiteY26" fmla="*/ 2396613 h 3134032"/>
                <a:gd name="connsiteX27" fmla="*/ 1184788 w 2851356"/>
                <a:gd name="connsiteY27" fmla="*/ 2440858 h 3134032"/>
                <a:gd name="connsiteX28" fmla="*/ 1229033 w 2851356"/>
                <a:gd name="connsiteY28" fmla="*/ 2470355 h 3134032"/>
                <a:gd name="connsiteX29" fmla="*/ 1258530 w 2851356"/>
                <a:gd name="connsiteY29" fmla="*/ 2514600 h 3134032"/>
                <a:gd name="connsiteX30" fmla="*/ 1347020 w 2851356"/>
                <a:gd name="connsiteY30" fmla="*/ 2588342 h 3134032"/>
                <a:gd name="connsiteX31" fmla="*/ 1376517 w 2851356"/>
                <a:gd name="connsiteY31" fmla="*/ 2632587 h 3134032"/>
                <a:gd name="connsiteX32" fmla="*/ 1465007 w 2851356"/>
                <a:gd name="connsiteY32" fmla="*/ 2662084 h 3134032"/>
                <a:gd name="connsiteX33" fmla="*/ 1538749 w 2851356"/>
                <a:gd name="connsiteY33" fmla="*/ 2735826 h 3134032"/>
                <a:gd name="connsiteX34" fmla="*/ 1627240 w 2851356"/>
                <a:gd name="connsiteY34" fmla="*/ 2824316 h 3134032"/>
                <a:gd name="connsiteX35" fmla="*/ 1671485 w 2851356"/>
                <a:gd name="connsiteY35" fmla="*/ 2868561 h 3134032"/>
                <a:gd name="connsiteX36" fmla="*/ 1759975 w 2851356"/>
                <a:gd name="connsiteY36" fmla="*/ 2912806 h 3134032"/>
                <a:gd name="connsiteX37" fmla="*/ 1833717 w 2851356"/>
                <a:gd name="connsiteY37" fmla="*/ 3001297 h 3134032"/>
                <a:gd name="connsiteX38" fmla="*/ 1877962 w 2851356"/>
                <a:gd name="connsiteY38" fmla="*/ 3045542 h 3134032"/>
                <a:gd name="connsiteX39" fmla="*/ 2010698 w 2851356"/>
                <a:gd name="connsiteY39" fmla="*/ 3104535 h 3134032"/>
                <a:gd name="connsiteX40" fmla="*/ 2158182 w 2851356"/>
                <a:gd name="connsiteY40" fmla="*/ 3134032 h 3134032"/>
                <a:gd name="connsiteX41" fmla="*/ 2556388 w 2851356"/>
                <a:gd name="connsiteY41" fmla="*/ 3119284 h 3134032"/>
                <a:gd name="connsiteX42" fmla="*/ 2659627 w 2851356"/>
                <a:gd name="connsiteY42" fmla="*/ 3104535 h 3134032"/>
                <a:gd name="connsiteX43" fmla="*/ 2777614 w 2851356"/>
                <a:gd name="connsiteY43" fmla="*/ 3089787 h 3134032"/>
                <a:gd name="connsiteX44" fmla="*/ 2821859 w 2851356"/>
                <a:gd name="connsiteY44" fmla="*/ 3075039 h 3134032"/>
                <a:gd name="connsiteX45" fmla="*/ 2836607 w 2851356"/>
                <a:gd name="connsiteY45" fmla="*/ 3030793 h 3134032"/>
                <a:gd name="connsiteX46" fmla="*/ 2851356 w 2851356"/>
                <a:gd name="connsiteY46" fmla="*/ 2957051 h 3134032"/>
                <a:gd name="connsiteX47" fmla="*/ 2836607 w 2851356"/>
                <a:gd name="connsiteY47" fmla="*/ 2794819 h 3134032"/>
                <a:gd name="connsiteX48" fmla="*/ 2792362 w 2851356"/>
                <a:gd name="connsiteY48" fmla="*/ 2662084 h 3134032"/>
                <a:gd name="connsiteX49" fmla="*/ 2762866 w 2851356"/>
                <a:gd name="connsiteY49" fmla="*/ 2573593 h 3134032"/>
                <a:gd name="connsiteX50" fmla="*/ 2748117 w 2851356"/>
                <a:gd name="connsiteY50" fmla="*/ 2529348 h 3134032"/>
                <a:gd name="connsiteX51" fmla="*/ 2718620 w 2851356"/>
                <a:gd name="connsiteY51" fmla="*/ 2485103 h 3134032"/>
                <a:gd name="connsiteX52" fmla="*/ 2674375 w 2851356"/>
                <a:gd name="connsiteY52" fmla="*/ 2396613 h 3134032"/>
                <a:gd name="connsiteX53" fmla="*/ 2659627 w 2851356"/>
                <a:gd name="connsiteY53" fmla="*/ 2352368 h 3134032"/>
                <a:gd name="connsiteX54" fmla="*/ 2615382 w 2851356"/>
                <a:gd name="connsiteY54" fmla="*/ 2308122 h 3134032"/>
                <a:gd name="connsiteX55" fmla="*/ 2585885 w 2851356"/>
                <a:gd name="connsiteY55" fmla="*/ 2263877 h 3134032"/>
                <a:gd name="connsiteX56" fmla="*/ 2541640 w 2851356"/>
                <a:gd name="connsiteY56" fmla="*/ 2219632 h 3134032"/>
                <a:gd name="connsiteX57" fmla="*/ 2512143 w 2851356"/>
                <a:gd name="connsiteY57" fmla="*/ 2175387 h 3134032"/>
                <a:gd name="connsiteX58" fmla="*/ 2379407 w 2851356"/>
                <a:gd name="connsiteY58" fmla="*/ 2086897 h 3134032"/>
                <a:gd name="connsiteX59" fmla="*/ 2335162 w 2851356"/>
                <a:gd name="connsiteY59" fmla="*/ 2057400 h 3134032"/>
                <a:gd name="connsiteX60" fmla="*/ 2305666 w 2851356"/>
                <a:gd name="connsiteY60" fmla="*/ 2013155 h 3134032"/>
                <a:gd name="connsiteX61" fmla="*/ 2261420 w 2851356"/>
                <a:gd name="connsiteY61" fmla="*/ 1998406 h 3134032"/>
                <a:gd name="connsiteX62" fmla="*/ 2217175 w 2851356"/>
                <a:gd name="connsiteY62" fmla="*/ 1968910 h 3134032"/>
                <a:gd name="connsiteX63" fmla="*/ 2172930 w 2851356"/>
                <a:gd name="connsiteY63" fmla="*/ 1954161 h 3134032"/>
                <a:gd name="connsiteX64" fmla="*/ 2084440 w 2851356"/>
                <a:gd name="connsiteY64" fmla="*/ 1895168 h 3134032"/>
                <a:gd name="connsiteX65" fmla="*/ 2040195 w 2851356"/>
                <a:gd name="connsiteY65" fmla="*/ 1865671 h 3134032"/>
                <a:gd name="connsiteX66" fmla="*/ 1966453 w 2851356"/>
                <a:gd name="connsiteY66" fmla="*/ 1777181 h 3134032"/>
                <a:gd name="connsiteX67" fmla="*/ 1863214 w 2851356"/>
                <a:gd name="connsiteY67" fmla="*/ 1659193 h 3134032"/>
                <a:gd name="connsiteX68" fmla="*/ 1818969 w 2851356"/>
                <a:gd name="connsiteY68" fmla="*/ 1570703 h 3134032"/>
                <a:gd name="connsiteX69" fmla="*/ 1789472 w 2851356"/>
                <a:gd name="connsiteY69" fmla="*/ 1482213 h 3134032"/>
                <a:gd name="connsiteX70" fmla="*/ 1759975 w 2851356"/>
                <a:gd name="connsiteY70" fmla="*/ 1393722 h 3134032"/>
                <a:gd name="connsiteX71" fmla="*/ 1745227 w 2851356"/>
                <a:gd name="connsiteY71" fmla="*/ 1349477 h 3134032"/>
                <a:gd name="connsiteX72" fmla="*/ 1671485 w 2851356"/>
                <a:gd name="connsiteY72" fmla="*/ 1260987 h 3134032"/>
                <a:gd name="connsiteX73" fmla="*/ 1597743 w 2851356"/>
                <a:gd name="connsiteY73" fmla="*/ 1187245 h 3134032"/>
                <a:gd name="connsiteX74" fmla="*/ 1568246 w 2851356"/>
                <a:gd name="connsiteY74" fmla="*/ 1143000 h 3134032"/>
                <a:gd name="connsiteX75" fmla="*/ 1524001 w 2851356"/>
                <a:gd name="connsiteY75" fmla="*/ 1128251 h 3134032"/>
                <a:gd name="connsiteX76" fmla="*/ 1494504 w 2851356"/>
                <a:gd name="connsiteY76" fmla="*/ 1039761 h 3134032"/>
                <a:gd name="connsiteX77" fmla="*/ 1479756 w 2851356"/>
                <a:gd name="connsiteY77" fmla="*/ 995516 h 3134032"/>
                <a:gd name="connsiteX78" fmla="*/ 1450259 w 2851356"/>
                <a:gd name="connsiteY78" fmla="*/ 877529 h 3134032"/>
                <a:gd name="connsiteX79" fmla="*/ 1406014 w 2851356"/>
                <a:gd name="connsiteY79" fmla="*/ 730045 h 3134032"/>
                <a:gd name="connsiteX80" fmla="*/ 1391266 w 2851356"/>
                <a:gd name="connsiteY80" fmla="*/ 538316 h 3134032"/>
                <a:gd name="connsiteX81" fmla="*/ 1376517 w 2851356"/>
                <a:gd name="connsiteY81" fmla="*/ 494071 h 3134032"/>
                <a:gd name="connsiteX82" fmla="*/ 1361769 w 2851356"/>
                <a:gd name="connsiteY82" fmla="*/ 405581 h 3134032"/>
                <a:gd name="connsiteX83" fmla="*/ 1332272 w 2851356"/>
                <a:gd name="connsiteY83" fmla="*/ 317090 h 3134032"/>
                <a:gd name="connsiteX84" fmla="*/ 1317524 w 2851356"/>
                <a:gd name="connsiteY84" fmla="*/ 258097 h 3134032"/>
                <a:gd name="connsiteX85" fmla="*/ 1288027 w 2851356"/>
                <a:gd name="connsiteY85" fmla="*/ 169606 h 3134032"/>
                <a:gd name="connsiteX86" fmla="*/ 1273278 w 2851356"/>
                <a:gd name="connsiteY86" fmla="*/ 110613 h 3134032"/>
                <a:gd name="connsiteX87" fmla="*/ 1199536 w 2851356"/>
                <a:gd name="connsiteY87" fmla="*/ 22122 h 3134032"/>
                <a:gd name="connsiteX88" fmla="*/ 1155291 w 2851356"/>
                <a:gd name="connsiteY88" fmla="*/ 7374 h 3134032"/>
                <a:gd name="connsiteX89" fmla="*/ 904569 w 2851356"/>
                <a:gd name="connsiteY89" fmla="*/ 36871 h 3134032"/>
                <a:gd name="connsiteX90" fmla="*/ 285136 w 2851356"/>
                <a:gd name="connsiteY90" fmla="*/ 7374 h 3134032"/>
                <a:gd name="connsiteX91" fmla="*/ 137653 w 2851356"/>
                <a:gd name="connsiteY91" fmla="*/ 22122 h 3134032"/>
                <a:gd name="connsiteX92" fmla="*/ 78659 w 2851356"/>
                <a:gd name="connsiteY92" fmla="*/ 36871 h 3134032"/>
                <a:gd name="connsiteX93" fmla="*/ 0 w 2851356"/>
                <a:gd name="connsiteY93" fmla="*/ 4916 h 3134032"/>
                <a:gd name="connsiteX0" fmla="*/ 0 w 2851356"/>
                <a:gd name="connsiteY0" fmla="*/ 5825 h 3134941"/>
                <a:gd name="connsiteX1" fmla="*/ 34414 w 2851356"/>
                <a:gd name="connsiteY1" fmla="*/ 67277 h 3134941"/>
                <a:gd name="connsiteX2" fmla="*/ 49162 w 2851356"/>
                <a:gd name="connsiteY2" fmla="*/ 288502 h 3134941"/>
                <a:gd name="connsiteX3" fmla="*/ 78659 w 2851356"/>
                <a:gd name="connsiteY3" fmla="*/ 376993 h 3134941"/>
                <a:gd name="connsiteX4" fmla="*/ 108156 w 2851356"/>
                <a:gd name="connsiteY4" fmla="*/ 494980 h 3134941"/>
                <a:gd name="connsiteX5" fmla="*/ 137653 w 2851356"/>
                <a:gd name="connsiteY5" fmla="*/ 598219 h 3134941"/>
                <a:gd name="connsiteX6" fmla="*/ 167149 w 2851356"/>
                <a:gd name="connsiteY6" fmla="*/ 642464 h 3134941"/>
                <a:gd name="connsiteX7" fmla="*/ 181898 w 2851356"/>
                <a:gd name="connsiteY7" fmla="*/ 716206 h 3134941"/>
                <a:gd name="connsiteX8" fmla="*/ 196646 w 2851356"/>
                <a:gd name="connsiteY8" fmla="*/ 804696 h 3134941"/>
                <a:gd name="connsiteX9" fmla="*/ 299885 w 2851356"/>
                <a:gd name="connsiteY9" fmla="*/ 937431 h 3134941"/>
                <a:gd name="connsiteX10" fmla="*/ 329382 w 2851356"/>
                <a:gd name="connsiteY10" fmla="*/ 981677 h 3134941"/>
                <a:gd name="connsiteX11" fmla="*/ 344130 w 2851356"/>
                <a:gd name="connsiteY11" fmla="*/ 1084915 h 3134941"/>
                <a:gd name="connsiteX12" fmla="*/ 403124 w 2851356"/>
                <a:gd name="connsiteY12" fmla="*/ 1173406 h 3134941"/>
                <a:gd name="connsiteX13" fmla="*/ 417872 w 2851356"/>
                <a:gd name="connsiteY13" fmla="*/ 1247148 h 3134941"/>
                <a:gd name="connsiteX14" fmla="*/ 476866 w 2851356"/>
                <a:gd name="connsiteY14" fmla="*/ 1335638 h 3134941"/>
                <a:gd name="connsiteX15" fmla="*/ 535859 w 2851356"/>
                <a:gd name="connsiteY15" fmla="*/ 1468373 h 3134941"/>
                <a:gd name="connsiteX16" fmla="*/ 609601 w 2851356"/>
                <a:gd name="connsiteY16" fmla="*/ 1601109 h 3134941"/>
                <a:gd name="connsiteX17" fmla="*/ 653846 w 2851356"/>
                <a:gd name="connsiteY17" fmla="*/ 1630606 h 3134941"/>
                <a:gd name="connsiteX18" fmla="*/ 668595 w 2851356"/>
                <a:gd name="connsiteY18" fmla="*/ 1674851 h 3134941"/>
                <a:gd name="connsiteX19" fmla="*/ 727588 w 2851356"/>
                <a:gd name="connsiteY19" fmla="*/ 1763341 h 3134941"/>
                <a:gd name="connsiteX20" fmla="*/ 742336 w 2851356"/>
                <a:gd name="connsiteY20" fmla="*/ 1807586 h 3134941"/>
                <a:gd name="connsiteX21" fmla="*/ 830827 w 2851356"/>
                <a:gd name="connsiteY21" fmla="*/ 1940322 h 3134941"/>
                <a:gd name="connsiteX22" fmla="*/ 860324 w 2851356"/>
                <a:gd name="connsiteY22" fmla="*/ 1984567 h 3134941"/>
                <a:gd name="connsiteX23" fmla="*/ 889820 w 2851356"/>
                <a:gd name="connsiteY23" fmla="*/ 2058309 h 3134941"/>
                <a:gd name="connsiteX24" fmla="*/ 1022556 w 2851356"/>
                <a:gd name="connsiteY24" fmla="*/ 2176296 h 3134941"/>
                <a:gd name="connsiteX25" fmla="*/ 1096298 w 2851356"/>
                <a:gd name="connsiteY25" fmla="*/ 2309031 h 3134941"/>
                <a:gd name="connsiteX26" fmla="*/ 1155291 w 2851356"/>
                <a:gd name="connsiteY26" fmla="*/ 2397522 h 3134941"/>
                <a:gd name="connsiteX27" fmla="*/ 1184788 w 2851356"/>
                <a:gd name="connsiteY27" fmla="*/ 2441767 h 3134941"/>
                <a:gd name="connsiteX28" fmla="*/ 1229033 w 2851356"/>
                <a:gd name="connsiteY28" fmla="*/ 2471264 h 3134941"/>
                <a:gd name="connsiteX29" fmla="*/ 1258530 w 2851356"/>
                <a:gd name="connsiteY29" fmla="*/ 2515509 h 3134941"/>
                <a:gd name="connsiteX30" fmla="*/ 1347020 w 2851356"/>
                <a:gd name="connsiteY30" fmla="*/ 2589251 h 3134941"/>
                <a:gd name="connsiteX31" fmla="*/ 1376517 w 2851356"/>
                <a:gd name="connsiteY31" fmla="*/ 2633496 h 3134941"/>
                <a:gd name="connsiteX32" fmla="*/ 1465007 w 2851356"/>
                <a:gd name="connsiteY32" fmla="*/ 2662993 h 3134941"/>
                <a:gd name="connsiteX33" fmla="*/ 1538749 w 2851356"/>
                <a:gd name="connsiteY33" fmla="*/ 2736735 h 3134941"/>
                <a:gd name="connsiteX34" fmla="*/ 1627240 w 2851356"/>
                <a:gd name="connsiteY34" fmla="*/ 2825225 h 3134941"/>
                <a:gd name="connsiteX35" fmla="*/ 1671485 w 2851356"/>
                <a:gd name="connsiteY35" fmla="*/ 2869470 h 3134941"/>
                <a:gd name="connsiteX36" fmla="*/ 1759975 w 2851356"/>
                <a:gd name="connsiteY36" fmla="*/ 2913715 h 3134941"/>
                <a:gd name="connsiteX37" fmla="*/ 1833717 w 2851356"/>
                <a:gd name="connsiteY37" fmla="*/ 3002206 h 3134941"/>
                <a:gd name="connsiteX38" fmla="*/ 1877962 w 2851356"/>
                <a:gd name="connsiteY38" fmla="*/ 3046451 h 3134941"/>
                <a:gd name="connsiteX39" fmla="*/ 2010698 w 2851356"/>
                <a:gd name="connsiteY39" fmla="*/ 3105444 h 3134941"/>
                <a:gd name="connsiteX40" fmla="*/ 2158182 w 2851356"/>
                <a:gd name="connsiteY40" fmla="*/ 3134941 h 3134941"/>
                <a:gd name="connsiteX41" fmla="*/ 2556388 w 2851356"/>
                <a:gd name="connsiteY41" fmla="*/ 3120193 h 3134941"/>
                <a:gd name="connsiteX42" fmla="*/ 2659627 w 2851356"/>
                <a:gd name="connsiteY42" fmla="*/ 3105444 h 3134941"/>
                <a:gd name="connsiteX43" fmla="*/ 2777614 w 2851356"/>
                <a:gd name="connsiteY43" fmla="*/ 3090696 h 3134941"/>
                <a:gd name="connsiteX44" fmla="*/ 2821859 w 2851356"/>
                <a:gd name="connsiteY44" fmla="*/ 3075948 h 3134941"/>
                <a:gd name="connsiteX45" fmla="*/ 2836607 w 2851356"/>
                <a:gd name="connsiteY45" fmla="*/ 3031702 h 3134941"/>
                <a:gd name="connsiteX46" fmla="*/ 2851356 w 2851356"/>
                <a:gd name="connsiteY46" fmla="*/ 2957960 h 3134941"/>
                <a:gd name="connsiteX47" fmla="*/ 2836607 w 2851356"/>
                <a:gd name="connsiteY47" fmla="*/ 2795728 h 3134941"/>
                <a:gd name="connsiteX48" fmla="*/ 2792362 w 2851356"/>
                <a:gd name="connsiteY48" fmla="*/ 2662993 h 3134941"/>
                <a:gd name="connsiteX49" fmla="*/ 2762866 w 2851356"/>
                <a:gd name="connsiteY49" fmla="*/ 2574502 h 3134941"/>
                <a:gd name="connsiteX50" fmla="*/ 2748117 w 2851356"/>
                <a:gd name="connsiteY50" fmla="*/ 2530257 h 3134941"/>
                <a:gd name="connsiteX51" fmla="*/ 2718620 w 2851356"/>
                <a:gd name="connsiteY51" fmla="*/ 2486012 h 3134941"/>
                <a:gd name="connsiteX52" fmla="*/ 2674375 w 2851356"/>
                <a:gd name="connsiteY52" fmla="*/ 2397522 h 3134941"/>
                <a:gd name="connsiteX53" fmla="*/ 2659627 w 2851356"/>
                <a:gd name="connsiteY53" fmla="*/ 2353277 h 3134941"/>
                <a:gd name="connsiteX54" fmla="*/ 2615382 w 2851356"/>
                <a:gd name="connsiteY54" fmla="*/ 2309031 h 3134941"/>
                <a:gd name="connsiteX55" fmla="*/ 2585885 w 2851356"/>
                <a:gd name="connsiteY55" fmla="*/ 2264786 h 3134941"/>
                <a:gd name="connsiteX56" fmla="*/ 2541640 w 2851356"/>
                <a:gd name="connsiteY56" fmla="*/ 2220541 h 3134941"/>
                <a:gd name="connsiteX57" fmla="*/ 2512143 w 2851356"/>
                <a:gd name="connsiteY57" fmla="*/ 2176296 h 3134941"/>
                <a:gd name="connsiteX58" fmla="*/ 2379407 w 2851356"/>
                <a:gd name="connsiteY58" fmla="*/ 2087806 h 3134941"/>
                <a:gd name="connsiteX59" fmla="*/ 2335162 w 2851356"/>
                <a:gd name="connsiteY59" fmla="*/ 2058309 h 3134941"/>
                <a:gd name="connsiteX60" fmla="*/ 2305666 w 2851356"/>
                <a:gd name="connsiteY60" fmla="*/ 2014064 h 3134941"/>
                <a:gd name="connsiteX61" fmla="*/ 2261420 w 2851356"/>
                <a:gd name="connsiteY61" fmla="*/ 1999315 h 3134941"/>
                <a:gd name="connsiteX62" fmla="*/ 2217175 w 2851356"/>
                <a:gd name="connsiteY62" fmla="*/ 1969819 h 3134941"/>
                <a:gd name="connsiteX63" fmla="*/ 2172930 w 2851356"/>
                <a:gd name="connsiteY63" fmla="*/ 1955070 h 3134941"/>
                <a:gd name="connsiteX64" fmla="*/ 2084440 w 2851356"/>
                <a:gd name="connsiteY64" fmla="*/ 1896077 h 3134941"/>
                <a:gd name="connsiteX65" fmla="*/ 2040195 w 2851356"/>
                <a:gd name="connsiteY65" fmla="*/ 1866580 h 3134941"/>
                <a:gd name="connsiteX66" fmla="*/ 1966453 w 2851356"/>
                <a:gd name="connsiteY66" fmla="*/ 1778090 h 3134941"/>
                <a:gd name="connsiteX67" fmla="*/ 1863214 w 2851356"/>
                <a:gd name="connsiteY67" fmla="*/ 1660102 h 3134941"/>
                <a:gd name="connsiteX68" fmla="*/ 1818969 w 2851356"/>
                <a:gd name="connsiteY68" fmla="*/ 1571612 h 3134941"/>
                <a:gd name="connsiteX69" fmla="*/ 1789472 w 2851356"/>
                <a:gd name="connsiteY69" fmla="*/ 1483122 h 3134941"/>
                <a:gd name="connsiteX70" fmla="*/ 1759975 w 2851356"/>
                <a:gd name="connsiteY70" fmla="*/ 1394631 h 3134941"/>
                <a:gd name="connsiteX71" fmla="*/ 1745227 w 2851356"/>
                <a:gd name="connsiteY71" fmla="*/ 1350386 h 3134941"/>
                <a:gd name="connsiteX72" fmla="*/ 1671485 w 2851356"/>
                <a:gd name="connsiteY72" fmla="*/ 1261896 h 3134941"/>
                <a:gd name="connsiteX73" fmla="*/ 1597743 w 2851356"/>
                <a:gd name="connsiteY73" fmla="*/ 1188154 h 3134941"/>
                <a:gd name="connsiteX74" fmla="*/ 1568246 w 2851356"/>
                <a:gd name="connsiteY74" fmla="*/ 1143909 h 3134941"/>
                <a:gd name="connsiteX75" fmla="*/ 1524001 w 2851356"/>
                <a:gd name="connsiteY75" fmla="*/ 1129160 h 3134941"/>
                <a:gd name="connsiteX76" fmla="*/ 1494504 w 2851356"/>
                <a:gd name="connsiteY76" fmla="*/ 1040670 h 3134941"/>
                <a:gd name="connsiteX77" fmla="*/ 1479756 w 2851356"/>
                <a:gd name="connsiteY77" fmla="*/ 996425 h 3134941"/>
                <a:gd name="connsiteX78" fmla="*/ 1450259 w 2851356"/>
                <a:gd name="connsiteY78" fmla="*/ 878438 h 3134941"/>
                <a:gd name="connsiteX79" fmla="*/ 1406014 w 2851356"/>
                <a:gd name="connsiteY79" fmla="*/ 730954 h 3134941"/>
                <a:gd name="connsiteX80" fmla="*/ 1391266 w 2851356"/>
                <a:gd name="connsiteY80" fmla="*/ 539225 h 3134941"/>
                <a:gd name="connsiteX81" fmla="*/ 1376517 w 2851356"/>
                <a:gd name="connsiteY81" fmla="*/ 494980 h 3134941"/>
                <a:gd name="connsiteX82" fmla="*/ 1361769 w 2851356"/>
                <a:gd name="connsiteY82" fmla="*/ 406490 h 3134941"/>
                <a:gd name="connsiteX83" fmla="*/ 1332272 w 2851356"/>
                <a:gd name="connsiteY83" fmla="*/ 317999 h 3134941"/>
                <a:gd name="connsiteX84" fmla="*/ 1317524 w 2851356"/>
                <a:gd name="connsiteY84" fmla="*/ 259006 h 3134941"/>
                <a:gd name="connsiteX85" fmla="*/ 1288027 w 2851356"/>
                <a:gd name="connsiteY85" fmla="*/ 170515 h 3134941"/>
                <a:gd name="connsiteX86" fmla="*/ 1273278 w 2851356"/>
                <a:gd name="connsiteY86" fmla="*/ 111522 h 3134941"/>
                <a:gd name="connsiteX87" fmla="*/ 1199536 w 2851356"/>
                <a:gd name="connsiteY87" fmla="*/ 23031 h 3134941"/>
                <a:gd name="connsiteX88" fmla="*/ 1155291 w 2851356"/>
                <a:gd name="connsiteY88" fmla="*/ 8283 h 3134941"/>
                <a:gd name="connsiteX89" fmla="*/ 904569 w 2851356"/>
                <a:gd name="connsiteY89" fmla="*/ 37780 h 3134941"/>
                <a:gd name="connsiteX90" fmla="*/ 285136 w 2851356"/>
                <a:gd name="connsiteY90" fmla="*/ 8283 h 3134941"/>
                <a:gd name="connsiteX91" fmla="*/ 137653 w 2851356"/>
                <a:gd name="connsiteY91" fmla="*/ 23031 h 3134941"/>
                <a:gd name="connsiteX92" fmla="*/ 76200 w 2851356"/>
                <a:gd name="connsiteY92" fmla="*/ 5825 h 3134941"/>
                <a:gd name="connsiteX93" fmla="*/ 0 w 2851356"/>
                <a:gd name="connsiteY93" fmla="*/ 5825 h 3134941"/>
                <a:gd name="connsiteX0" fmla="*/ 0 w 2851356"/>
                <a:gd name="connsiteY0" fmla="*/ 6986 h 3136102"/>
                <a:gd name="connsiteX1" fmla="*/ 34414 w 2851356"/>
                <a:gd name="connsiteY1" fmla="*/ 68438 h 3136102"/>
                <a:gd name="connsiteX2" fmla="*/ 49162 w 2851356"/>
                <a:gd name="connsiteY2" fmla="*/ 289663 h 3136102"/>
                <a:gd name="connsiteX3" fmla="*/ 78659 w 2851356"/>
                <a:gd name="connsiteY3" fmla="*/ 378154 h 3136102"/>
                <a:gd name="connsiteX4" fmla="*/ 108156 w 2851356"/>
                <a:gd name="connsiteY4" fmla="*/ 496141 h 3136102"/>
                <a:gd name="connsiteX5" fmla="*/ 137653 w 2851356"/>
                <a:gd name="connsiteY5" fmla="*/ 599380 h 3136102"/>
                <a:gd name="connsiteX6" fmla="*/ 167149 w 2851356"/>
                <a:gd name="connsiteY6" fmla="*/ 643625 h 3136102"/>
                <a:gd name="connsiteX7" fmla="*/ 181898 w 2851356"/>
                <a:gd name="connsiteY7" fmla="*/ 717367 h 3136102"/>
                <a:gd name="connsiteX8" fmla="*/ 196646 w 2851356"/>
                <a:gd name="connsiteY8" fmla="*/ 805857 h 3136102"/>
                <a:gd name="connsiteX9" fmla="*/ 299885 w 2851356"/>
                <a:gd name="connsiteY9" fmla="*/ 938592 h 3136102"/>
                <a:gd name="connsiteX10" fmla="*/ 329382 w 2851356"/>
                <a:gd name="connsiteY10" fmla="*/ 982838 h 3136102"/>
                <a:gd name="connsiteX11" fmla="*/ 344130 w 2851356"/>
                <a:gd name="connsiteY11" fmla="*/ 1086076 h 3136102"/>
                <a:gd name="connsiteX12" fmla="*/ 403124 w 2851356"/>
                <a:gd name="connsiteY12" fmla="*/ 1174567 h 3136102"/>
                <a:gd name="connsiteX13" fmla="*/ 417872 w 2851356"/>
                <a:gd name="connsiteY13" fmla="*/ 1248309 h 3136102"/>
                <a:gd name="connsiteX14" fmla="*/ 476866 w 2851356"/>
                <a:gd name="connsiteY14" fmla="*/ 1336799 h 3136102"/>
                <a:gd name="connsiteX15" fmla="*/ 535859 w 2851356"/>
                <a:gd name="connsiteY15" fmla="*/ 1469534 h 3136102"/>
                <a:gd name="connsiteX16" fmla="*/ 609601 w 2851356"/>
                <a:gd name="connsiteY16" fmla="*/ 1602270 h 3136102"/>
                <a:gd name="connsiteX17" fmla="*/ 653846 w 2851356"/>
                <a:gd name="connsiteY17" fmla="*/ 1631767 h 3136102"/>
                <a:gd name="connsiteX18" fmla="*/ 668595 w 2851356"/>
                <a:gd name="connsiteY18" fmla="*/ 1676012 h 3136102"/>
                <a:gd name="connsiteX19" fmla="*/ 727588 w 2851356"/>
                <a:gd name="connsiteY19" fmla="*/ 1764502 h 3136102"/>
                <a:gd name="connsiteX20" fmla="*/ 742336 w 2851356"/>
                <a:gd name="connsiteY20" fmla="*/ 1808747 h 3136102"/>
                <a:gd name="connsiteX21" fmla="*/ 830827 w 2851356"/>
                <a:gd name="connsiteY21" fmla="*/ 1941483 h 3136102"/>
                <a:gd name="connsiteX22" fmla="*/ 860324 w 2851356"/>
                <a:gd name="connsiteY22" fmla="*/ 1985728 h 3136102"/>
                <a:gd name="connsiteX23" fmla="*/ 889820 w 2851356"/>
                <a:gd name="connsiteY23" fmla="*/ 2059470 h 3136102"/>
                <a:gd name="connsiteX24" fmla="*/ 1022556 w 2851356"/>
                <a:gd name="connsiteY24" fmla="*/ 2177457 h 3136102"/>
                <a:gd name="connsiteX25" fmla="*/ 1096298 w 2851356"/>
                <a:gd name="connsiteY25" fmla="*/ 2310192 h 3136102"/>
                <a:gd name="connsiteX26" fmla="*/ 1155291 w 2851356"/>
                <a:gd name="connsiteY26" fmla="*/ 2398683 h 3136102"/>
                <a:gd name="connsiteX27" fmla="*/ 1184788 w 2851356"/>
                <a:gd name="connsiteY27" fmla="*/ 2442928 h 3136102"/>
                <a:gd name="connsiteX28" fmla="*/ 1229033 w 2851356"/>
                <a:gd name="connsiteY28" fmla="*/ 2472425 h 3136102"/>
                <a:gd name="connsiteX29" fmla="*/ 1258530 w 2851356"/>
                <a:gd name="connsiteY29" fmla="*/ 2516670 h 3136102"/>
                <a:gd name="connsiteX30" fmla="*/ 1347020 w 2851356"/>
                <a:gd name="connsiteY30" fmla="*/ 2590412 h 3136102"/>
                <a:gd name="connsiteX31" fmla="*/ 1376517 w 2851356"/>
                <a:gd name="connsiteY31" fmla="*/ 2634657 h 3136102"/>
                <a:gd name="connsiteX32" fmla="*/ 1465007 w 2851356"/>
                <a:gd name="connsiteY32" fmla="*/ 2664154 h 3136102"/>
                <a:gd name="connsiteX33" fmla="*/ 1538749 w 2851356"/>
                <a:gd name="connsiteY33" fmla="*/ 2737896 h 3136102"/>
                <a:gd name="connsiteX34" fmla="*/ 1627240 w 2851356"/>
                <a:gd name="connsiteY34" fmla="*/ 2826386 h 3136102"/>
                <a:gd name="connsiteX35" fmla="*/ 1671485 w 2851356"/>
                <a:gd name="connsiteY35" fmla="*/ 2870631 h 3136102"/>
                <a:gd name="connsiteX36" fmla="*/ 1759975 w 2851356"/>
                <a:gd name="connsiteY36" fmla="*/ 2914876 h 3136102"/>
                <a:gd name="connsiteX37" fmla="*/ 1833717 w 2851356"/>
                <a:gd name="connsiteY37" fmla="*/ 3003367 h 3136102"/>
                <a:gd name="connsiteX38" fmla="*/ 1877962 w 2851356"/>
                <a:gd name="connsiteY38" fmla="*/ 3047612 h 3136102"/>
                <a:gd name="connsiteX39" fmla="*/ 2010698 w 2851356"/>
                <a:gd name="connsiteY39" fmla="*/ 3106605 h 3136102"/>
                <a:gd name="connsiteX40" fmla="*/ 2158182 w 2851356"/>
                <a:gd name="connsiteY40" fmla="*/ 3136102 h 3136102"/>
                <a:gd name="connsiteX41" fmla="*/ 2556388 w 2851356"/>
                <a:gd name="connsiteY41" fmla="*/ 3121354 h 3136102"/>
                <a:gd name="connsiteX42" fmla="*/ 2659627 w 2851356"/>
                <a:gd name="connsiteY42" fmla="*/ 3106605 h 3136102"/>
                <a:gd name="connsiteX43" fmla="*/ 2777614 w 2851356"/>
                <a:gd name="connsiteY43" fmla="*/ 3091857 h 3136102"/>
                <a:gd name="connsiteX44" fmla="*/ 2821859 w 2851356"/>
                <a:gd name="connsiteY44" fmla="*/ 3077109 h 3136102"/>
                <a:gd name="connsiteX45" fmla="*/ 2836607 w 2851356"/>
                <a:gd name="connsiteY45" fmla="*/ 3032863 h 3136102"/>
                <a:gd name="connsiteX46" fmla="*/ 2851356 w 2851356"/>
                <a:gd name="connsiteY46" fmla="*/ 2959121 h 3136102"/>
                <a:gd name="connsiteX47" fmla="*/ 2836607 w 2851356"/>
                <a:gd name="connsiteY47" fmla="*/ 2796889 h 3136102"/>
                <a:gd name="connsiteX48" fmla="*/ 2792362 w 2851356"/>
                <a:gd name="connsiteY48" fmla="*/ 2664154 h 3136102"/>
                <a:gd name="connsiteX49" fmla="*/ 2762866 w 2851356"/>
                <a:gd name="connsiteY49" fmla="*/ 2575663 h 3136102"/>
                <a:gd name="connsiteX50" fmla="*/ 2748117 w 2851356"/>
                <a:gd name="connsiteY50" fmla="*/ 2531418 h 3136102"/>
                <a:gd name="connsiteX51" fmla="*/ 2718620 w 2851356"/>
                <a:gd name="connsiteY51" fmla="*/ 2487173 h 3136102"/>
                <a:gd name="connsiteX52" fmla="*/ 2674375 w 2851356"/>
                <a:gd name="connsiteY52" fmla="*/ 2398683 h 3136102"/>
                <a:gd name="connsiteX53" fmla="*/ 2659627 w 2851356"/>
                <a:gd name="connsiteY53" fmla="*/ 2354438 h 3136102"/>
                <a:gd name="connsiteX54" fmla="*/ 2615382 w 2851356"/>
                <a:gd name="connsiteY54" fmla="*/ 2310192 h 3136102"/>
                <a:gd name="connsiteX55" fmla="*/ 2585885 w 2851356"/>
                <a:gd name="connsiteY55" fmla="*/ 2265947 h 3136102"/>
                <a:gd name="connsiteX56" fmla="*/ 2541640 w 2851356"/>
                <a:gd name="connsiteY56" fmla="*/ 2221702 h 3136102"/>
                <a:gd name="connsiteX57" fmla="*/ 2512143 w 2851356"/>
                <a:gd name="connsiteY57" fmla="*/ 2177457 h 3136102"/>
                <a:gd name="connsiteX58" fmla="*/ 2379407 w 2851356"/>
                <a:gd name="connsiteY58" fmla="*/ 2088967 h 3136102"/>
                <a:gd name="connsiteX59" fmla="*/ 2335162 w 2851356"/>
                <a:gd name="connsiteY59" fmla="*/ 2059470 h 3136102"/>
                <a:gd name="connsiteX60" fmla="*/ 2305666 w 2851356"/>
                <a:gd name="connsiteY60" fmla="*/ 2015225 h 3136102"/>
                <a:gd name="connsiteX61" fmla="*/ 2261420 w 2851356"/>
                <a:gd name="connsiteY61" fmla="*/ 2000476 h 3136102"/>
                <a:gd name="connsiteX62" fmla="*/ 2217175 w 2851356"/>
                <a:gd name="connsiteY62" fmla="*/ 1970980 h 3136102"/>
                <a:gd name="connsiteX63" fmla="*/ 2172930 w 2851356"/>
                <a:gd name="connsiteY63" fmla="*/ 1956231 h 3136102"/>
                <a:gd name="connsiteX64" fmla="*/ 2084440 w 2851356"/>
                <a:gd name="connsiteY64" fmla="*/ 1897238 h 3136102"/>
                <a:gd name="connsiteX65" fmla="*/ 2040195 w 2851356"/>
                <a:gd name="connsiteY65" fmla="*/ 1867741 h 3136102"/>
                <a:gd name="connsiteX66" fmla="*/ 1966453 w 2851356"/>
                <a:gd name="connsiteY66" fmla="*/ 1779251 h 3136102"/>
                <a:gd name="connsiteX67" fmla="*/ 1863214 w 2851356"/>
                <a:gd name="connsiteY67" fmla="*/ 1661263 h 3136102"/>
                <a:gd name="connsiteX68" fmla="*/ 1818969 w 2851356"/>
                <a:gd name="connsiteY68" fmla="*/ 1572773 h 3136102"/>
                <a:gd name="connsiteX69" fmla="*/ 1789472 w 2851356"/>
                <a:gd name="connsiteY69" fmla="*/ 1484283 h 3136102"/>
                <a:gd name="connsiteX70" fmla="*/ 1759975 w 2851356"/>
                <a:gd name="connsiteY70" fmla="*/ 1395792 h 3136102"/>
                <a:gd name="connsiteX71" fmla="*/ 1745227 w 2851356"/>
                <a:gd name="connsiteY71" fmla="*/ 1351547 h 3136102"/>
                <a:gd name="connsiteX72" fmla="*/ 1671485 w 2851356"/>
                <a:gd name="connsiteY72" fmla="*/ 1263057 h 3136102"/>
                <a:gd name="connsiteX73" fmla="*/ 1597743 w 2851356"/>
                <a:gd name="connsiteY73" fmla="*/ 1189315 h 3136102"/>
                <a:gd name="connsiteX74" fmla="*/ 1568246 w 2851356"/>
                <a:gd name="connsiteY74" fmla="*/ 1145070 h 3136102"/>
                <a:gd name="connsiteX75" fmla="*/ 1524001 w 2851356"/>
                <a:gd name="connsiteY75" fmla="*/ 1130321 h 3136102"/>
                <a:gd name="connsiteX76" fmla="*/ 1494504 w 2851356"/>
                <a:gd name="connsiteY76" fmla="*/ 1041831 h 3136102"/>
                <a:gd name="connsiteX77" fmla="*/ 1479756 w 2851356"/>
                <a:gd name="connsiteY77" fmla="*/ 997586 h 3136102"/>
                <a:gd name="connsiteX78" fmla="*/ 1450259 w 2851356"/>
                <a:gd name="connsiteY78" fmla="*/ 879599 h 3136102"/>
                <a:gd name="connsiteX79" fmla="*/ 1406014 w 2851356"/>
                <a:gd name="connsiteY79" fmla="*/ 732115 h 3136102"/>
                <a:gd name="connsiteX80" fmla="*/ 1391266 w 2851356"/>
                <a:gd name="connsiteY80" fmla="*/ 540386 h 3136102"/>
                <a:gd name="connsiteX81" fmla="*/ 1376517 w 2851356"/>
                <a:gd name="connsiteY81" fmla="*/ 496141 h 3136102"/>
                <a:gd name="connsiteX82" fmla="*/ 1361769 w 2851356"/>
                <a:gd name="connsiteY82" fmla="*/ 407651 h 3136102"/>
                <a:gd name="connsiteX83" fmla="*/ 1332272 w 2851356"/>
                <a:gd name="connsiteY83" fmla="*/ 319160 h 3136102"/>
                <a:gd name="connsiteX84" fmla="*/ 1317524 w 2851356"/>
                <a:gd name="connsiteY84" fmla="*/ 260167 h 3136102"/>
                <a:gd name="connsiteX85" fmla="*/ 1288027 w 2851356"/>
                <a:gd name="connsiteY85" fmla="*/ 171676 h 3136102"/>
                <a:gd name="connsiteX86" fmla="*/ 1273278 w 2851356"/>
                <a:gd name="connsiteY86" fmla="*/ 112683 h 3136102"/>
                <a:gd name="connsiteX87" fmla="*/ 1199536 w 2851356"/>
                <a:gd name="connsiteY87" fmla="*/ 24192 h 3136102"/>
                <a:gd name="connsiteX88" fmla="*/ 1155291 w 2851356"/>
                <a:gd name="connsiteY88" fmla="*/ 9444 h 3136102"/>
                <a:gd name="connsiteX89" fmla="*/ 904569 w 2851356"/>
                <a:gd name="connsiteY89" fmla="*/ 38941 h 3136102"/>
                <a:gd name="connsiteX90" fmla="*/ 285136 w 2851356"/>
                <a:gd name="connsiteY90" fmla="*/ 9444 h 3136102"/>
                <a:gd name="connsiteX91" fmla="*/ 152400 w 2851356"/>
                <a:gd name="connsiteY91" fmla="*/ 6987 h 3136102"/>
                <a:gd name="connsiteX92" fmla="*/ 76200 w 2851356"/>
                <a:gd name="connsiteY92" fmla="*/ 6986 h 3136102"/>
                <a:gd name="connsiteX93" fmla="*/ 0 w 2851356"/>
                <a:gd name="connsiteY93" fmla="*/ 6986 h 3136102"/>
                <a:gd name="connsiteX0" fmla="*/ 0 w 2851356"/>
                <a:gd name="connsiteY0" fmla="*/ 6986 h 3136102"/>
                <a:gd name="connsiteX1" fmla="*/ 34414 w 2851356"/>
                <a:gd name="connsiteY1" fmla="*/ 68438 h 3136102"/>
                <a:gd name="connsiteX2" fmla="*/ 49162 w 2851356"/>
                <a:gd name="connsiteY2" fmla="*/ 289663 h 3136102"/>
                <a:gd name="connsiteX3" fmla="*/ 78659 w 2851356"/>
                <a:gd name="connsiteY3" fmla="*/ 378154 h 3136102"/>
                <a:gd name="connsiteX4" fmla="*/ 108156 w 2851356"/>
                <a:gd name="connsiteY4" fmla="*/ 496141 h 3136102"/>
                <a:gd name="connsiteX5" fmla="*/ 137653 w 2851356"/>
                <a:gd name="connsiteY5" fmla="*/ 599380 h 3136102"/>
                <a:gd name="connsiteX6" fmla="*/ 167149 w 2851356"/>
                <a:gd name="connsiteY6" fmla="*/ 643625 h 3136102"/>
                <a:gd name="connsiteX7" fmla="*/ 181898 w 2851356"/>
                <a:gd name="connsiteY7" fmla="*/ 717367 h 3136102"/>
                <a:gd name="connsiteX8" fmla="*/ 196646 w 2851356"/>
                <a:gd name="connsiteY8" fmla="*/ 805857 h 3136102"/>
                <a:gd name="connsiteX9" fmla="*/ 299885 w 2851356"/>
                <a:gd name="connsiteY9" fmla="*/ 938592 h 3136102"/>
                <a:gd name="connsiteX10" fmla="*/ 329382 w 2851356"/>
                <a:gd name="connsiteY10" fmla="*/ 982838 h 3136102"/>
                <a:gd name="connsiteX11" fmla="*/ 344130 w 2851356"/>
                <a:gd name="connsiteY11" fmla="*/ 1086076 h 3136102"/>
                <a:gd name="connsiteX12" fmla="*/ 403124 w 2851356"/>
                <a:gd name="connsiteY12" fmla="*/ 1174567 h 3136102"/>
                <a:gd name="connsiteX13" fmla="*/ 417872 w 2851356"/>
                <a:gd name="connsiteY13" fmla="*/ 1248309 h 3136102"/>
                <a:gd name="connsiteX14" fmla="*/ 476866 w 2851356"/>
                <a:gd name="connsiteY14" fmla="*/ 1336799 h 3136102"/>
                <a:gd name="connsiteX15" fmla="*/ 535859 w 2851356"/>
                <a:gd name="connsiteY15" fmla="*/ 1469534 h 3136102"/>
                <a:gd name="connsiteX16" fmla="*/ 609601 w 2851356"/>
                <a:gd name="connsiteY16" fmla="*/ 1602270 h 3136102"/>
                <a:gd name="connsiteX17" fmla="*/ 653846 w 2851356"/>
                <a:gd name="connsiteY17" fmla="*/ 1631767 h 3136102"/>
                <a:gd name="connsiteX18" fmla="*/ 668595 w 2851356"/>
                <a:gd name="connsiteY18" fmla="*/ 1676012 h 3136102"/>
                <a:gd name="connsiteX19" fmla="*/ 727588 w 2851356"/>
                <a:gd name="connsiteY19" fmla="*/ 1764502 h 3136102"/>
                <a:gd name="connsiteX20" fmla="*/ 742336 w 2851356"/>
                <a:gd name="connsiteY20" fmla="*/ 1808747 h 3136102"/>
                <a:gd name="connsiteX21" fmla="*/ 830827 w 2851356"/>
                <a:gd name="connsiteY21" fmla="*/ 1941483 h 3136102"/>
                <a:gd name="connsiteX22" fmla="*/ 860324 w 2851356"/>
                <a:gd name="connsiteY22" fmla="*/ 1985728 h 3136102"/>
                <a:gd name="connsiteX23" fmla="*/ 889820 w 2851356"/>
                <a:gd name="connsiteY23" fmla="*/ 2059470 h 3136102"/>
                <a:gd name="connsiteX24" fmla="*/ 1022556 w 2851356"/>
                <a:gd name="connsiteY24" fmla="*/ 2177457 h 3136102"/>
                <a:gd name="connsiteX25" fmla="*/ 1096298 w 2851356"/>
                <a:gd name="connsiteY25" fmla="*/ 2310192 h 3136102"/>
                <a:gd name="connsiteX26" fmla="*/ 1155291 w 2851356"/>
                <a:gd name="connsiteY26" fmla="*/ 2398683 h 3136102"/>
                <a:gd name="connsiteX27" fmla="*/ 1184788 w 2851356"/>
                <a:gd name="connsiteY27" fmla="*/ 2442928 h 3136102"/>
                <a:gd name="connsiteX28" fmla="*/ 1229033 w 2851356"/>
                <a:gd name="connsiteY28" fmla="*/ 2472425 h 3136102"/>
                <a:gd name="connsiteX29" fmla="*/ 1258530 w 2851356"/>
                <a:gd name="connsiteY29" fmla="*/ 2516670 h 3136102"/>
                <a:gd name="connsiteX30" fmla="*/ 1347020 w 2851356"/>
                <a:gd name="connsiteY30" fmla="*/ 2590412 h 3136102"/>
                <a:gd name="connsiteX31" fmla="*/ 1376517 w 2851356"/>
                <a:gd name="connsiteY31" fmla="*/ 2634657 h 3136102"/>
                <a:gd name="connsiteX32" fmla="*/ 1465007 w 2851356"/>
                <a:gd name="connsiteY32" fmla="*/ 2664154 h 3136102"/>
                <a:gd name="connsiteX33" fmla="*/ 1538749 w 2851356"/>
                <a:gd name="connsiteY33" fmla="*/ 2737896 h 3136102"/>
                <a:gd name="connsiteX34" fmla="*/ 1627240 w 2851356"/>
                <a:gd name="connsiteY34" fmla="*/ 2826386 h 3136102"/>
                <a:gd name="connsiteX35" fmla="*/ 1671485 w 2851356"/>
                <a:gd name="connsiteY35" fmla="*/ 2870631 h 3136102"/>
                <a:gd name="connsiteX36" fmla="*/ 1759975 w 2851356"/>
                <a:gd name="connsiteY36" fmla="*/ 2914876 h 3136102"/>
                <a:gd name="connsiteX37" fmla="*/ 1833717 w 2851356"/>
                <a:gd name="connsiteY37" fmla="*/ 3003367 h 3136102"/>
                <a:gd name="connsiteX38" fmla="*/ 1877962 w 2851356"/>
                <a:gd name="connsiteY38" fmla="*/ 3047612 h 3136102"/>
                <a:gd name="connsiteX39" fmla="*/ 2010698 w 2851356"/>
                <a:gd name="connsiteY39" fmla="*/ 3106605 h 3136102"/>
                <a:gd name="connsiteX40" fmla="*/ 2158182 w 2851356"/>
                <a:gd name="connsiteY40" fmla="*/ 3136102 h 3136102"/>
                <a:gd name="connsiteX41" fmla="*/ 2556388 w 2851356"/>
                <a:gd name="connsiteY41" fmla="*/ 3121354 h 3136102"/>
                <a:gd name="connsiteX42" fmla="*/ 2659627 w 2851356"/>
                <a:gd name="connsiteY42" fmla="*/ 3106605 h 3136102"/>
                <a:gd name="connsiteX43" fmla="*/ 2777614 w 2851356"/>
                <a:gd name="connsiteY43" fmla="*/ 3091857 h 3136102"/>
                <a:gd name="connsiteX44" fmla="*/ 2821859 w 2851356"/>
                <a:gd name="connsiteY44" fmla="*/ 3077109 h 3136102"/>
                <a:gd name="connsiteX45" fmla="*/ 2836607 w 2851356"/>
                <a:gd name="connsiteY45" fmla="*/ 3032863 h 3136102"/>
                <a:gd name="connsiteX46" fmla="*/ 2851356 w 2851356"/>
                <a:gd name="connsiteY46" fmla="*/ 2959121 h 3136102"/>
                <a:gd name="connsiteX47" fmla="*/ 2836607 w 2851356"/>
                <a:gd name="connsiteY47" fmla="*/ 2796889 h 3136102"/>
                <a:gd name="connsiteX48" fmla="*/ 2792362 w 2851356"/>
                <a:gd name="connsiteY48" fmla="*/ 2664154 h 3136102"/>
                <a:gd name="connsiteX49" fmla="*/ 2762866 w 2851356"/>
                <a:gd name="connsiteY49" fmla="*/ 2575663 h 3136102"/>
                <a:gd name="connsiteX50" fmla="*/ 2748117 w 2851356"/>
                <a:gd name="connsiteY50" fmla="*/ 2531418 h 3136102"/>
                <a:gd name="connsiteX51" fmla="*/ 2718620 w 2851356"/>
                <a:gd name="connsiteY51" fmla="*/ 2487173 h 3136102"/>
                <a:gd name="connsiteX52" fmla="*/ 2674375 w 2851356"/>
                <a:gd name="connsiteY52" fmla="*/ 2398683 h 3136102"/>
                <a:gd name="connsiteX53" fmla="*/ 2659627 w 2851356"/>
                <a:gd name="connsiteY53" fmla="*/ 2354438 h 3136102"/>
                <a:gd name="connsiteX54" fmla="*/ 2615382 w 2851356"/>
                <a:gd name="connsiteY54" fmla="*/ 2310192 h 3136102"/>
                <a:gd name="connsiteX55" fmla="*/ 2585885 w 2851356"/>
                <a:gd name="connsiteY55" fmla="*/ 2265947 h 3136102"/>
                <a:gd name="connsiteX56" fmla="*/ 2541640 w 2851356"/>
                <a:gd name="connsiteY56" fmla="*/ 2221702 h 3136102"/>
                <a:gd name="connsiteX57" fmla="*/ 2512143 w 2851356"/>
                <a:gd name="connsiteY57" fmla="*/ 2177457 h 3136102"/>
                <a:gd name="connsiteX58" fmla="*/ 2379407 w 2851356"/>
                <a:gd name="connsiteY58" fmla="*/ 2088967 h 3136102"/>
                <a:gd name="connsiteX59" fmla="*/ 2335162 w 2851356"/>
                <a:gd name="connsiteY59" fmla="*/ 2059470 h 3136102"/>
                <a:gd name="connsiteX60" fmla="*/ 2305666 w 2851356"/>
                <a:gd name="connsiteY60" fmla="*/ 2015225 h 3136102"/>
                <a:gd name="connsiteX61" fmla="*/ 2261420 w 2851356"/>
                <a:gd name="connsiteY61" fmla="*/ 2000476 h 3136102"/>
                <a:gd name="connsiteX62" fmla="*/ 2217175 w 2851356"/>
                <a:gd name="connsiteY62" fmla="*/ 1970980 h 3136102"/>
                <a:gd name="connsiteX63" fmla="*/ 2172930 w 2851356"/>
                <a:gd name="connsiteY63" fmla="*/ 1956231 h 3136102"/>
                <a:gd name="connsiteX64" fmla="*/ 2084440 w 2851356"/>
                <a:gd name="connsiteY64" fmla="*/ 1897238 h 3136102"/>
                <a:gd name="connsiteX65" fmla="*/ 2040195 w 2851356"/>
                <a:gd name="connsiteY65" fmla="*/ 1867741 h 3136102"/>
                <a:gd name="connsiteX66" fmla="*/ 1966453 w 2851356"/>
                <a:gd name="connsiteY66" fmla="*/ 1779251 h 3136102"/>
                <a:gd name="connsiteX67" fmla="*/ 1863214 w 2851356"/>
                <a:gd name="connsiteY67" fmla="*/ 1661263 h 3136102"/>
                <a:gd name="connsiteX68" fmla="*/ 1818969 w 2851356"/>
                <a:gd name="connsiteY68" fmla="*/ 1572773 h 3136102"/>
                <a:gd name="connsiteX69" fmla="*/ 1789472 w 2851356"/>
                <a:gd name="connsiteY69" fmla="*/ 1484283 h 3136102"/>
                <a:gd name="connsiteX70" fmla="*/ 1759975 w 2851356"/>
                <a:gd name="connsiteY70" fmla="*/ 1395792 h 3136102"/>
                <a:gd name="connsiteX71" fmla="*/ 1745227 w 2851356"/>
                <a:gd name="connsiteY71" fmla="*/ 1351547 h 3136102"/>
                <a:gd name="connsiteX72" fmla="*/ 1671485 w 2851356"/>
                <a:gd name="connsiteY72" fmla="*/ 1263057 h 3136102"/>
                <a:gd name="connsiteX73" fmla="*/ 1597743 w 2851356"/>
                <a:gd name="connsiteY73" fmla="*/ 1189315 h 3136102"/>
                <a:gd name="connsiteX74" fmla="*/ 1568246 w 2851356"/>
                <a:gd name="connsiteY74" fmla="*/ 1145070 h 3136102"/>
                <a:gd name="connsiteX75" fmla="*/ 1524001 w 2851356"/>
                <a:gd name="connsiteY75" fmla="*/ 1130321 h 3136102"/>
                <a:gd name="connsiteX76" fmla="*/ 1494504 w 2851356"/>
                <a:gd name="connsiteY76" fmla="*/ 1041831 h 3136102"/>
                <a:gd name="connsiteX77" fmla="*/ 1479756 w 2851356"/>
                <a:gd name="connsiteY77" fmla="*/ 997586 h 3136102"/>
                <a:gd name="connsiteX78" fmla="*/ 1450259 w 2851356"/>
                <a:gd name="connsiteY78" fmla="*/ 879599 h 3136102"/>
                <a:gd name="connsiteX79" fmla="*/ 1406014 w 2851356"/>
                <a:gd name="connsiteY79" fmla="*/ 732115 h 3136102"/>
                <a:gd name="connsiteX80" fmla="*/ 1391266 w 2851356"/>
                <a:gd name="connsiteY80" fmla="*/ 540386 h 3136102"/>
                <a:gd name="connsiteX81" fmla="*/ 1376517 w 2851356"/>
                <a:gd name="connsiteY81" fmla="*/ 496141 h 3136102"/>
                <a:gd name="connsiteX82" fmla="*/ 1361769 w 2851356"/>
                <a:gd name="connsiteY82" fmla="*/ 407651 h 3136102"/>
                <a:gd name="connsiteX83" fmla="*/ 1332272 w 2851356"/>
                <a:gd name="connsiteY83" fmla="*/ 319160 h 3136102"/>
                <a:gd name="connsiteX84" fmla="*/ 1317524 w 2851356"/>
                <a:gd name="connsiteY84" fmla="*/ 260167 h 3136102"/>
                <a:gd name="connsiteX85" fmla="*/ 1288027 w 2851356"/>
                <a:gd name="connsiteY85" fmla="*/ 171676 h 3136102"/>
                <a:gd name="connsiteX86" fmla="*/ 1273278 w 2851356"/>
                <a:gd name="connsiteY86" fmla="*/ 112683 h 3136102"/>
                <a:gd name="connsiteX87" fmla="*/ 1199536 w 2851356"/>
                <a:gd name="connsiteY87" fmla="*/ 24192 h 3136102"/>
                <a:gd name="connsiteX88" fmla="*/ 1155291 w 2851356"/>
                <a:gd name="connsiteY88" fmla="*/ 9444 h 3136102"/>
                <a:gd name="connsiteX89" fmla="*/ 904569 w 2851356"/>
                <a:gd name="connsiteY89" fmla="*/ 38941 h 3136102"/>
                <a:gd name="connsiteX90" fmla="*/ 609600 w 2851356"/>
                <a:gd name="connsiteY90" fmla="*/ 83187 h 3136102"/>
                <a:gd name="connsiteX91" fmla="*/ 285136 w 2851356"/>
                <a:gd name="connsiteY91" fmla="*/ 9444 h 3136102"/>
                <a:gd name="connsiteX92" fmla="*/ 152400 w 2851356"/>
                <a:gd name="connsiteY92" fmla="*/ 6987 h 3136102"/>
                <a:gd name="connsiteX93" fmla="*/ 76200 w 2851356"/>
                <a:gd name="connsiteY93" fmla="*/ 6986 h 3136102"/>
                <a:gd name="connsiteX94" fmla="*/ 0 w 2851356"/>
                <a:gd name="connsiteY94" fmla="*/ 6986 h 3136102"/>
                <a:gd name="connsiteX0" fmla="*/ 0 w 2851356"/>
                <a:gd name="connsiteY0" fmla="*/ 6986 h 3136102"/>
                <a:gd name="connsiteX1" fmla="*/ 34414 w 2851356"/>
                <a:gd name="connsiteY1" fmla="*/ 68438 h 3136102"/>
                <a:gd name="connsiteX2" fmla="*/ 49162 w 2851356"/>
                <a:gd name="connsiteY2" fmla="*/ 289663 h 3136102"/>
                <a:gd name="connsiteX3" fmla="*/ 78659 w 2851356"/>
                <a:gd name="connsiteY3" fmla="*/ 378154 h 3136102"/>
                <a:gd name="connsiteX4" fmla="*/ 108156 w 2851356"/>
                <a:gd name="connsiteY4" fmla="*/ 496141 h 3136102"/>
                <a:gd name="connsiteX5" fmla="*/ 137653 w 2851356"/>
                <a:gd name="connsiteY5" fmla="*/ 599380 h 3136102"/>
                <a:gd name="connsiteX6" fmla="*/ 167149 w 2851356"/>
                <a:gd name="connsiteY6" fmla="*/ 643625 h 3136102"/>
                <a:gd name="connsiteX7" fmla="*/ 181898 w 2851356"/>
                <a:gd name="connsiteY7" fmla="*/ 717367 h 3136102"/>
                <a:gd name="connsiteX8" fmla="*/ 196646 w 2851356"/>
                <a:gd name="connsiteY8" fmla="*/ 805857 h 3136102"/>
                <a:gd name="connsiteX9" fmla="*/ 299885 w 2851356"/>
                <a:gd name="connsiteY9" fmla="*/ 938592 h 3136102"/>
                <a:gd name="connsiteX10" fmla="*/ 329382 w 2851356"/>
                <a:gd name="connsiteY10" fmla="*/ 982838 h 3136102"/>
                <a:gd name="connsiteX11" fmla="*/ 344130 w 2851356"/>
                <a:gd name="connsiteY11" fmla="*/ 1086076 h 3136102"/>
                <a:gd name="connsiteX12" fmla="*/ 403124 w 2851356"/>
                <a:gd name="connsiteY12" fmla="*/ 1174567 h 3136102"/>
                <a:gd name="connsiteX13" fmla="*/ 417872 w 2851356"/>
                <a:gd name="connsiteY13" fmla="*/ 1248309 h 3136102"/>
                <a:gd name="connsiteX14" fmla="*/ 476866 w 2851356"/>
                <a:gd name="connsiteY14" fmla="*/ 1336799 h 3136102"/>
                <a:gd name="connsiteX15" fmla="*/ 535859 w 2851356"/>
                <a:gd name="connsiteY15" fmla="*/ 1469534 h 3136102"/>
                <a:gd name="connsiteX16" fmla="*/ 609601 w 2851356"/>
                <a:gd name="connsiteY16" fmla="*/ 1602270 h 3136102"/>
                <a:gd name="connsiteX17" fmla="*/ 653846 w 2851356"/>
                <a:gd name="connsiteY17" fmla="*/ 1631767 h 3136102"/>
                <a:gd name="connsiteX18" fmla="*/ 668595 w 2851356"/>
                <a:gd name="connsiteY18" fmla="*/ 1676012 h 3136102"/>
                <a:gd name="connsiteX19" fmla="*/ 727588 w 2851356"/>
                <a:gd name="connsiteY19" fmla="*/ 1764502 h 3136102"/>
                <a:gd name="connsiteX20" fmla="*/ 742336 w 2851356"/>
                <a:gd name="connsiteY20" fmla="*/ 1808747 h 3136102"/>
                <a:gd name="connsiteX21" fmla="*/ 830827 w 2851356"/>
                <a:gd name="connsiteY21" fmla="*/ 1941483 h 3136102"/>
                <a:gd name="connsiteX22" fmla="*/ 860324 w 2851356"/>
                <a:gd name="connsiteY22" fmla="*/ 1985728 h 3136102"/>
                <a:gd name="connsiteX23" fmla="*/ 889820 w 2851356"/>
                <a:gd name="connsiteY23" fmla="*/ 2059470 h 3136102"/>
                <a:gd name="connsiteX24" fmla="*/ 1022556 w 2851356"/>
                <a:gd name="connsiteY24" fmla="*/ 2177457 h 3136102"/>
                <a:gd name="connsiteX25" fmla="*/ 1096298 w 2851356"/>
                <a:gd name="connsiteY25" fmla="*/ 2310192 h 3136102"/>
                <a:gd name="connsiteX26" fmla="*/ 1155291 w 2851356"/>
                <a:gd name="connsiteY26" fmla="*/ 2398683 h 3136102"/>
                <a:gd name="connsiteX27" fmla="*/ 1184788 w 2851356"/>
                <a:gd name="connsiteY27" fmla="*/ 2442928 h 3136102"/>
                <a:gd name="connsiteX28" fmla="*/ 1229033 w 2851356"/>
                <a:gd name="connsiteY28" fmla="*/ 2472425 h 3136102"/>
                <a:gd name="connsiteX29" fmla="*/ 1258530 w 2851356"/>
                <a:gd name="connsiteY29" fmla="*/ 2516670 h 3136102"/>
                <a:gd name="connsiteX30" fmla="*/ 1347020 w 2851356"/>
                <a:gd name="connsiteY30" fmla="*/ 2590412 h 3136102"/>
                <a:gd name="connsiteX31" fmla="*/ 1376517 w 2851356"/>
                <a:gd name="connsiteY31" fmla="*/ 2634657 h 3136102"/>
                <a:gd name="connsiteX32" fmla="*/ 1465007 w 2851356"/>
                <a:gd name="connsiteY32" fmla="*/ 2664154 h 3136102"/>
                <a:gd name="connsiteX33" fmla="*/ 1538749 w 2851356"/>
                <a:gd name="connsiteY33" fmla="*/ 2737896 h 3136102"/>
                <a:gd name="connsiteX34" fmla="*/ 1627240 w 2851356"/>
                <a:gd name="connsiteY34" fmla="*/ 2826386 h 3136102"/>
                <a:gd name="connsiteX35" fmla="*/ 1671485 w 2851356"/>
                <a:gd name="connsiteY35" fmla="*/ 2870631 h 3136102"/>
                <a:gd name="connsiteX36" fmla="*/ 1759975 w 2851356"/>
                <a:gd name="connsiteY36" fmla="*/ 2914876 h 3136102"/>
                <a:gd name="connsiteX37" fmla="*/ 1833717 w 2851356"/>
                <a:gd name="connsiteY37" fmla="*/ 3003367 h 3136102"/>
                <a:gd name="connsiteX38" fmla="*/ 1877962 w 2851356"/>
                <a:gd name="connsiteY38" fmla="*/ 3047612 h 3136102"/>
                <a:gd name="connsiteX39" fmla="*/ 2010698 w 2851356"/>
                <a:gd name="connsiteY39" fmla="*/ 3106605 h 3136102"/>
                <a:gd name="connsiteX40" fmla="*/ 2158182 w 2851356"/>
                <a:gd name="connsiteY40" fmla="*/ 3136102 h 3136102"/>
                <a:gd name="connsiteX41" fmla="*/ 2556388 w 2851356"/>
                <a:gd name="connsiteY41" fmla="*/ 3121354 h 3136102"/>
                <a:gd name="connsiteX42" fmla="*/ 2659627 w 2851356"/>
                <a:gd name="connsiteY42" fmla="*/ 3106605 h 3136102"/>
                <a:gd name="connsiteX43" fmla="*/ 2777614 w 2851356"/>
                <a:gd name="connsiteY43" fmla="*/ 3091857 h 3136102"/>
                <a:gd name="connsiteX44" fmla="*/ 2821859 w 2851356"/>
                <a:gd name="connsiteY44" fmla="*/ 3077109 h 3136102"/>
                <a:gd name="connsiteX45" fmla="*/ 2836607 w 2851356"/>
                <a:gd name="connsiteY45" fmla="*/ 3032863 h 3136102"/>
                <a:gd name="connsiteX46" fmla="*/ 2851356 w 2851356"/>
                <a:gd name="connsiteY46" fmla="*/ 2959121 h 3136102"/>
                <a:gd name="connsiteX47" fmla="*/ 2836607 w 2851356"/>
                <a:gd name="connsiteY47" fmla="*/ 2796889 h 3136102"/>
                <a:gd name="connsiteX48" fmla="*/ 2792362 w 2851356"/>
                <a:gd name="connsiteY48" fmla="*/ 2664154 h 3136102"/>
                <a:gd name="connsiteX49" fmla="*/ 2762866 w 2851356"/>
                <a:gd name="connsiteY49" fmla="*/ 2575663 h 3136102"/>
                <a:gd name="connsiteX50" fmla="*/ 2748117 w 2851356"/>
                <a:gd name="connsiteY50" fmla="*/ 2531418 h 3136102"/>
                <a:gd name="connsiteX51" fmla="*/ 2718620 w 2851356"/>
                <a:gd name="connsiteY51" fmla="*/ 2487173 h 3136102"/>
                <a:gd name="connsiteX52" fmla="*/ 2674375 w 2851356"/>
                <a:gd name="connsiteY52" fmla="*/ 2398683 h 3136102"/>
                <a:gd name="connsiteX53" fmla="*/ 2659627 w 2851356"/>
                <a:gd name="connsiteY53" fmla="*/ 2354438 h 3136102"/>
                <a:gd name="connsiteX54" fmla="*/ 2615382 w 2851356"/>
                <a:gd name="connsiteY54" fmla="*/ 2310192 h 3136102"/>
                <a:gd name="connsiteX55" fmla="*/ 2585885 w 2851356"/>
                <a:gd name="connsiteY55" fmla="*/ 2265947 h 3136102"/>
                <a:gd name="connsiteX56" fmla="*/ 2541640 w 2851356"/>
                <a:gd name="connsiteY56" fmla="*/ 2221702 h 3136102"/>
                <a:gd name="connsiteX57" fmla="*/ 2512143 w 2851356"/>
                <a:gd name="connsiteY57" fmla="*/ 2177457 h 3136102"/>
                <a:gd name="connsiteX58" fmla="*/ 2379407 w 2851356"/>
                <a:gd name="connsiteY58" fmla="*/ 2088967 h 3136102"/>
                <a:gd name="connsiteX59" fmla="*/ 2335162 w 2851356"/>
                <a:gd name="connsiteY59" fmla="*/ 2059470 h 3136102"/>
                <a:gd name="connsiteX60" fmla="*/ 2305666 w 2851356"/>
                <a:gd name="connsiteY60" fmla="*/ 2015225 h 3136102"/>
                <a:gd name="connsiteX61" fmla="*/ 2261420 w 2851356"/>
                <a:gd name="connsiteY61" fmla="*/ 2000476 h 3136102"/>
                <a:gd name="connsiteX62" fmla="*/ 2217175 w 2851356"/>
                <a:gd name="connsiteY62" fmla="*/ 1970980 h 3136102"/>
                <a:gd name="connsiteX63" fmla="*/ 2172930 w 2851356"/>
                <a:gd name="connsiteY63" fmla="*/ 1956231 h 3136102"/>
                <a:gd name="connsiteX64" fmla="*/ 2084440 w 2851356"/>
                <a:gd name="connsiteY64" fmla="*/ 1897238 h 3136102"/>
                <a:gd name="connsiteX65" fmla="*/ 2040195 w 2851356"/>
                <a:gd name="connsiteY65" fmla="*/ 1867741 h 3136102"/>
                <a:gd name="connsiteX66" fmla="*/ 1966453 w 2851356"/>
                <a:gd name="connsiteY66" fmla="*/ 1779251 h 3136102"/>
                <a:gd name="connsiteX67" fmla="*/ 1863214 w 2851356"/>
                <a:gd name="connsiteY67" fmla="*/ 1661263 h 3136102"/>
                <a:gd name="connsiteX68" fmla="*/ 1818969 w 2851356"/>
                <a:gd name="connsiteY68" fmla="*/ 1572773 h 3136102"/>
                <a:gd name="connsiteX69" fmla="*/ 1789472 w 2851356"/>
                <a:gd name="connsiteY69" fmla="*/ 1484283 h 3136102"/>
                <a:gd name="connsiteX70" fmla="*/ 1759975 w 2851356"/>
                <a:gd name="connsiteY70" fmla="*/ 1395792 h 3136102"/>
                <a:gd name="connsiteX71" fmla="*/ 1745227 w 2851356"/>
                <a:gd name="connsiteY71" fmla="*/ 1351547 h 3136102"/>
                <a:gd name="connsiteX72" fmla="*/ 1671485 w 2851356"/>
                <a:gd name="connsiteY72" fmla="*/ 1263057 h 3136102"/>
                <a:gd name="connsiteX73" fmla="*/ 1597743 w 2851356"/>
                <a:gd name="connsiteY73" fmla="*/ 1189315 h 3136102"/>
                <a:gd name="connsiteX74" fmla="*/ 1568246 w 2851356"/>
                <a:gd name="connsiteY74" fmla="*/ 1145070 h 3136102"/>
                <a:gd name="connsiteX75" fmla="*/ 1524001 w 2851356"/>
                <a:gd name="connsiteY75" fmla="*/ 1130321 h 3136102"/>
                <a:gd name="connsiteX76" fmla="*/ 1494504 w 2851356"/>
                <a:gd name="connsiteY76" fmla="*/ 1041831 h 3136102"/>
                <a:gd name="connsiteX77" fmla="*/ 1479756 w 2851356"/>
                <a:gd name="connsiteY77" fmla="*/ 997586 h 3136102"/>
                <a:gd name="connsiteX78" fmla="*/ 1450259 w 2851356"/>
                <a:gd name="connsiteY78" fmla="*/ 879599 h 3136102"/>
                <a:gd name="connsiteX79" fmla="*/ 1406014 w 2851356"/>
                <a:gd name="connsiteY79" fmla="*/ 732115 h 3136102"/>
                <a:gd name="connsiteX80" fmla="*/ 1391266 w 2851356"/>
                <a:gd name="connsiteY80" fmla="*/ 540386 h 3136102"/>
                <a:gd name="connsiteX81" fmla="*/ 1376517 w 2851356"/>
                <a:gd name="connsiteY81" fmla="*/ 496141 h 3136102"/>
                <a:gd name="connsiteX82" fmla="*/ 1361769 w 2851356"/>
                <a:gd name="connsiteY82" fmla="*/ 407651 h 3136102"/>
                <a:gd name="connsiteX83" fmla="*/ 1332272 w 2851356"/>
                <a:gd name="connsiteY83" fmla="*/ 319160 h 3136102"/>
                <a:gd name="connsiteX84" fmla="*/ 1317524 w 2851356"/>
                <a:gd name="connsiteY84" fmla="*/ 260167 h 3136102"/>
                <a:gd name="connsiteX85" fmla="*/ 1288027 w 2851356"/>
                <a:gd name="connsiteY85" fmla="*/ 171676 h 3136102"/>
                <a:gd name="connsiteX86" fmla="*/ 1273278 w 2851356"/>
                <a:gd name="connsiteY86" fmla="*/ 112683 h 3136102"/>
                <a:gd name="connsiteX87" fmla="*/ 1199536 w 2851356"/>
                <a:gd name="connsiteY87" fmla="*/ 24192 h 3136102"/>
                <a:gd name="connsiteX88" fmla="*/ 1155291 w 2851356"/>
                <a:gd name="connsiteY88" fmla="*/ 9444 h 3136102"/>
                <a:gd name="connsiteX89" fmla="*/ 904569 w 2851356"/>
                <a:gd name="connsiteY89" fmla="*/ 38941 h 3136102"/>
                <a:gd name="connsiteX90" fmla="*/ 609600 w 2851356"/>
                <a:gd name="connsiteY90" fmla="*/ 6987 h 3136102"/>
                <a:gd name="connsiteX91" fmla="*/ 285136 w 2851356"/>
                <a:gd name="connsiteY91" fmla="*/ 9444 h 3136102"/>
                <a:gd name="connsiteX92" fmla="*/ 152400 w 2851356"/>
                <a:gd name="connsiteY92" fmla="*/ 6987 h 3136102"/>
                <a:gd name="connsiteX93" fmla="*/ 76200 w 2851356"/>
                <a:gd name="connsiteY93" fmla="*/ 6986 h 3136102"/>
                <a:gd name="connsiteX94" fmla="*/ 0 w 2851356"/>
                <a:gd name="connsiteY94" fmla="*/ 6986 h 3136102"/>
                <a:gd name="connsiteX0" fmla="*/ 0 w 2851356"/>
                <a:gd name="connsiteY0" fmla="*/ 6986 h 3136102"/>
                <a:gd name="connsiteX1" fmla="*/ 34414 w 2851356"/>
                <a:gd name="connsiteY1" fmla="*/ 68438 h 3136102"/>
                <a:gd name="connsiteX2" fmla="*/ 49162 w 2851356"/>
                <a:gd name="connsiteY2" fmla="*/ 289663 h 3136102"/>
                <a:gd name="connsiteX3" fmla="*/ 78659 w 2851356"/>
                <a:gd name="connsiteY3" fmla="*/ 378154 h 3136102"/>
                <a:gd name="connsiteX4" fmla="*/ 108156 w 2851356"/>
                <a:gd name="connsiteY4" fmla="*/ 496141 h 3136102"/>
                <a:gd name="connsiteX5" fmla="*/ 137653 w 2851356"/>
                <a:gd name="connsiteY5" fmla="*/ 599380 h 3136102"/>
                <a:gd name="connsiteX6" fmla="*/ 167149 w 2851356"/>
                <a:gd name="connsiteY6" fmla="*/ 643625 h 3136102"/>
                <a:gd name="connsiteX7" fmla="*/ 181898 w 2851356"/>
                <a:gd name="connsiteY7" fmla="*/ 717367 h 3136102"/>
                <a:gd name="connsiteX8" fmla="*/ 196646 w 2851356"/>
                <a:gd name="connsiteY8" fmla="*/ 805857 h 3136102"/>
                <a:gd name="connsiteX9" fmla="*/ 299885 w 2851356"/>
                <a:gd name="connsiteY9" fmla="*/ 938592 h 3136102"/>
                <a:gd name="connsiteX10" fmla="*/ 329382 w 2851356"/>
                <a:gd name="connsiteY10" fmla="*/ 982838 h 3136102"/>
                <a:gd name="connsiteX11" fmla="*/ 344130 w 2851356"/>
                <a:gd name="connsiteY11" fmla="*/ 1086076 h 3136102"/>
                <a:gd name="connsiteX12" fmla="*/ 403124 w 2851356"/>
                <a:gd name="connsiteY12" fmla="*/ 1174567 h 3136102"/>
                <a:gd name="connsiteX13" fmla="*/ 417872 w 2851356"/>
                <a:gd name="connsiteY13" fmla="*/ 1248309 h 3136102"/>
                <a:gd name="connsiteX14" fmla="*/ 476866 w 2851356"/>
                <a:gd name="connsiteY14" fmla="*/ 1336799 h 3136102"/>
                <a:gd name="connsiteX15" fmla="*/ 535859 w 2851356"/>
                <a:gd name="connsiteY15" fmla="*/ 1469534 h 3136102"/>
                <a:gd name="connsiteX16" fmla="*/ 609601 w 2851356"/>
                <a:gd name="connsiteY16" fmla="*/ 1602270 h 3136102"/>
                <a:gd name="connsiteX17" fmla="*/ 653846 w 2851356"/>
                <a:gd name="connsiteY17" fmla="*/ 1631767 h 3136102"/>
                <a:gd name="connsiteX18" fmla="*/ 668595 w 2851356"/>
                <a:gd name="connsiteY18" fmla="*/ 1676012 h 3136102"/>
                <a:gd name="connsiteX19" fmla="*/ 727588 w 2851356"/>
                <a:gd name="connsiteY19" fmla="*/ 1764502 h 3136102"/>
                <a:gd name="connsiteX20" fmla="*/ 742336 w 2851356"/>
                <a:gd name="connsiteY20" fmla="*/ 1808747 h 3136102"/>
                <a:gd name="connsiteX21" fmla="*/ 830827 w 2851356"/>
                <a:gd name="connsiteY21" fmla="*/ 1941483 h 3136102"/>
                <a:gd name="connsiteX22" fmla="*/ 860324 w 2851356"/>
                <a:gd name="connsiteY22" fmla="*/ 1985728 h 3136102"/>
                <a:gd name="connsiteX23" fmla="*/ 889820 w 2851356"/>
                <a:gd name="connsiteY23" fmla="*/ 2059470 h 3136102"/>
                <a:gd name="connsiteX24" fmla="*/ 1022556 w 2851356"/>
                <a:gd name="connsiteY24" fmla="*/ 2177457 h 3136102"/>
                <a:gd name="connsiteX25" fmla="*/ 1096298 w 2851356"/>
                <a:gd name="connsiteY25" fmla="*/ 2310192 h 3136102"/>
                <a:gd name="connsiteX26" fmla="*/ 1155291 w 2851356"/>
                <a:gd name="connsiteY26" fmla="*/ 2398683 h 3136102"/>
                <a:gd name="connsiteX27" fmla="*/ 1184788 w 2851356"/>
                <a:gd name="connsiteY27" fmla="*/ 2442928 h 3136102"/>
                <a:gd name="connsiteX28" fmla="*/ 1229033 w 2851356"/>
                <a:gd name="connsiteY28" fmla="*/ 2472425 h 3136102"/>
                <a:gd name="connsiteX29" fmla="*/ 1258530 w 2851356"/>
                <a:gd name="connsiteY29" fmla="*/ 2516670 h 3136102"/>
                <a:gd name="connsiteX30" fmla="*/ 1347020 w 2851356"/>
                <a:gd name="connsiteY30" fmla="*/ 2590412 h 3136102"/>
                <a:gd name="connsiteX31" fmla="*/ 1376517 w 2851356"/>
                <a:gd name="connsiteY31" fmla="*/ 2634657 h 3136102"/>
                <a:gd name="connsiteX32" fmla="*/ 1465007 w 2851356"/>
                <a:gd name="connsiteY32" fmla="*/ 2664154 h 3136102"/>
                <a:gd name="connsiteX33" fmla="*/ 1538749 w 2851356"/>
                <a:gd name="connsiteY33" fmla="*/ 2737896 h 3136102"/>
                <a:gd name="connsiteX34" fmla="*/ 1627240 w 2851356"/>
                <a:gd name="connsiteY34" fmla="*/ 2826386 h 3136102"/>
                <a:gd name="connsiteX35" fmla="*/ 1671485 w 2851356"/>
                <a:gd name="connsiteY35" fmla="*/ 2870631 h 3136102"/>
                <a:gd name="connsiteX36" fmla="*/ 1759975 w 2851356"/>
                <a:gd name="connsiteY36" fmla="*/ 2914876 h 3136102"/>
                <a:gd name="connsiteX37" fmla="*/ 1833717 w 2851356"/>
                <a:gd name="connsiteY37" fmla="*/ 3003367 h 3136102"/>
                <a:gd name="connsiteX38" fmla="*/ 1877962 w 2851356"/>
                <a:gd name="connsiteY38" fmla="*/ 3047612 h 3136102"/>
                <a:gd name="connsiteX39" fmla="*/ 2010698 w 2851356"/>
                <a:gd name="connsiteY39" fmla="*/ 3106605 h 3136102"/>
                <a:gd name="connsiteX40" fmla="*/ 2158182 w 2851356"/>
                <a:gd name="connsiteY40" fmla="*/ 3136102 h 3136102"/>
                <a:gd name="connsiteX41" fmla="*/ 2556388 w 2851356"/>
                <a:gd name="connsiteY41" fmla="*/ 3121354 h 3136102"/>
                <a:gd name="connsiteX42" fmla="*/ 2659627 w 2851356"/>
                <a:gd name="connsiteY42" fmla="*/ 3106605 h 3136102"/>
                <a:gd name="connsiteX43" fmla="*/ 2777614 w 2851356"/>
                <a:gd name="connsiteY43" fmla="*/ 3091857 h 3136102"/>
                <a:gd name="connsiteX44" fmla="*/ 2821859 w 2851356"/>
                <a:gd name="connsiteY44" fmla="*/ 3077109 h 3136102"/>
                <a:gd name="connsiteX45" fmla="*/ 2836607 w 2851356"/>
                <a:gd name="connsiteY45" fmla="*/ 3032863 h 3136102"/>
                <a:gd name="connsiteX46" fmla="*/ 2851356 w 2851356"/>
                <a:gd name="connsiteY46" fmla="*/ 2959121 h 3136102"/>
                <a:gd name="connsiteX47" fmla="*/ 2836607 w 2851356"/>
                <a:gd name="connsiteY47" fmla="*/ 2796889 h 3136102"/>
                <a:gd name="connsiteX48" fmla="*/ 2792362 w 2851356"/>
                <a:gd name="connsiteY48" fmla="*/ 2664154 h 3136102"/>
                <a:gd name="connsiteX49" fmla="*/ 2762866 w 2851356"/>
                <a:gd name="connsiteY49" fmla="*/ 2575663 h 3136102"/>
                <a:gd name="connsiteX50" fmla="*/ 2748117 w 2851356"/>
                <a:gd name="connsiteY50" fmla="*/ 2531418 h 3136102"/>
                <a:gd name="connsiteX51" fmla="*/ 2718620 w 2851356"/>
                <a:gd name="connsiteY51" fmla="*/ 2487173 h 3136102"/>
                <a:gd name="connsiteX52" fmla="*/ 2674375 w 2851356"/>
                <a:gd name="connsiteY52" fmla="*/ 2398683 h 3136102"/>
                <a:gd name="connsiteX53" fmla="*/ 2659627 w 2851356"/>
                <a:gd name="connsiteY53" fmla="*/ 2354438 h 3136102"/>
                <a:gd name="connsiteX54" fmla="*/ 2615382 w 2851356"/>
                <a:gd name="connsiteY54" fmla="*/ 2310192 h 3136102"/>
                <a:gd name="connsiteX55" fmla="*/ 2585885 w 2851356"/>
                <a:gd name="connsiteY55" fmla="*/ 2265947 h 3136102"/>
                <a:gd name="connsiteX56" fmla="*/ 2541640 w 2851356"/>
                <a:gd name="connsiteY56" fmla="*/ 2221702 h 3136102"/>
                <a:gd name="connsiteX57" fmla="*/ 2512143 w 2851356"/>
                <a:gd name="connsiteY57" fmla="*/ 2177457 h 3136102"/>
                <a:gd name="connsiteX58" fmla="*/ 2379407 w 2851356"/>
                <a:gd name="connsiteY58" fmla="*/ 2088967 h 3136102"/>
                <a:gd name="connsiteX59" fmla="*/ 2335162 w 2851356"/>
                <a:gd name="connsiteY59" fmla="*/ 2059470 h 3136102"/>
                <a:gd name="connsiteX60" fmla="*/ 2305666 w 2851356"/>
                <a:gd name="connsiteY60" fmla="*/ 2015225 h 3136102"/>
                <a:gd name="connsiteX61" fmla="*/ 2261420 w 2851356"/>
                <a:gd name="connsiteY61" fmla="*/ 2000476 h 3136102"/>
                <a:gd name="connsiteX62" fmla="*/ 2217175 w 2851356"/>
                <a:gd name="connsiteY62" fmla="*/ 1970980 h 3136102"/>
                <a:gd name="connsiteX63" fmla="*/ 2172930 w 2851356"/>
                <a:gd name="connsiteY63" fmla="*/ 1956231 h 3136102"/>
                <a:gd name="connsiteX64" fmla="*/ 2084440 w 2851356"/>
                <a:gd name="connsiteY64" fmla="*/ 1897238 h 3136102"/>
                <a:gd name="connsiteX65" fmla="*/ 2040195 w 2851356"/>
                <a:gd name="connsiteY65" fmla="*/ 1867741 h 3136102"/>
                <a:gd name="connsiteX66" fmla="*/ 1966453 w 2851356"/>
                <a:gd name="connsiteY66" fmla="*/ 1779251 h 3136102"/>
                <a:gd name="connsiteX67" fmla="*/ 1863214 w 2851356"/>
                <a:gd name="connsiteY67" fmla="*/ 1661263 h 3136102"/>
                <a:gd name="connsiteX68" fmla="*/ 1818969 w 2851356"/>
                <a:gd name="connsiteY68" fmla="*/ 1572773 h 3136102"/>
                <a:gd name="connsiteX69" fmla="*/ 1789472 w 2851356"/>
                <a:gd name="connsiteY69" fmla="*/ 1484283 h 3136102"/>
                <a:gd name="connsiteX70" fmla="*/ 1759975 w 2851356"/>
                <a:gd name="connsiteY70" fmla="*/ 1395792 h 3136102"/>
                <a:gd name="connsiteX71" fmla="*/ 1745227 w 2851356"/>
                <a:gd name="connsiteY71" fmla="*/ 1351547 h 3136102"/>
                <a:gd name="connsiteX72" fmla="*/ 1671485 w 2851356"/>
                <a:gd name="connsiteY72" fmla="*/ 1263057 h 3136102"/>
                <a:gd name="connsiteX73" fmla="*/ 1597743 w 2851356"/>
                <a:gd name="connsiteY73" fmla="*/ 1189315 h 3136102"/>
                <a:gd name="connsiteX74" fmla="*/ 1568246 w 2851356"/>
                <a:gd name="connsiteY74" fmla="*/ 1145070 h 3136102"/>
                <a:gd name="connsiteX75" fmla="*/ 1524001 w 2851356"/>
                <a:gd name="connsiteY75" fmla="*/ 1130321 h 3136102"/>
                <a:gd name="connsiteX76" fmla="*/ 1494504 w 2851356"/>
                <a:gd name="connsiteY76" fmla="*/ 1041831 h 3136102"/>
                <a:gd name="connsiteX77" fmla="*/ 1479756 w 2851356"/>
                <a:gd name="connsiteY77" fmla="*/ 997586 h 3136102"/>
                <a:gd name="connsiteX78" fmla="*/ 1450259 w 2851356"/>
                <a:gd name="connsiteY78" fmla="*/ 879599 h 3136102"/>
                <a:gd name="connsiteX79" fmla="*/ 1406014 w 2851356"/>
                <a:gd name="connsiteY79" fmla="*/ 732115 h 3136102"/>
                <a:gd name="connsiteX80" fmla="*/ 1391266 w 2851356"/>
                <a:gd name="connsiteY80" fmla="*/ 540386 h 3136102"/>
                <a:gd name="connsiteX81" fmla="*/ 1376517 w 2851356"/>
                <a:gd name="connsiteY81" fmla="*/ 496141 h 3136102"/>
                <a:gd name="connsiteX82" fmla="*/ 1361769 w 2851356"/>
                <a:gd name="connsiteY82" fmla="*/ 407651 h 3136102"/>
                <a:gd name="connsiteX83" fmla="*/ 1332272 w 2851356"/>
                <a:gd name="connsiteY83" fmla="*/ 319160 h 3136102"/>
                <a:gd name="connsiteX84" fmla="*/ 1317524 w 2851356"/>
                <a:gd name="connsiteY84" fmla="*/ 260167 h 3136102"/>
                <a:gd name="connsiteX85" fmla="*/ 1288027 w 2851356"/>
                <a:gd name="connsiteY85" fmla="*/ 171676 h 3136102"/>
                <a:gd name="connsiteX86" fmla="*/ 1273278 w 2851356"/>
                <a:gd name="connsiteY86" fmla="*/ 112683 h 3136102"/>
                <a:gd name="connsiteX87" fmla="*/ 1199536 w 2851356"/>
                <a:gd name="connsiteY87" fmla="*/ 24192 h 3136102"/>
                <a:gd name="connsiteX88" fmla="*/ 1155291 w 2851356"/>
                <a:gd name="connsiteY88" fmla="*/ 9444 h 3136102"/>
                <a:gd name="connsiteX89" fmla="*/ 914400 w 2851356"/>
                <a:gd name="connsiteY89" fmla="*/ 6987 h 3136102"/>
                <a:gd name="connsiteX90" fmla="*/ 609600 w 2851356"/>
                <a:gd name="connsiteY90" fmla="*/ 6987 h 3136102"/>
                <a:gd name="connsiteX91" fmla="*/ 285136 w 2851356"/>
                <a:gd name="connsiteY91" fmla="*/ 9444 h 3136102"/>
                <a:gd name="connsiteX92" fmla="*/ 152400 w 2851356"/>
                <a:gd name="connsiteY92" fmla="*/ 6987 h 3136102"/>
                <a:gd name="connsiteX93" fmla="*/ 76200 w 2851356"/>
                <a:gd name="connsiteY93" fmla="*/ 6986 h 3136102"/>
                <a:gd name="connsiteX94" fmla="*/ 0 w 2851356"/>
                <a:gd name="connsiteY94" fmla="*/ 6986 h 3136102"/>
                <a:gd name="connsiteX0" fmla="*/ 117986 w 2816942"/>
                <a:gd name="connsiteY0" fmla="*/ 6987 h 3136102"/>
                <a:gd name="connsiteX1" fmla="*/ 0 w 2816942"/>
                <a:gd name="connsiteY1" fmla="*/ 68438 h 3136102"/>
                <a:gd name="connsiteX2" fmla="*/ 14748 w 2816942"/>
                <a:gd name="connsiteY2" fmla="*/ 289663 h 3136102"/>
                <a:gd name="connsiteX3" fmla="*/ 44245 w 2816942"/>
                <a:gd name="connsiteY3" fmla="*/ 378154 h 3136102"/>
                <a:gd name="connsiteX4" fmla="*/ 73742 w 2816942"/>
                <a:gd name="connsiteY4" fmla="*/ 496141 h 3136102"/>
                <a:gd name="connsiteX5" fmla="*/ 103239 w 2816942"/>
                <a:gd name="connsiteY5" fmla="*/ 599380 h 3136102"/>
                <a:gd name="connsiteX6" fmla="*/ 132735 w 2816942"/>
                <a:gd name="connsiteY6" fmla="*/ 643625 h 3136102"/>
                <a:gd name="connsiteX7" fmla="*/ 147484 w 2816942"/>
                <a:gd name="connsiteY7" fmla="*/ 717367 h 3136102"/>
                <a:gd name="connsiteX8" fmla="*/ 162232 w 2816942"/>
                <a:gd name="connsiteY8" fmla="*/ 805857 h 3136102"/>
                <a:gd name="connsiteX9" fmla="*/ 265471 w 2816942"/>
                <a:gd name="connsiteY9" fmla="*/ 938592 h 3136102"/>
                <a:gd name="connsiteX10" fmla="*/ 294968 w 2816942"/>
                <a:gd name="connsiteY10" fmla="*/ 982838 h 3136102"/>
                <a:gd name="connsiteX11" fmla="*/ 309716 w 2816942"/>
                <a:gd name="connsiteY11" fmla="*/ 1086076 h 3136102"/>
                <a:gd name="connsiteX12" fmla="*/ 368710 w 2816942"/>
                <a:gd name="connsiteY12" fmla="*/ 1174567 h 3136102"/>
                <a:gd name="connsiteX13" fmla="*/ 383458 w 2816942"/>
                <a:gd name="connsiteY13" fmla="*/ 1248309 h 3136102"/>
                <a:gd name="connsiteX14" fmla="*/ 442452 w 2816942"/>
                <a:gd name="connsiteY14" fmla="*/ 1336799 h 3136102"/>
                <a:gd name="connsiteX15" fmla="*/ 501445 w 2816942"/>
                <a:gd name="connsiteY15" fmla="*/ 1469534 h 3136102"/>
                <a:gd name="connsiteX16" fmla="*/ 575187 w 2816942"/>
                <a:gd name="connsiteY16" fmla="*/ 1602270 h 3136102"/>
                <a:gd name="connsiteX17" fmla="*/ 619432 w 2816942"/>
                <a:gd name="connsiteY17" fmla="*/ 1631767 h 3136102"/>
                <a:gd name="connsiteX18" fmla="*/ 634181 w 2816942"/>
                <a:gd name="connsiteY18" fmla="*/ 1676012 h 3136102"/>
                <a:gd name="connsiteX19" fmla="*/ 693174 w 2816942"/>
                <a:gd name="connsiteY19" fmla="*/ 1764502 h 3136102"/>
                <a:gd name="connsiteX20" fmla="*/ 707922 w 2816942"/>
                <a:gd name="connsiteY20" fmla="*/ 1808747 h 3136102"/>
                <a:gd name="connsiteX21" fmla="*/ 796413 w 2816942"/>
                <a:gd name="connsiteY21" fmla="*/ 1941483 h 3136102"/>
                <a:gd name="connsiteX22" fmla="*/ 825910 w 2816942"/>
                <a:gd name="connsiteY22" fmla="*/ 1985728 h 3136102"/>
                <a:gd name="connsiteX23" fmla="*/ 855406 w 2816942"/>
                <a:gd name="connsiteY23" fmla="*/ 2059470 h 3136102"/>
                <a:gd name="connsiteX24" fmla="*/ 988142 w 2816942"/>
                <a:gd name="connsiteY24" fmla="*/ 2177457 h 3136102"/>
                <a:gd name="connsiteX25" fmla="*/ 1061884 w 2816942"/>
                <a:gd name="connsiteY25" fmla="*/ 2310192 h 3136102"/>
                <a:gd name="connsiteX26" fmla="*/ 1120877 w 2816942"/>
                <a:gd name="connsiteY26" fmla="*/ 2398683 h 3136102"/>
                <a:gd name="connsiteX27" fmla="*/ 1150374 w 2816942"/>
                <a:gd name="connsiteY27" fmla="*/ 2442928 h 3136102"/>
                <a:gd name="connsiteX28" fmla="*/ 1194619 w 2816942"/>
                <a:gd name="connsiteY28" fmla="*/ 2472425 h 3136102"/>
                <a:gd name="connsiteX29" fmla="*/ 1224116 w 2816942"/>
                <a:gd name="connsiteY29" fmla="*/ 2516670 h 3136102"/>
                <a:gd name="connsiteX30" fmla="*/ 1312606 w 2816942"/>
                <a:gd name="connsiteY30" fmla="*/ 2590412 h 3136102"/>
                <a:gd name="connsiteX31" fmla="*/ 1342103 w 2816942"/>
                <a:gd name="connsiteY31" fmla="*/ 2634657 h 3136102"/>
                <a:gd name="connsiteX32" fmla="*/ 1430593 w 2816942"/>
                <a:gd name="connsiteY32" fmla="*/ 2664154 h 3136102"/>
                <a:gd name="connsiteX33" fmla="*/ 1504335 w 2816942"/>
                <a:gd name="connsiteY33" fmla="*/ 2737896 h 3136102"/>
                <a:gd name="connsiteX34" fmla="*/ 1592826 w 2816942"/>
                <a:gd name="connsiteY34" fmla="*/ 2826386 h 3136102"/>
                <a:gd name="connsiteX35" fmla="*/ 1637071 w 2816942"/>
                <a:gd name="connsiteY35" fmla="*/ 2870631 h 3136102"/>
                <a:gd name="connsiteX36" fmla="*/ 1725561 w 2816942"/>
                <a:gd name="connsiteY36" fmla="*/ 2914876 h 3136102"/>
                <a:gd name="connsiteX37" fmla="*/ 1799303 w 2816942"/>
                <a:gd name="connsiteY37" fmla="*/ 3003367 h 3136102"/>
                <a:gd name="connsiteX38" fmla="*/ 1843548 w 2816942"/>
                <a:gd name="connsiteY38" fmla="*/ 3047612 h 3136102"/>
                <a:gd name="connsiteX39" fmla="*/ 1976284 w 2816942"/>
                <a:gd name="connsiteY39" fmla="*/ 3106605 h 3136102"/>
                <a:gd name="connsiteX40" fmla="*/ 2123768 w 2816942"/>
                <a:gd name="connsiteY40" fmla="*/ 3136102 h 3136102"/>
                <a:gd name="connsiteX41" fmla="*/ 2521974 w 2816942"/>
                <a:gd name="connsiteY41" fmla="*/ 3121354 h 3136102"/>
                <a:gd name="connsiteX42" fmla="*/ 2625213 w 2816942"/>
                <a:gd name="connsiteY42" fmla="*/ 3106605 h 3136102"/>
                <a:gd name="connsiteX43" fmla="*/ 2743200 w 2816942"/>
                <a:gd name="connsiteY43" fmla="*/ 3091857 h 3136102"/>
                <a:gd name="connsiteX44" fmla="*/ 2787445 w 2816942"/>
                <a:gd name="connsiteY44" fmla="*/ 3077109 h 3136102"/>
                <a:gd name="connsiteX45" fmla="*/ 2802193 w 2816942"/>
                <a:gd name="connsiteY45" fmla="*/ 3032863 h 3136102"/>
                <a:gd name="connsiteX46" fmla="*/ 2816942 w 2816942"/>
                <a:gd name="connsiteY46" fmla="*/ 2959121 h 3136102"/>
                <a:gd name="connsiteX47" fmla="*/ 2802193 w 2816942"/>
                <a:gd name="connsiteY47" fmla="*/ 2796889 h 3136102"/>
                <a:gd name="connsiteX48" fmla="*/ 2757948 w 2816942"/>
                <a:gd name="connsiteY48" fmla="*/ 2664154 h 3136102"/>
                <a:gd name="connsiteX49" fmla="*/ 2728452 w 2816942"/>
                <a:gd name="connsiteY49" fmla="*/ 2575663 h 3136102"/>
                <a:gd name="connsiteX50" fmla="*/ 2713703 w 2816942"/>
                <a:gd name="connsiteY50" fmla="*/ 2531418 h 3136102"/>
                <a:gd name="connsiteX51" fmla="*/ 2684206 w 2816942"/>
                <a:gd name="connsiteY51" fmla="*/ 2487173 h 3136102"/>
                <a:gd name="connsiteX52" fmla="*/ 2639961 w 2816942"/>
                <a:gd name="connsiteY52" fmla="*/ 2398683 h 3136102"/>
                <a:gd name="connsiteX53" fmla="*/ 2625213 w 2816942"/>
                <a:gd name="connsiteY53" fmla="*/ 2354438 h 3136102"/>
                <a:gd name="connsiteX54" fmla="*/ 2580968 w 2816942"/>
                <a:gd name="connsiteY54" fmla="*/ 2310192 h 3136102"/>
                <a:gd name="connsiteX55" fmla="*/ 2551471 w 2816942"/>
                <a:gd name="connsiteY55" fmla="*/ 2265947 h 3136102"/>
                <a:gd name="connsiteX56" fmla="*/ 2507226 w 2816942"/>
                <a:gd name="connsiteY56" fmla="*/ 2221702 h 3136102"/>
                <a:gd name="connsiteX57" fmla="*/ 2477729 w 2816942"/>
                <a:gd name="connsiteY57" fmla="*/ 2177457 h 3136102"/>
                <a:gd name="connsiteX58" fmla="*/ 2344993 w 2816942"/>
                <a:gd name="connsiteY58" fmla="*/ 2088967 h 3136102"/>
                <a:gd name="connsiteX59" fmla="*/ 2300748 w 2816942"/>
                <a:gd name="connsiteY59" fmla="*/ 2059470 h 3136102"/>
                <a:gd name="connsiteX60" fmla="*/ 2271252 w 2816942"/>
                <a:gd name="connsiteY60" fmla="*/ 2015225 h 3136102"/>
                <a:gd name="connsiteX61" fmla="*/ 2227006 w 2816942"/>
                <a:gd name="connsiteY61" fmla="*/ 2000476 h 3136102"/>
                <a:gd name="connsiteX62" fmla="*/ 2182761 w 2816942"/>
                <a:gd name="connsiteY62" fmla="*/ 1970980 h 3136102"/>
                <a:gd name="connsiteX63" fmla="*/ 2138516 w 2816942"/>
                <a:gd name="connsiteY63" fmla="*/ 1956231 h 3136102"/>
                <a:gd name="connsiteX64" fmla="*/ 2050026 w 2816942"/>
                <a:gd name="connsiteY64" fmla="*/ 1897238 h 3136102"/>
                <a:gd name="connsiteX65" fmla="*/ 2005781 w 2816942"/>
                <a:gd name="connsiteY65" fmla="*/ 1867741 h 3136102"/>
                <a:gd name="connsiteX66" fmla="*/ 1932039 w 2816942"/>
                <a:gd name="connsiteY66" fmla="*/ 1779251 h 3136102"/>
                <a:gd name="connsiteX67" fmla="*/ 1828800 w 2816942"/>
                <a:gd name="connsiteY67" fmla="*/ 1661263 h 3136102"/>
                <a:gd name="connsiteX68" fmla="*/ 1784555 w 2816942"/>
                <a:gd name="connsiteY68" fmla="*/ 1572773 h 3136102"/>
                <a:gd name="connsiteX69" fmla="*/ 1755058 w 2816942"/>
                <a:gd name="connsiteY69" fmla="*/ 1484283 h 3136102"/>
                <a:gd name="connsiteX70" fmla="*/ 1725561 w 2816942"/>
                <a:gd name="connsiteY70" fmla="*/ 1395792 h 3136102"/>
                <a:gd name="connsiteX71" fmla="*/ 1710813 w 2816942"/>
                <a:gd name="connsiteY71" fmla="*/ 1351547 h 3136102"/>
                <a:gd name="connsiteX72" fmla="*/ 1637071 w 2816942"/>
                <a:gd name="connsiteY72" fmla="*/ 1263057 h 3136102"/>
                <a:gd name="connsiteX73" fmla="*/ 1563329 w 2816942"/>
                <a:gd name="connsiteY73" fmla="*/ 1189315 h 3136102"/>
                <a:gd name="connsiteX74" fmla="*/ 1533832 w 2816942"/>
                <a:gd name="connsiteY74" fmla="*/ 1145070 h 3136102"/>
                <a:gd name="connsiteX75" fmla="*/ 1489587 w 2816942"/>
                <a:gd name="connsiteY75" fmla="*/ 1130321 h 3136102"/>
                <a:gd name="connsiteX76" fmla="*/ 1460090 w 2816942"/>
                <a:gd name="connsiteY76" fmla="*/ 1041831 h 3136102"/>
                <a:gd name="connsiteX77" fmla="*/ 1445342 w 2816942"/>
                <a:gd name="connsiteY77" fmla="*/ 997586 h 3136102"/>
                <a:gd name="connsiteX78" fmla="*/ 1415845 w 2816942"/>
                <a:gd name="connsiteY78" fmla="*/ 879599 h 3136102"/>
                <a:gd name="connsiteX79" fmla="*/ 1371600 w 2816942"/>
                <a:gd name="connsiteY79" fmla="*/ 732115 h 3136102"/>
                <a:gd name="connsiteX80" fmla="*/ 1356852 w 2816942"/>
                <a:gd name="connsiteY80" fmla="*/ 540386 h 3136102"/>
                <a:gd name="connsiteX81" fmla="*/ 1342103 w 2816942"/>
                <a:gd name="connsiteY81" fmla="*/ 496141 h 3136102"/>
                <a:gd name="connsiteX82" fmla="*/ 1327355 w 2816942"/>
                <a:gd name="connsiteY82" fmla="*/ 407651 h 3136102"/>
                <a:gd name="connsiteX83" fmla="*/ 1297858 w 2816942"/>
                <a:gd name="connsiteY83" fmla="*/ 319160 h 3136102"/>
                <a:gd name="connsiteX84" fmla="*/ 1283110 w 2816942"/>
                <a:gd name="connsiteY84" fmla="*/ 260167 h 3136102"/>
                <a:gd name="connsiteX85" fmla="*/ 1253613 w 2816942"/>
                <a:gd name="connsiteY85" fmla="*/ 171676 h 3136102"/>
                <a:gd name="connsiteX86" fmla="*/ 1238864 w 2816942"/>
                <a:gd name="connsiteY86" fmla="*/ 112683 h 3136102"/>
                <a:gd name="connsiteX87" fmla="*/ 1165122 w 2816942"/>
                <a:gd name="connsiteY87" fmla="*/ 24192 h 3136102"/>
                <a:gd name="connsiteX88" fmla="*/ 1120877 w 2816942"/>
                <a:gd name="connsiteY88" fmla="*/ 9444 h 3136102"/>
                <a:gd name="connsiteX89" fmla="*/ 879986 w 2816942"/>
                <a:gd name="connsiteY89" fmla="*/ 6987 h 3136102"/>
                <a:gd name="connsiteX90" fmla="*/ 575186 w 2816942"/>
                <a:gd name="connsiteY90" fmla="*/ 6987 h 3136102"/>
                <a:gd name="connsiteX91" fmla="*/ 250722 w 2816942"/>
                <a:gd name="connsiteY91" fmla="*/ 9444 h 3136102"/>
                <a:gd name="connsiteX92" fmla="*/ 117986 w 2816942"/>
                <a:gd name="connsiteY92" fmla="*/ 6987 h 3136102"/>
                <a:gd name="connsiteX93" fmla="*/ 41786 w 2816942"/>
                <a:gd name="connsiteY93" fmla="*/ 6986 h 3136102"/>
                <a:gd name="connsiteX94" fmla="*/ 117986 w 2816942"/>
                <a:gd name="connsiteY94" fmla="*/ 6987 h 3136102"/>
                <a:gd name="connsiteX0" fmla="*/ 113690 w 2812646"/>
                <a:gd name="connsiteY0" fmla="*/ 6987 h 3136102"/>
                <a:gd name="connsiteX1" fmla="*/ 113690 w 2812646"/>
                <a:gd name="connsiteY1" fmla="*/ 83187 h 3136102"/>
                <a:gd name="connsiteX2" fmla="*/ 10452 w 2812646"/>
                <a:gd name="connsiteY2" fmla="*/ 289663 h 3136102"/>
                <a:gd name="connsiteX3" fmla="*/ 39949 w 2812646"/>
                <a:gd name="connsiteY3" fmla="*/ 378154 h 3136102"/>
                <a:gd name="connsiteX4" fmla="*/ 69446 w 2812646"/>
                <a:gd name="connsiteY4" fmla="*/ 496141 h 3136102"/>
                <a:gd name="connsiteX5" fmla="*/ 98943 w 2812646"/>
                <a:gd name="connsiteY5" fmla="*/ 599380 h 3136102"/>
                <a:gd name="connsiteX6" fmla="*/ 128439 w 2812646"/>
                <a:gd name="connsiteY6" fmla="*/ 643625 h 3136102"/>
                <a:gd name="connsiteX7" fmla="*/ 143188 w 2812646"/>
                <a:gd name="connsiteY7" fmla="*/ 717367 h 3136102"/>
                <a:gd name="connsiteX8" fmla="*/ 157936 w 2812646"/>
                <a:gd name="connsiteY8" fmla="*/ 805857 h 3136102"/>
                <a:gd name="connsiteX9" fmla="*/ 261175 w 2812646"/>
                <a:gd name="connsiteY9" fmla="*/ 938592 h 3136102"/>
                <a:gd name="connsiteX10" fmla="*/ 290672 w 2812646"/>
                <a:gd name="connsiteY10" fmla="*/ 982838 h 3136102"/>
                <a:gd name="connsiteX11" fmla="*/ 305420 w 2812646"/>
                <a:gd name="connsiteY11" fmla="*/ 1086076 h 3136102"/>
                <a:gd name="connsiteX12" fmla="*/ 364414 w 2812646"/>
                <a:gd name="connsiteY12" fmla="*/ 1174567 h 3136102"/>
                <a:gd name="connsiteX13" fmla="*/ 379162 w 2812646"/>
                <a:gd name="connsiteY13" fmla="*/ 1248309 h 3136102"/>
                <a:gd name="connsiteX14" fmla="*/ 438156 w 2812646"/>
                <a:gd name="connsiteY14" fmla="*/ 1336799 h 3136102"/>
                <a:gd name="connsiteX15" fmla="*/ 497149 w 2812646"/>
                <a:gd name="connsiteY15" fmla="*/ 1469534 h 3136102"/>
                <a:gd name="connsiteX16" fmla="*/ 570891 w 2812646"/>
                <a:gd name="connsiteY16" fmla="*/ 1602270 h 3136102"/>
                <a:gd name="connsiteX17" fmla="*/ 615136 w 2812646"/>
                <a:gd name="connsiteY17" fmla="*/ 1631767 h 3136102"/>
                <a:gd name="connsiteX18" fmla="*/ 629885 w 2812646"/>
                <a:gd name="connsiteY18" fmla="*/ 1676012 h 3136102"/>
                <a:gd name="connsiteX19" fmla="*/ 688878 w 2812646"/>
                <a:gd name="connsiteY19" fmla="*/ 1764502 h 3136102"/>
                <a:gd name="connsiteX20" fmla="*/ 703626 w 2812646"/>
                <a:gd name="connsiteY20" fmla="*/ 1808747 h 3136102"/>
                <a:gd name="connsiteX21" fmla="*/ 792117 w 2812646"/>
                <a:gd name="connsiteY21" fmla="*/ 1941483 h 3136102"/>
                <a:gd name="connsiteX22" fmla="*/ 821614 w 2812646"/>
                <a:gd name="connsiteY22" fmla="*/ 1985728 h 3136102"/>
                <a:gd name="connsiteX23" fmla="*/ 851110 w 2812646"/>
                <a:gd name="connsiteY23" fmla="*/ 2059470 h 3136102"/>
                <a:gd name="connsiteX24" fmla="*/ 983846 w 2812646"/>
                <a:gd name="connsiteY24" fmla="*/ 2177457 h 3136102"/>
                <a:gd name="connsiteX25" fmla="*/ 1057588 w 2812646"/>
                <a:gd name="connsiteY25" fmla="*/ 2310192 h 3136102"/>
                <a:gd name="connsiteX26" fmla="*/ 1116581 w 2812646"/>
                <a:gd name="connsiteY26" fmla="*/ 2398683 h 3136102"/>
                <a:gd name="connsiteX27" fmla="*/ 1146078 w 2812646"/>
                <a:gd name="connsiteY27" fmla="*/ 2442928 h 3136102"/>
                <a:gd name="connsiteX28" fmla="*/ 1190323 w 2812646"/>
                <a:gd name="connsiteY28" fmla="*/ 2472425 h 3136102"/>
                <a:gd name="connsiteX29" fmla="*/ 1219820 w 2812646"/>
                <a:gd name="connsiteY29" fmla="*/ 2516670 h 3136102"/>
                <a:gd name="connsiteX30" fmla="*/ 1308310 w 2812646"/>
                <a:gd name="connsiteY30" fmla="*/ 2590412 h 3136102"/>
                <a:gd name="connsiteX31" fmla="*/ 1337807 w 2812646"/>
                <a:gd name="connsiteY31" fmla="*/ 2634657 h 3136102"/>
                <a:gd name="connsiteX32" fmla="*/ 1426297 w 2812646"/>
                <a:gd name="connsiteY32" fmla="*/ 2664154 h 3136102"/>
                <a:gd name="connsiteX33" fmla="*/ 1500039 w 2812646"/>
                <a:gd name="connsiteY33" fmla="*/ 2737896 h 3136102"/>
                <a:gd name="connsiteX34" fmla="*/ 1588530 w 2812646"/>
                <a:gd name="connsiteY34" fmla="*/ 2826386 h 3136102"/>
                <a:gd name="connsiteX35" fmla="*/ 1632775 w 2812646"/>
                <a:gd name="connsiteY35" fmla="*/ 2870631 h 3136102"/>
                <a:gd name="connsiteX36" fmla="*/ 1721265 w 2812646"/>
                <a:gd name="connsiteY36" fmla="*/ 2914876 h 3136102"/>
                <a:gd name="connsiteX37" fmla="*/ 1795007 w 2812646"/>
                <a:gd name="connsiteY37" fmla="*/ 3003367 h 3136102"/>
                <a:gd name="connsiteX38" fmla="*/ 1839252 w 2812646"/>
                <a:gd name="connsiteY38" fmla="*/ 3047612 h 3136102"/>
                <a:gd name="connsiteX39" fmla="*/ 1971988 w 2812646"/>
                <a:gd name="connsiteY39" fmla="*/ 3106605 h 3136102"/>
                <a:gd name="connsiteX40" fmla="*/ 2119472 w 2812646"/>
                <a:gd name="connsiteY40" fmla="*/ 3136102 h 3136102"/>
                <a:gd name="connsiteX41" fmla="*/ 2517678 w 2812646"/>
                <a:gd name="connsiteY41" fmla="*/ 3121354 h 3136102"/>
                <a:gd name="connsiteX42" fmla="*/ 2620917 w 2812646"/>
                <a:gd name="connsiteY42" fmla="*/ 3106605 h 3136102"/>
                <a:gd name="connsiteX43" fmla="*/ 2738904 w 2812646"/>
                <a:gd name="connsiteY43" fmla="*/ 3091857 h 3136102"/>
                <a:gd name="connsiteX44" fmla="*/ 2783149 w 2812646"/>
                <a:gd name="connsiteY44" fmla="*/ 3077109 h 3136102"/>
                <a:gd name="connsiteX45" fmla="*/ 2797897 w 2812646"/>
                <a:gd name="connsiteY45" fmla="*/ 3032863 h 3136102"/>
                <a:gd name="connsiteX46" fmla="*/ 2812646 w 2812646"/>
                <a:gd name="connsiteY46" fmla="*/ 2959121 h 3136102"/>
                <a:gd name="connsiteX47" fmla="*/ 2797897 w 2812646"/>
                <a:gd name="connsiteY47" fmla="*/ 2796889 h 3136102"/>
                <a:gd name="connsiteX48" fmla="*/ 2753652 w 2812646"/>
                <a:gd name="connsiteY48" fmla="*/ 2664154 h 3136102"/>
                <a:gd name="connsiteX49" fmla="*/ 2724156 w 2812646"/>
                <a:gd name="connsiteY49" fmla="*/ 2575663 h 3136102"/>
                <a:gd name="connsiteX50" fmla="*/ 2709407 w 2812646"/>
                <a:gd name="connsiteY50" fmla="*/ 2531418 h 3136102"/>
                <a:gd name="connsiteX51" fmla="*/ 2679910 w 2812646"/>
                <a:gd name="connsiteY51" fmla="*/ 2487173 h 3136102"/>
                <a:gd name="connsiteX52" fmla="*/ 2635665 w 2812646"/>
                <a:gd name="connsiteY52" fmla="*/ 2398683 h 3136102"/>
                <a:gd name="connsiteX53" fmla="*/ 2620917 w 2812646"/>
                <a:gd name="connsiteY53" fmla="*/ 2354438 h 3136102"/>
                <a:gd name="connsiteX54" fmla="*/ 2576672 w 2812646"/>
                <a:gd name="connsiteY54" fmla="*/ 2310192 h 3136102"/>
                <a:gd name="connsiteX55" fmla="*/ 2547175 w 2812646"/>
                <a:gd name="connsiteY55" fmla="*/ 2265947 h 3136102"/>
                <a:gd name="connsiteX56" fmla="*/ 2502930 w 2812646"/>
                <a:gd name="connsiteY56" fmla="*/ 2221702 h 3136102"/>
                <a:gd name="connsiteX57" fmla="*/ 2473433 w 2812646"/>
                <a:gd name="connsiteY57" fmla="*/ 2177457 h 3136102"/>
                <a:gd name="connsiteX58" fmla="*/ 2340697 w 2812646"/>
                <a:gd name="connsiteY58" fmla="*/ 2088967 h 3136102"/>
                <a:gd name="connsiteX59" fmla="*/ 2296452 w 2812646"/>
                <a:gd name="connsiteY59" fmla="*/ 2059470 h 3136102"/>
                <a:gd name="connsiteX60" fmla="*/ 2266956 w 2812646"/>
                <a:gd name="connsiteY60" fmla="*/ 2015225 h 3136102"/>
                <a:gd name="connsiteX61" fmla="*/ 2222710 w 2812646"/>
                <a:gd name="connsiteY61" fmla="*/ 2000476 h 3136102"/>
                <a:gd name="connsiteX62" fmla="*/ 2178465 w 2812646"/>
                <a:gd name="connsiteY62" fmla="*/ 1970980 h 3136102"/>
                <a:gd name="connsiteX63" fmla="*/ 2134220 w 2812646"/>
                <a:gd name="connsiteY63" fmla="*/ 1956231 h 3136102"/>
                <a:gd name="connsiteX64" fmla="*/ 2045730 w 2812646"/>
                <a:gd name="connsiteY64" fmla="*/ 1897238 h 3136102"/>
                <a:gd name="connsiteX65" fmla="*/ 2001485 w 2812646"/>
                <a:gd name="connsiteY65" fmla="*/ 1867741 h 3136102"/>
                <a:gd name="connsiteX66" fmla="*/ 1927743 w 2812646"/>
                <a:gd name="connsiteY66" fmla="*/ 1779251 h 3136102"/>
                <a:gd name="connsiteX67" fmla="*/ 1824504 w 2812646"/>
                <a:gd name="connsiteY67" fmla="*/ 1661263 h 3136102"/>
                <a:gd name="connsiteX68" fmla="*/ 1780259 w 2812646"/>
                <a:gd name="connsiteY68" fmla="*/ 1572773 h 3136102"/>
                <a:gd name="connsiteX69" fmla="*/ 1750762 w 2812646"/>
                <a:gd name="connsiteY69" fmla="*/ 1484283 h 3136102"/>
                <a:gd name="connsiteX70" fmla="*/ 1721265 w 2812646"/>
                <a:gd name="connsiteY70" fmla="*/ 1395792 h 3136102"/>
                <a:gd name="connsiteX71" fmla="*/ 1706517 w 2812646"/>
                <a:gd name="connsiteY71" fmla="*/ 1351547 h 3136102"/>
                <a:gd name="connsiteX72" fmla="*/ 1632775 w 2812646"/>
                <a:gd name="connsiteY72" fmla="*/ 1263057 h 3136102"/>
                <a:gd name="connsiteX73" fmla="*/ 1559033 w 2812646"/>
                <a:gd name="connsiteY73" fmla="*/ 1189315 h 3136102"/>
                <a:gd name="connsiteX74" fmla="*/ 1529536 w 2812646"/>
                <a:gd name="connsiteY74" fmla="*/ 1145070 h 3136102"/>
                <a:gd name="connsiteX75" fmla="*/ 1485291 w 2812646"/>
                <a:gd name="connsiteY75" fmla="*/ 1130321 h 3136102"/>
                <a:gd name="connsiteX76" fmla="*/ 1455794 w 2812646"/>
                <a:gd name="connsiteY76" fmla="*/ 1041831 h 3136102"/>
                <a:gd name="connsiteX77" fmla="*/ 1441046 w 2812646"/>
                <a:gd name="connsiteY77" fmla="*/ 997586 h 3136102"/>
                <a:gd name="connsiteX78" fmla="*/ 1411549 w 2812646"/>
                <a:gd name="connsiteY78" fmla="*/ 879599 h 3136102"/>
                <a:gd name="connsiteX79" fmla="*/ 1367304 w 2812646"/>
                <a:gd name="connsiteY79" fmla="*/ 732115 h 3136102"/>
                <a:gd name="connsiteX80" fmla="*/ 1352556 w 2812646"/>
                <a:gd name="connsiteY80" fmla="*/ 540386 h 3136102"/>
                <a:gd name="connsiteX81" fmla="*/ 1337807 w 2812646"/>
                <a:gd name="connsiteY81" fmla="*/ 496141 h 3136102"/>
                <a:gd name="connsiteX82" fmla="*/ 1323059 w 2812646"/>
                <a:gd name="connsiteY82" fmla="*/ 407651 h 3136102"/>
                <a:gd name="connsiteX83" fmla="*/ 1293562 w 2812646"/>
                <a:gd name="connsiteY83" fmla="*/ 319160 h 3136102"/>
                <a:gd name="connsiteX84" fmla="*/ 1278814 w 2812646"/>
                <a:gd name="connsiteY84" fmla="*/ 260167 h 3136102"/>
                <a:gd name="connsiteX85" fmla="*/ 1249317 w 2812646"/>
                <a:gd name="connsiteY85" fmla="*/ 171676 h 3136102"/>
                <a:gd name="connsiteX86" fmla="*/ 1234568 w 2812646"/>
                <a:gd name="connsiteY86" fmla="*/ 112683 h 3136102"/>
                <a:gd name="connsiteX87" fmla="*/ 1160826 w 2812646"/>
                <a:gd name="connsiteY87" fmla="*/ 24192 h 3136102"/>
                <a:gd name="connsiteX88" fmla="*/ 1116581 w 2812646"/>
                <a:gd name="connsiteY88" fmla="*/ 9444 h 3136102"/>
                <a:gd name="connsiteX89" fmla="*/ 875690 w 2812646"/>
                <a:gd name="connsiteY89" fmla="*/ 6987 h 3136102"/>
                <a:gd name="connsiteX90" fmla="*/ 570890 w 2812646"/>
                <a:gd name="connsiteY90" fmla="*/ 6987 h 3136102"/>
                <a:gd name="connsiteX91" fmla="*/ 246426 w 2812646"/>
                <a:gd name="connsiteY91" fmla="*/ 9444 h 3136102"/>
                <a:gd name="connsiteX92" fmla="*/ 113690 w 2812646"/>
                <a:gd name="connsiteY92" fmla="*/ 6987 h 3136102"/>
                <a:gd name="connsiteX93" fmla="*/ 37490 w 2812646"/>
                <a:gd name="connsiteY93" fmla="*/ 6986 h 3136102"/>
                <a:gd name="connsiteX94" fmla="*/ 113690 w 2812646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19665 w 2792362"/>
                <a:gd name="connsiteY3" fmla="*/ 378154 h 3136102"/>
                <a:gd name="connsiteX4" fmla="*/ 49162 w 2792362"/>
                <a:gd name="connsiteY4" fmla="*/ 496141 h 3136102"/>
                <a:gd name="connsiteX5" fmla="*/ 78659 w 2792362"/>
                <a:gd name="connsiteY5" fmla="*/ 599380 h 3136102"/>
                <a:gd name="connsiteX6" fmla="*/ 108155 w 2792362"/>
                <a:gd name="connsiteY6" fmla="*/ 643625 h 3136102"/>
                <a:gd name="connsiteX7" fmla="*/ 122904 w 2792362"/>
                <a:gd name="connsiteY7" fmla="*/ 717367 h 3136102"/>
                <a:gd name="connsiteX8" fmla="*/ 137652 w 2792362"/>
                <a:gd name="connsiteY8" fmla="*/ 805857 h 3136102"/>
                <a:gd name="connsiteX9" fmla="*/ 240891 w 2792362"/>
                <a:gd name="connsiteY9" fmla="*/ 938592 h 3136102"/>
                <a:gd name="connsiteX10" fmla="*/ 270388 w 2792362"/>
                <a:gd name="connsiteY10" fmla="*/ 982838 h 3136102"/>
                <a:gd name="connsiteX11" fmla="*/ 285136 w 2792362"/>
                <a:gd name="connsiteY11" fmla="*/ 1086076 h 3136102"/>
                <a:gd name="connsiteX12" fmla="*/ 344130 w 2792362"/>
                <a:gd name="connsiteY12" fmla="*/ 1174567 h 3136102"/>
                <a:gd name="connsiteX13" fmla="*/ 358878 w 2792362"/>
                <a:gd name="connsiteY13" fmla="*/ 1248309 h 3136102"/>
                <a:gd name="connsiteX14" fmla="*/ 417872 w 2792362"/>
                <a:gd name="connsiteY14" fmla="*/ 1336799 h 3136102"/>
                <a:gd name="connsiteX15" fmla="*/ 476865 w 2792362"/>
                <a:gd name="connsiteY15" fmla="*/ 1469534 h 3136102"/>
                <a:gd name="connsiteX16" fmla="*/ 550607 w 2792362"/>
                <a:gd name="connsiteY16" fmla="*/ 1602270 h 3136102"/>
                <a:gd name="connsiteX17" fmla="*/ 594852 w 2792362"/>
                <a:gd name="connsiteY17" fmla="*/ 1631767 h 3136102"/>
                <a:gd name="connsiteX18" fmla="*/ 609601 w 2792362"/>
                <a:gd name="connsiteY18" fmla="*/ 1676012 h 3136102"/>
                <a:gd name="connsiteX19" fmla="*/ 668594 w 2792362"/>
                <a:gd name="connsiteY19" fmla="*/ 1764502 h 3136102"/>
                <a:gd name="connsiteX20" fmla="*/ 683342 w 2792362"/>
                <a:gd name="connsiteY20" fmla="*/ 1808747 h 3136102"/>
                <a:gd name="connsiteX21" fmla="*/ 771833 w 2792362"/>
                <a:gd name="connsiteY21" fmla="*/ 1941483 h 3136102"/>
                <a:gd name="connsiteX22" fmla="*/ 801330 w 2792362"/>
                <a:gd name="connsiteY22" fmla="*/ 1985728 h 3136102"/>
                <a:gd name="connsiteX23" fmla="*/ 830826 w 2792362"/>
                <a:gd name="connsiteY23" fmla="*/ 2059470 h 3136102"/>
                <a:gd name="connsiteX24" fmla="*/ 963562 w 2792362"/>
                <a:gd name="connsiteY24" fmla="*/ 2177457 h 3136102"/>
                <a:gd name="connsiteX25" fmla="*/ 1037304 w 2792362"/>
                <a:gd name="connsiteY25" fmla="*/ 2310192 h 3136102"/>
                <a:gd name="connsiteX26" fmla="*/ 1096297 w 2792362"/>
                <a:gd name="connsiteY26" fmla="*/ 2398683 h 3136102"/>
                <a:gd name="connsiteX27" fmla="*/ 1125794 w 2792362"/>
                <a:gd name="connsiteY27" fmla="*/ 2442928 h 3136102"/>
                <a:gd name="connsiteX28" fmla="*/ 1170039 w 2792362"/>
                <a:gd name="connsiteY28" fmla="*/ 2472425 h 3136102"/>
                <a:gd name="connsiteX29" fmla="*/ 1199536 w 2792362"/>
                <a:gd name="connsiteY29" fmla="*/ 2516670 h 3136102"/>
                <a:gd name="connsiteX30" fmla="*/ 1288026 w 2792362"/>
                <a:gd name="connsiteY30" fmla="*/ 2590412 h 3136102"/>
                <a:gd name="connsiteX31" fmla="*/ 1317523 w 2792362"/>
                <a:gd name="connsiteY31" fmla="*/ 2634657 h 3136102"/>
                <a:gd name="connsiteX32" fmla="*/ 1406013 w 2792362"/>
                <a:gd name="connsiteY32" fmla="*/ 2664154 h 3136102"/>
                <a:gd name="connsiteX33" fmla="*/ 1479755 w 2792362"/>
                <a:gd name="connsiteY33" fmla="*/ 2737896 h 3136102"/>
                <a:gd name="connsiteX34" fmla="*/ 1568246 w 2792362"/>
                <a:gd name="connsiteY34" fmla="*/ 2826386 h 3136102"/>
                <a:gd name="connsiteX35" fmla="*/ 1612491 w 2792362"/>
                <a:gd name="connsiteY35" fmla="*/ 2870631 h 3136102"/>
                <a:gd name="connsiteX36" fmla="*/ 1700981 w 2792362"/>
                <a:gd name="connsiteY36" fmla="*/ 2914876 h 3136102"/>
                <a:gd name="connsiteX37" fmla="*/ 1774723 w 2792362"/>
                <a:gd name="connsiteY37" fmla="*/ 3003367 h 3136102"/>
                <a:gd name="connsiteX38" fmla="*/ 1818968 w 2792362"/>
                <a:gd name="connsiteY38" fmla="*/ 3047612 h 3136102"/>
                <a:gd name="connsiteX39" fmla="*/ 1951704 w 2792362"/>
                <a:gd name="connsiteY39" fmla="*/ 3106605 h 3136102"/>
                <a:gd name="connsiteX40" fmla="*/ 2099188 w 2792362"/>
                <a:gd name="connsiteY40" fmla="*/ 3136102 h 3136102"/>
                <a:gd name="connsiteX41" fmla="*/ 2497394 w 2792362"/>
                <a:gd name="connsiteY41" fmla="*/ 3121354 h 3136102"/>
                <a:gd name="connsiteX42" fmla="*/ 2600633 w 2792362"/>
                <a:gd name="connsiteY42" fmla="*/ 3106605 h 3136102"/>
                <a:gd name="connsiteX43" fmla="*/ 2718620 w 2792362"/>
                <a:gd name="connsiteY43" fmla="*/ 3091857 h 3136102"/>
                <a:gd name="connsiteX44" fmla="*/ 2762865 w 2792362"/>
                <a:gd name="connsiteY44" fmla="*/ 3077109 h 3136102"/>
                <a:gd name="connsiteX45" fmla="*/ 2777613 w 2792362"/>
                <a:gd name="connsiteY45" fmla="*/ 3032863 h 3136102"/>
                <a:gd name="connsiteX46" fmla="*/ 2792362 w 2792362"/>
                <a:gd name="connsiteY46" fmla="*/ 2959121 h 3136102"/>
                <a:gd name="connsiteX47" fmla="*/ 2777613 w 2792362"/>
                <a:gd name="connsiteY47" fmla="*/ 2796889 h 3136102"/>
                <a:gd name="connsiteX48" fmla="*/ 2733368 w 2792362"/>
                <a:gd name="connsiteY48" fmla="*/ 2664154 h 3136102"/>
                <a:gd name="connsiteX49" fmla="*/ 2703872 w 2792362"/>
                <a:gd name="connsiteY49" fmla="*/ 2575663 h 3136102"/>
                <a:gd name="connsiteX50" fmla="*/ 2689123 w 2792362"/>
                <a:gd name="connsiteY50" fmla="*/ 2531418 h 3136102"/>
                <a:gd name="connsiteX51" fmla="*/ 2659626 w 2792362"/>
                <a:gd name="connsiteY51" fmla="*/ 2487173 h 3136102"/>
                <a:gd name="connsiteX52" fmla="*/ 2615381 w 2792362"/>
                <a:gd name="connsiteY52" fmla="*/ 2398683 h 3136102"/>
                <a:gd name="connsiteX53" fmla="*/ 2600633 w 2792362"/>
                <a:gd name="connsiteY53" fmla="*/ 2354438 h 3136102"/>
                <a:gd name="connsiteX54" fmla="*/ 2556388 w 2792362"/>
                <a:gd name="connsiteY54" fmla="*/ 2310192 h 3136102"/>
                <a:gd name="connsiteX55" fmla="*/ 2526891 w 2792362"/>
                <a:gd name="connsiteY55" fmla="*/ 2265947 h 3136102"/>
                <a:gd name="connsiteX56" fmla="*/ 2482646 w 2792362"/>
                <a:gd name="connsiteY56" fmla="*/ 2221702 h 3136102"/>
                <a:gd name="connsiteX57" fmla="*/ 2453149 w 2792362"/>
                <a:gd name="connsiteY57" fmla="*/ 2177457 h 3136102"/>
                <a:gd name="connsiteX58" fmla="*/ 2320413 w 2792362"/>
                <a:gd name="connsiteY58" fmla="*/ 2088967 h 3136102"/>
                <a:gd name="connsiteX59" fmla="*/ 2276168 w 2792362"/>
                <a:gd name="connsiteY59" fmla="*/ 2059470 h 3136102"/>
                <a:gd name="connsiteX60" fmla="*/ 2246672 w 2792362"/>
                <a:gd name="connsiteY60" fmla="*/ 2015225 h 3136102"/>
                <a:gd name="connsiteX61" fmla="*/ 2202426 w 2792362"/>
                <a:gd name="connsiteY61" fmla="*/ 2000476 h 3136102"/>
                <a:gd name="connsiteX62" fmla="*/ 2158181 w 2792362"/>
                <a:gd name="connsiteY62" fmla="*/ 1970980 h 3136102"/>
                <a:gd name="connsiteX63" fmla="*/ 2113936 w 2792362"/>
                <a:gd name="connsiteY63" fmla="*/ 1956231 h 3136102"/>
                <a:gd name="connsiteX64" fmla="*/ 2025446 w 2792362"/>
                <a:gd name="connsiteY64" fmla="*/ 1897238 h 3136102"/>
                <a:gd name="connsiteX65" fmla="*/ 1981201 w 2792362"/>
                <a:gd name="connsiteY65" fmla="*/ 1867741 h 3136102"/>
                <a:gd name="connsiteX66" fmla="*/ 1907459 w 2792362"/>
                <a:gd name="connsiteY66" fmla="*/ 1779251 h 3136102"/>
                <a:gd name="connsiteX67" fmla="*/ 1804220 w 2792362"/>
                <a:gd name="connsiteY67" fmla="*/ 1661263 h 3136102"/>
                <a:gd name="connsiteX68" fmla="*/ 1759975 w 2792362"/>
                <a:gd name="connsiteY68" fmla="*/ 1572773 h 3136102"/>
                <a:gd name="connsiteX69" fmla="*/ 1730478 w 2792362"/>
                <a:gd name="connsiteY69" fmla="*/ 1484283 h 3136102"/>
                <a:gd name="connsiteX70" fmla="*/ 1700981 w 2792362"/>
                <a:gd name="connsiteY70" fmla="*/ 1395792 h 3136102"/>
                <a:gd name="connsiteX71" fmla="*/ 1686233 w 2792362"/>
                <a:gd name="connsiteY71" fmla="*/ 1351547 h 3136102"/>
                <a:gd name="connsiteX72" fmla="*/ 1612491 w 2792362"/>
                <a:gd name="connsiteY72" fmla="*/ 1263057 h 3136102"/>
                <a:gd name="connsiteX73" fmla="*/ 1538749 w 2792362"/>
                <a:gd name="connsiteY73" fmla="*/ 1189315 h 3136102"/>
                <a:gd name="connsiteX74" fmla="*/ 1509252 w 2792362"/>
                <a:gd name="connsiteY74" fmla="*/ 1145070 h 3136102"/>
                <a:gd name="connsiteX75" fmla="*/ 1465007 w 2792362"/>
                <a:gd name="connsiteY75" fmla="*/ 1130321 h 3136102"/>
                <a:gd name="connsiteX76" fmla="*/ 1435510 w 2792362"/>
                <a:gd name="connsiteY76" fmla="*/ 1041831 h 3136102"/>
                <a:gd name="connsiteX77" fmla="*/ 1420762 w 2792362"/>
                <a:gd name="connsiteY77" fmla="*/ 997586 h 3136102"/>
                <a:gd name="connsiteX78" fmla="*/ 1391265 w 2792362"/>
                <a:gd name="connsiteY78" fmla="*/ 879599 h 3136102"/>
                <a:gd name="connsiteX79" fmla="*/ 1347020 w 2792362"/>
                <a:gd name="connsiteY79" fmla="*/ 732115 h 3136102"/>
                <a:gd name="connsiteX80" fmla="*/ 1332272 w 2792362"/>
                <a:gd name="connsiteY80" fmla="*/ 540386 h 3136102"/>
                <a:gd name="connsiteX81" fmla="*/ 1317523 w 2792362"/>
                <a:gd name="connsiteY81" fmla="*/ 496141 h 3136102"/>
                <a:gd name="connsiteX82" fmla="*/ 1302775 w 2792362"/>
                <a:gd name="connsiteY82" fmla="*/ 407651 h 3136102"/>
                <a:gd name="connsiteX83" fmla="*/ 1273278 w 2792362"/>
                <a:gd name="connsiteY83" fmla="*/ 319160 h 3136102"/>
                <a:gd name="connsiteX84" fmla="*/ 1258530 w 2792362"/>
                <a:gd name="connsiteY84" fmla="*/ 260167 h 3136102"/>
                <a:gd name="connsiteX85" fmla="*/ 1229033 w 2792362"/>
                <a:gd name="connsiteY85" fmla="*/ 171676 h 3136102"/>
                <a:gd name="connsiteX86" fmla="*/ 1214284 w 2792362"/>
                <a:gd name="connsiteY86" fmla="*/ 112683 h 3136102"/>
                <a:gd name="connsiteX87" fmla="*/ 1140542 w 2792362"/>
                <a:gd name="connsiteY87" fmla="*/ 24192 h 3136102"/>
                <a:gd name="connsiteX88" fmla="*/ 1096297 w 2792362"/>
                <a:gd name="connsiteY88" fmla="*/ 9444 h 3136102"/>
                <a:gd name="connsiteX89" fmla="*/ 855406 w 2792362"/>
                <a:gd name="connsiteY89" fmla="*/ 6987 h 3136102"/>
                <a:gd name="connsiteX90" fmla="*/ 550606 w 2792362"/>
                <a:gd name="connsiteY90" fmla="*/ 6987 h 3136102"/>
                <a:gd name="connsiteX91" fmla="*/ 226142 w 2792362"/>
                <a:gd name="connsiteY91" fmla="*/ 9444 h 3136102"/>
                <a:gd name="connsiteX92" fmla="*/ 93406 w 2792362"/>
                <a:gd name="connsiteY92" fmla="*/ 6987 h 3136102"/>
                <a:gd name="connsiteX93" fmla="*/ 17206 w 2792362"/>
                <a:gd name="connsiteY93" fmla="*/ 6986 h 3136102"/>
                <a:gd name="connsiteX94" fmla="*/ 93406 w 2792362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49162 w 2792362"/>
                <a:gd name="connsiteY4" fmla="*/ 496141 h 3136102"/>
                <a:gd name="connsiteX5" fmla="*/ 78659 w 2792362"/>
                <a:gd name="connsiteY5" fmla="*/ 599380 h 3136102"/>
                <a:gd name="connsiteX6" fmla="*/ 108155 w 2792362"/>
                <a:gd name="connsiteY6" fmla="*/ 643625 h 3136102"/>
                <a:gd name="connsiteX7" fmla="*/ 122904 w 2792362"/>
                <a:gd name="connsiteY7" fmla="*/ 717367 h 3136102"/>
                <a:gd name="connsiteX8" fmla="*/ 137652 w 2792362"/>
                <a:gd name="connsiteY8" fmla="*/ 805857 h 3136102"/>
                <a:gd name="connsiteX9" fmla="*/ 240891 w 2792362"/>
                <a:gd name="connsiteY9" fmla="*/ 938592 h 3136102"/>
                <a:gd name="connsiteX10" fmla="*/ 270388 w 2792362"/>
                <a:gd name="connsiteY10" fmla="*/ 982838 h 3136102"/>
                <a:gd name="connsiteX11" fmla="*/ 285136 w 2792362"/>
                <a:gd name="connsiteY11" fmla="*/ 1086076 h 3136102"/>
                <a:gd name="connsiteX12" fmla="*/ 344130 w 2792362"/>
                <a:gd name="connsiteY12" fmla="*/ 1174567 h 3136102"/>
                <a:gd name="connsiteX13" fmla="*/ 358878 w 2792362"/>
                <a:gd name="connsiteY13" fmla="*/ 1248309 h 3136102"/>
                <a:gd name="connsiteX14" fmla="*/ 417872 w 2792362"/>
                <a:gd name="connsiteY14" fmla="*/ 1336799 h 3136102"/>
                <a:gd name="connsiteX15" fmla="*/ 476865 w 2792362"/>
                <a:gd name="connsiteY15" fmla="*/ 1469534 h 3136102"/>
                <a:gd name="connsiteX16" fmla="*/ 550607 w 2792362"/>
                <a:gd name="connsiteY16" fmla="*/ 1602270 h 3136102"/>
                <a:gd name="connsiteX17" fmla="*/ 594852 w 2792362"/>
                <a:gd name="connsiteY17" fmla="*/ 1631767 h 3136102"/>
                <a:gd name="connsiteX18" fmla="*/ 609601 w 2792362"/>
                <a:gd name="connsiteY18" fmla="*/ 1676012 h 3136102"/>
                <a:gd name="connsiteX19" fmla="*/ 668594 w 2792362"/>
                <a:gd name="connsiteY19" fmla="*/ 1764502 h 3136102"/>
                <a:gd name="connsiteX20" fmla="*/ 683342 w 2792362"/>
                <a:gd name="connsiteY20" fmla="*/ 1808747 h 3136102"/>
                <a:gd name="connsiteX21" fmla="*/ 771833 w 2792362"/>
                <a:gd name="connsiteY21" fmla="*/ 1941483 h 3136102"/>
                <a:gd name="connsiteX22" fmla="*/ 801330 w 2792362"/>
                <a:gd name="connsiteY22" fmla="*/ 1985728 h 3136102"/>
                <a:gd name="connsiteX23" fmla="*/ 830826 w 2792362"/>
                <a:gd name="connsiteY23" fmla="*/ 2059470 h 3136102"/>
                <a:gd name="connsiteX24" fmla="*/ 963562 w 2792362"/>
                <a:gd name="connsiteY24" fmla="*/ 2177457 h 3136102"/>
                <a:gd name="connsiteX25" fmla="*/ 1037304 w 2792362"/>
                <a:gd name="connsiteY25" fmla="*/ 2310192 h 3136102"/>
                <a:gd name="connsiteX26" fmla="*/ 1096297 w 2792362"/>
                <a:gd name="connsiteY26" fmla="*/ 2398683 h 3136102"/>
                <a:gd name="connsiteX27" fmla="*/ 1125794 w 2792362"/>
                <a:gd name="connsiteY27" fmla="*/ 2442928 h 3136102"/>
                <a:gd name="connsiteX28" fmla="*/ 1170039 w 2792362"/>
                <a:gd name="connsiteY28" fmla="*/ 2472425 h 3136102"/>
                <a:gd name="connsiteX29" fmla="*/ 1199536 w 2792362"/>
                <a:gd name="connsiteY29" fmla="*/ 2516670 h 3136102"/>
                <a:gd name="connsiteX30" fmla="*/ 1288026 w 2792362"/>
                <a:gd name="connsiteY30" fmla="*/ 2590412 h 3136102"/>
                <a:gd name="connsiteX31" fmla="*/ 1317523 w 2792362"/>
                <a:gd name="connsiteY31" fmla="*/ 2634657 h 3136102"/>
                <a:gd name="connsiteX32" fmla="*/ 1406013 w 2792362"/>
                <a:gd name="connsiteY32" fmla="*/ 2664154 h 3136102"/>
                <a:gd name="connsiteX33" fmla="*/ 1479755 w 2792362"/>
                <a:gd name="connsiteY33" fmla="*/ 2737896 h 3136102"/>
                <a:gd name="connsiteX34" fmla="*/ 1568246 w 2792362"/>
                <a:gd name="connsiteY34" fmla="*/ 2826386 h 3136102"/>
                <a:gd name="connsiteX35" fmla="*/ 1612491 w 2792362"/>
                <a:gd name="connsiteY35" fmla="*/ 2870631 h 3136102"/>
                <a:gd name="connsiteX36" fmla="*/ 1700981 w 2792362"/>
                <a:gd name="connsiteY36" fmla="*/ 2914876 h 3136102"/>
                <a:gd name="connsiteX37" fmla="*/ 1774723 w 2792362"/>
                <a:gd name="connsiteY37" fmla="*/ 3003367 h 3136102"/>
                <a:gd name="connsiteX38" fmla="*/ 1818968 w 2792362"/>
                <a:gd name="connsiteY38" fmla="*/ 3047612 h 3136102"/>
                <a:gd name="connsiteX39" fmla="*/ 1951704 w 2792362"/>
                <a:gd name="connsiteY39" fmla="*/ 3106605 h 3136102"/>
                <a:gd name="connsiteX40" fmla="*/ 2099188 w 2792362"/>
                <a:gd name="connsiteY40" fmla="*/ 3136102 h 3136102"/>
                <a:gd name="connsiteX41" fmla="*/ 2497394 w 2792362"/>
                <a:gd name="connsiteY41" fmla="*/ 3121354 h 3136102"/>
                <a:gd name="connsiteX42" fmla="*/ 2600633 w 2792362"/>
                <a:gd name="connsiteY42" fmla="*/ 3106605 h 3136102"/>
                <a:gd name="connsiteX43" fmla="*/ 2718620 w 2792362"/>
                <a:gd name="connsiteY43" fmla="*/ 3091857 h 3136102"/>
                <a:gd name="connsiteX44" fmla="*/ 2762865 w 2792362"/>
                <a:gd name="connsiteY44" fmla="*/ 3077109 h 3136102"/>
                <a:gd name="connsiteX45" fmla="*/ 2777613 w 2792362"/>
                <a:gd name="connsiteY45" fmla="*/ 3032863 h 3136102"/>
                <a:gd name="connsiteX46" fmla="*/ 2792362 w 2792362"/>
                <a:gd name="connsiteY46" fmla="*/ 2959121 h 3136102"/>
                <a:gd name="connsiteX47" fmla="*/ 2777613 w 2792362"/>
                <a:gd name="connsiteY47" fmla="*/ 2796889 h 3136102"/>
                <a:gd name="connsiteX48" fmla="*/ 2733368 w 2792362"/>
                <a:gd name="connsiteY48" fmla="*/ 2664154 h 3136102"/>
                <a:gd name="connsiteX49" fmla="*/ 2703872 w 2792362"/>
                <a:gd name="connsiteY49" fmla="*/ 2575663 h 3136102"/>
                <a:gd name="connsiteX50" fmla="*/ 2689123 w 2792362"/>
                <a:gd name="connsiteY50" fmla="*/ 2531418 h 3136102"/>
                <a:gd name="connsiteX51" fmla="*/ 2659626 w 2792362"/>
                <a:gd name="connsiteY51" fmla="*/ 2487173 h 3136102"/>
                <a:gd name="connsiteX52" fmla="*/ 2615381 w 2792362"/>
                <a:gd name="connsiteY52" fmla="*/ 2398683 h 3136102"/>
                <a:gd name="connsiteX53" fmla="*/ 2600633 w 2792362"/>
                <a:gd name="connsiteY53" fmla="*/ 2354438 h 3136102"/>
                <a:gd name="connsiteX54" fmla="*/ 2556388 w 2792362"/>
                <a:gd name="connsiteY54" fmla="*/ 2310192 h 3136102"/>
                <a:gd name="connsiteX55" fmla="*/ 2526891 w 2792362"/>
                <a:gd name="connsiteY55" fmla="*/ 2265947 h 3136102"/>
                <a:gd name="connsiteX56" fmla="*/ 2482646 w 2792362"/>
                <a:gd name="connsiteY56" fmla="*/ 2221702 h 3136102"/>
                <a:gd name="connsiteX57" fmla="*/ 2453149 w 2792362"/>
                <a:gd name="connsiteY57" fmla="*/ 2177457 h 3136102"/>
                <a:gd name="connsiteX58" fmla="*/ 2320413 w 2792362"/>
                <a:gd name="connsiteY58" fmla="*/ 2088967 h 3136102"/>
                <a:gd name="connsiteX59" fmla="*/ 2276168 w 2792362"/>
                <a:gd name="connsiteY59" fmla="*/ 2059470 h 3136102"/>
                <a:gd name="connsiteX60" fmla="*/ 2246672 w 2792362"/>
                <a:gd name="connsiteY60" fmla="*/ 2015225 h 3136102"/>
                <a:gd name="connsiteX61" fmla="*/ 2202426 w 2792362"/>
                <a:gd name="connsiteY61" fmla="*/ 2000476 h 3136102"/>
                <a:gd name="connsiteX62" fmla="*/ 2158181 w 2792362"/>
                <a:gd name="connsiteY62" fmla="*/ 1970980 h 3136102"/>
                <a:gd name="connsiteX63" fmla="*/ 2113936 w 2792362"/>
                <a:gd name="connsiteY63" fmla="*/ 1956231 h 3136102"/>
                <a:gd name="connsiteX64" fmla="*/ 2025446 w 2792362"/>
                <a:gd name="connsiteY64" fmla="*/ 1897238 h 3136102"/>
                <a:gd name="connsiteX65" fmla="*/ 1981201 w 2792362"/>
                <a:gd name="connsiteY65" fmla="*/ 1867741 h 3136102"/>
                <a:gd name="connsiteX66" fmla="*/ 1907459 w 2792362"/>
                <a:gd name="connsiteY66" fmla="*/ 1779251 h 3136102"/>
                <a:gd name="connsiteX67" fmla="*/ 1804220 w 2792362"/>
                <a:gd name="connsiteY67" fmla="*/ 1661263 h 3136102"/>
                <a:gd name="connsiteX68" fmla="*/ 1759975 w 2792362"/>
                <a:gd name="connsiteY68" fmla="*/ 1572773 h 3136102"/>
                <a:gd name="connsiteX69" fmla="*/ 1730478 w 2792362"/>
                <a:gd name="connsiteY69" fmla="*/ 1484283 h 3136102"/>
                <a:gd name="connsiteX70" fmla="*/ 1700981 w 2792362"/>
                <a:gd name="connsiteY70" fmla="*/ 1395792 h 3136102"/>
                <a:gd name="connsiteX71" fmla="*/ 1686233 w 2792362"/>
                <a:gd name="connsiteY71" fmla="*/ 1351547 h 3136102"/>
                <a:gd name="connsiteX72" fmla="*/ 1612491 w 2792362"/>
                <a:gd name="connsiteY72" fmla="*/ 1263057 h 3136102"/>
                <a:gd name="connsiteX73" fmla="*/ 1538749 w 2792362"/>
                <a:gd name="connsiteY73" fmla="*/ 1189315 h 3136102"/>
                <a:gd name="connsiteX74" fmla="*/ 1509252 w 2792362"/>
                <a:gd name="connsiteY74" fmla="*/ 1145070 h 3136102"/>
                <a:gd name="connsiteX75" fmla="*/ 1465007 w 2792362"/>
                <a:gd name="connsiteY75" fmla="*/ 1130321 h 3136102"/>
                <a:gd name="connsiteX76" fmla="*/ 1435510 w 2792362"/>
                <a:gd name="connsiteY76" fmla="*/ 1041831 h 3136102"/>
                <a:gd name="connsiteX77" fmla="*/ 1420762 w 2792362"/>
                <a:gd name="connsiteY77" fmla="*/ 997586 h 3136102"/>
                <a:gd name="connsiteX78" fmla="*/ 1391265 w 2792362"/>
                <a:gd name="connsiteY78" fmla="*/ 879599 h 3136102"/>
                <a:gd name="connsiteX79" fmla="*/ 1347020 w 2792362"/>
                <a:gd name="connsiteY79" fmla="*/ 732115 h 3136102"/>
                <a:gd name="connsiteX80" fmla="*/ 1332272 w 2792362"/>
                <a:gd name="connsiteY80" fmla="*/ 540386 h 3136102"/>
                <a:gd name="connsiteX81" fmla="*/ 1317523 w 2792362"/>
                <a:gd name="connsiteY81" fmla="*/ 496141 h 3136102"/>
                <a:gd name="connsiteX82" fmla="*/ 1302775 w 2792362"/>
                <a:gd name="connsiteY82" fmla="*/ 407651 h 3136102"/>
                <a:gd name="connsiteX83" fmla="*/ 1273278 w 2792362"/>
                <a:gd name="connsiteY83" fmla="*/ 319160 h 3136102"/>
                <a:gd name="connsiteX84" fmla="*/ 1258530 w 2792362"/>
                <a:gd name="connsiteY84" fmla="*/ 260167 h 3136102"/>
                <a:gd name="connsiteX85" fmla="*/ 1229033 w 2792362"/>
                <a:gd name="connsiteY85" fmla="*/ 171676 h 3136102"/>
                <a:gd name="connsiteX86" fmla="*/ 1214284 w 2792362"/>
                <a:gd name="connsiteY86" fmla="*/ 112683 h 3136102"/>
                <a:gd name="connsiteX87" fmla="*/ 1140542 w 2792362"/>
                <a:gd name="connsiteY87" fmla="*/ 24192 h 3136102"/>
                <a:gd name="connsiteX88" fmla="*/ 1096297 w 2792362"/>
                <a:gd name="connsiteY88" fmla="*/ 9444 h 3136102"/>
                <a:gd name="connsiteX89" fmla="*/ 855406 w 2792362"/>
                <a:gd name="connsiteY89" fmla="*/ 6987 h 3136102"/>
                <a:gd name="connsiteX90" fmla="*/ 550606 w 2792362"/>
                <a:gd name="connsiteY90" fmla="*/ 6987 h 3136102"/>
                <a:gd name="connsiteX91" fmla="*/ 226142 w 2792362"/>
                <a:gd name="connsiteY91" fmla="*/ 9444 h 3136102"/>
                <a:gd name="connsiteX92" fmla="*/ 93406 w 2792362"/>
                <a:gd name="connsiteY92" fmla="*/ 6987 h 3136102"/>
                <a:gd name="connsiteX93" fmla="*/ 17206 w 2792362"/>
                <a:gd name="connsiteY93" fmla="*/ 6986 h 3136102"/>
                <a:gd name="connsiteX94" fmla="*/ 93406 w 2792362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78659 w 2792362"/>
                <a:gd name="connsiteY4" fmla="*/ 599380 h 3136102"/>
                <a:gd name="connsiteX5" fmla="*/ 108155 w 2792362"/>
                <a:gd name="connsiteY5" fmla="*/ 643625 h 3136102"/>
                <a:gd name="connsiteX6" fmla="*/ 122904 w 2792362"/>
                <a:gd name="connsiteY6" fmla="*/ 717367 h 3136102"/>
                <a:gd name="connsiteX7" fmla="*/ 137652 w 2792362"/>
                <a:gd name="connsiteY7" fmla="*/ 805857 h 3136102"/>
                <a:gd name="connsiteX8" fmla="*/ 240891 w 2792362"/>
                <a:gd name="connsiteY8" fmla="*/ 938592 h 3136102"/>
                <a:gd name="connsiteX9" fmla="*/ 270388 w 2792362"/>
                <a:gd name="connsiteY9" fmla="*/ 982838 h 3136102"/>
                <a:gd name="connsiteX10" fmla="*/ 285136 w 2792362"/>
                <a:gd name="connsiteY10" fmla="*/ 1086076 h 3136102"/>
                <a:gd name="connsiteX11" fmla="*/ 344130 w 2792362"/>
                <a:gd name="connsiteY11" fmla="*/ 1174567 h 3136102"/>
                <a:gd name="connsiteX12" fmla="*/ 358878 w 2792362"/>
                <a:gd name="connsiteY12" fmla="*/ 1248309 h 3136102"/>
                <a:gd name="connsiteX13" fmla="*/ 417872 w 2792362"/>
                <a:gd name="connsiteY13" fmla="*/ 1336799 h 3136102"/>
                <a:gd name="connsiteX14" fmla="*/ 476865 w 2792362"/>
                <a:gd name="connsiteY14" fmla="*/ 1469534 h 3136102"/>
                <a:gd name="connsiteX15" fmla="*/ 550607 w 2792362"/>
                <a:gd name="connsiteY15" fmla="*/ 1602270 h 3136102"/>
                <a:gd name="connsiteX16" fmla="*/ 594852 w 2792362"/>
                <a:gd name="connsiteY16" fmla="*/ 1631767 h 3136102"/>
                <a:gd name="connsiteX17" fmla="*/ 609601 w 2792362"/>
                <a:gd name="connsiteY17" fmla="*/ 1676012 h 3136102"/>
                <a:gd name="connsiteX18" fmla="*/ 668594 w 2792362"/>
                <a:gd name="connsiteY18" fmla="*/ 1764502 h 3136102"/>
                <a:gd name="connsiteX19" fmla="*/ 683342 w 2792362"/>
                <a:gd name="connsiteY19" fmla="*/ 1808747 h 3136102"/>
                <a:gd name="connsiteX20" fmla="*/ 771833 w 2792362"/>
                <a:gd name="connsiteY20" fmla="*/ 1941483 h 3136102"/>
                <a:gd name="connsiteX21" fmla="*/ 801330 w 2792362"/>
                <a:gd name="connsiteY21" fmla="*/ 1985728 h 3136102"/>
                <a:gd name="connsiteX22" fmla="*/ 830826 w 2792362"/>
                <a:gd name="connsiteY22" fmla="*/ 2059470 h 3136102"/>
                <a:gd name="connsiteX23" fmla="*/ 963562 w 2792362"/>
                <a:gd name="connsiteY23" fmla="*/ 2177457 h 3136102"/>
                <a:gd name="connsiteX24" fmla="*/ 1037304 w 2792362"/>
                <a:gd name="connsiteY24" fmla="*/ 2310192 h 3136102"/>
                <a:gd name="connsiteX25" fmla="*/ 1096297 w 2792362"/>
                <a:gd name="connsiteY25" fmla="*/ 2398683 h 3136102"/>
                <a:gd name="connsiteX26" fmla="*/ 1125794 w 2792362"/>
                <a:gd name="connsiteY26" fmla="*/ 2442928 h 3136102"/>
                <a:gd name="connsiteX27" fmla="*/ 1170039 w 2792362"/>
                <a:gd name="connsiteY27" fmla="*/ 2472425 h 3136102"/>
                <a:gd name="connsiteX28" fmla="*/ 1199536 w 2792362"/>
                <a:gd name="connsiteY28" fmla="*/ 2516670 h 3136102"/>
                <a:gd name="connsiteX29" fmla="*/ 1288026 w 2792362"/>
                <a:gd name="connsiteY29" fmla="*/ 2590412 h 3136102"/>
                <a:gd name="connsiteX30" fmla="*/ 1317523 w 2792362"/>
                <a:gd name="connsiteY30" fmla="*/ 2634657 h 3136102"/>
                <a:gd name="connsiteX31" fmla="*/ 1406013 w 2792362"/>
                <a:gd name="connsiteY31" fmla="*/ 2664154 h 3136102"/>
                <a:gd name="connsiteX32" fmla="*/ 1479755 w 2792362"/>
                <a:gd name="connsiteY32" fmla="*/ 2737896 h 3136102"/>
                <a:gd name="connsiteX33" fmla="*/ 1568246 w 2792362"/>
                <a:gd name="connsiteY33" fmla="*/ 2826386 h 3136102"/>
                <a:gd name="connsiteX34" fmla="*/ 1612491 w 2792362"/>
                <a:gd name="connsiteY34" fmla="*/ 2870631 h 3136102"/>
                <a:gd name="connsiteX35" fmla="*/ 1700981 w 2792362"/>
                <a:gd name="connsiteY35" fmla="*/ 2914876 h 3136102"/>
                <a:gd name="connsiteX36" fmla="*/ 1774723 w 2792362"/>
                <a:gd name="connsiteY36" fmla="*/ 3003367 h 3136102"/>
                <a:gd name="connsiteX37" fmla="*/ 1818968 w 2792362"/>
                <a:gd name="connsiteY37" fmla="*/ 3047612 h 3136102"/>
                <a:gd name="connsiteX38" fmla="*/ 1951704 w 2792362"/>
                <a:gd name="connsiteY38" fmla="*/ 3106605 h 3136102"/>
                <a:gd name="connsiteX39" fmla="*/ 2099188 w 2792362"/>
                <a:gd name="connsiteY39" fmla="*/ 3136102 h 3136102"/>
                <a:gd name="connsiteX40" fmla="*/ 2497394 w 2792362"/>
                <a:gd name="connsiteY40" fmla="*/ 3121354 h 3136102"/>
                <a:gd name="connsiteX41" fmla="*/ 2600633 w 2792362"/>
                <a:gd name="connsiteY41" fmla="*/ 3106605 h 3136102"/>
                <a:gd name="connsiteX42" fmla="*/ 2718620 w 2792362"/>
                <a:gd name="connsiteY42" fmla="*/ 3091857 h 3136102"/>
                <a:gd name="connsiteX43" fmla="*/ 2762865 w 2792362"/>
                <a:gd name="connsiteY43" fmla="*/ 3077109 h 3136102"/>
                <a:gd name="connsiteX44" fmla="*/ 2777613 w 2792362"/>
                <a:gd name="connsiteY44" fmla="*/ 3032863 h 3136102"/>
                <a:gd name="connsiteX45" fmla="*/ 2792362 w 2792362"/>
                <a:gd name="connsiteY45" fmla="*/ 2959121 h 3136102"/>
                <a:gd name="connsiteX46" fmla="*/ 2777613 w 2792362"/>
                <a:gd name="connsiteY46" fmla="*/ 2796889 h 3136102"/>
                <a:gd name="connsiteX47" fmla="*/ 2733368 w 2792362"/>
                <a:gd name="connsiteY47" fmla="*/ 2664154 h 3136102"/>
                <a:gd name="connsiteX48" fmla="*/ 2703872 w 2792362"/>
                <a:gd name="connsiteY48" fmla="*/ 2575663 h 3136102"/>
                <a:gd name="connsiteX49" fmla="*/ 2689123 w 2792362"/>
                <a:gd name="connsiteY49" fmla="*/ 2531418 h 3136102"/>
                <a:gd name="connsiteX50" fmla="*/ 2659626 w 2792362"/>
                <a:gd name="connsiteY50" fmla="*/ 2487173 h 3136102"/>
                <a:gd name="connsiteX51" fmla="*/ 2615381 w 2792362"/>
                <a:gd name="connsiteY51" fmla="*/ 2398683 h 3136102"/>
                <a:gd name="connsiteX52" fmla="*/ 2600633 w 2792362"/>
                <a:gd name="connsiteY52" fmla="*/ 2354438 h 3136102"/>
                <a:gd name="connsiteX53" fmla="*/ 2556388 w 2792362"/>
                <a:gd name="connsiteY53" fmla="*/ 2310192 h 3136102"/>
                <a:gd name="connsiteX54" fmla="*/ 2526891 w 2792362"/>
                <a:gd name="connsiteY54" fmla="*/ 2265947 h 3136102"/>
                <a:gd name="connsiteX55" fmla="*/ 2482646 w 2792362"/>
                <a:gd name="connsiteY55" fmla="*/ 2221702 h 3136102"/>
                <a:gd name="connsiteX56" fmla="*/ 2453149 w 2792362"/>
                <a:gd name="connsiteY56" fmla="*/ 2177457 h 3136102"/>
                <a:gd name="connsiteX57" fmla="*/ 2320413 w 2792362"/>
                <a:gd name="connsiteY57" fmla="*/ 2088967 h 3136102"/>
                <a:gd name="connsiteX58" fmla="*/ 2276168 w 2792362"/>
                <a:gd name="connsiteY58" fmla="*/ 2059470 h 3136102"/>
                <a:gd name="connsiteX59" fmla="*/ 2246672 w 2792362"/>
                <a:gd name="connsiteY59" fmla="*/ 2015225 h 3136102"/>
                <a:gd name="connsiteX60" fmla="*/ 2202426 w 2792362"/>
                <a:gd name="connsiteY60" fmla="*/ 2000476 h 3136102"/>
                <a:gd name="connsiteX61" fmla="*/ 2158181 w 2792362"/>
                <a:gd name="connsiteY61" fmla="*/ 1970980 h 3136102"/>
                <a:gd name="connsiteX62" fmla="*/ 2113936 w 2792362"/>
                <a:gd name="connsiteY62" fmla="*/ 1956231 h 3136102"/>
                <a:gd name="connsiteX63" fmla="*/ 2025446 w 2792362"/>
                <a:gd name="connsiteY63" fmla="*/ 1897238 h 3136102"/>
                <a:gd name="connsiteX64" fmla="*/ 1981201 w 2792362"/>
                <a:gd name="connsiteY64" fmla="*/ 1867741 h 3136102"/>
                <a:gd name="connsiteX65" fmla="*/ 1907459 w 2792362"/>
                <a:gd name="connsiteY65" fmla="*/ 1779251 h 3136102"/>
                <a:gd name="connsiteX66" fmla="*/ 1804220 w 2792362"/>
                <a:gd name="connsiteY66" fmla="*/ 1661263 h 3136102"/>
                <a:gd name="connsiteX67" fmla="*/ 1759975 w 2792362"/>
                <a:gd name="connsiteY67" fmla="*/ 1572773 h 3136102"/>
                <a:gd name="connsiteX68" fmla="*/ 1730478 w 2792362"/>
                <a:gd name="connsiteY68" fmla="*/ 1484283 h 3136102"/>
                <a:gd name="connsiteX69" fmla="*/ 1700981 w 2792362"/>
                <a:gd name="connsiteY69" fmla="*/ 1395792 h 3136102"/>
                <a:gd name="connsiteX70" fmla="*/ 1686233 w 2792362"/>
                <a:gd name="connsiteY70" fmla="*/ 1351547 h 3136102"/>
                <a:gd name="connsiteX71" fmla="*/ 1612491 w 2792362"/>
                <a:gd name="connsiteY71" fmla="*/ 1263057 h 3136102"/>
                <a:gd name="connsiteX72" fmla="*/ 1538749 w 2792362"/>
                <a:gd name="connsiteY72" fmla="*/ 1189315 h 3136102"/>
                <a:gd name="connsiteX73" fmla="*/ 1509252 w 2792362"/>
                <a:gd name="connsiteY73" fmla="*/ 1145070 h 3136102"/>
                <a:gd name="connsiteX74" fmla="*/ 1465007 w 2792362"/>
                <a:gd name="connsiteY74" fmla="*/ 1130321 h 3136102"/>
                <a:gd name="connsiteX75" fmla="*/ 1435510 w 2792362"/>
                <a:gd name="connsiteY75" fmla="*/ 1041831 h 3136102"/>
                <a:gd name="connsiteX76" fmla="*/ 1420762 w 2792362"/>
                <a:gd name="connsiteY76" fmla="*/ 997586 h 3136102"/>
                <a:gd name="connsiteX77" fmla="*/ 1391265 w 2792362"/>
                <a:gd name="connsiteY77" fmla="*/ 879599 h 3136102"/>
                <a:gd name="connsiteX78" fmla="*/ 1347020 w 2792362"/>
                <a:gd name="connsiteY78" fmla="*/ 732115 h 3136102"/>
                <a:gd name="connsiteX79" fmla="*/ 1332272 w 2792362"/>
                <a:gd name="connsiteY79" fmla="*/ 540386 h 3136102"/>
                <a:gd name="connsiteX80" fmla="*/ 1317523 w 2792362"/>
                <a:gd name="connsiteY80" fmla="*/ 496141 h 3136102"/>
                <a:gd name="connsiteX81" fmla="*/ 1302775 w 2792362"/>
                <a:gd name="connsiteY81" fmla="*/ 407651 h 3136102"/>
                <a:gd name="connsiteX82" fmla="*/ 1273278 w 2792362"/>
                <a:gd name="connsiteY82" fmla="*/ 319160 h 3136102"/>
                <a:gd name="connsiteX83" fmla="*/ 1258530 w 2792362"/>
                <a:gd name="connsiteY83" fmla="*/ 260167 h 3136102"/>
                <a:gd name="connsiteX84" fmla="*/ 1229033 w 2792362"/>
                <a:gd name="connsiteY84" fmla="*/ 171676 h 3136102"/>
                <a:gd name="connsiteX85" fmla="*/ 1214284 w 2792362"/>
                <a:gd name="connsiteY85" fmla="*/ 112683 h 3136102"/>
                <a:gd name="connsiteX86" fmla="*/ 1140542 w 2792362"/>
                <a:gd name="connsiteY86" fmla="*/ 24192 h 3136102"/>
                <a:gd name="connsiteX87" fmla="*/ 1096297 w 2792362"/>
                <a:gd name="connsiteY87" fmla="*/ 9444 h 3136102"/>
                <a:gd name="connsiteX88" fmla="*/ 855406 w 2792362"/>
                <a:gd name="connsiteY88" fmla="*/ 6987 h 3136102"/>
                <a:gd name="connsiteX89" fmla="*/ 550606 w 2792362"/>
                <a:gd name="connsiteY89" fmla="*/ 6987 h 3136102"/>
                <a:gd name="connsiteX90" fmla="*/ 226142 w 2792362"/>
                <a:gd name="connsiteY90" fmla="*/ 9444 h 3136102"/>
                <a:gd name="connsiteX91" fmla="*/ 93406 w 2792362"/>
                <a:gd name="connsiteY91" fmla="*/ 6987 h 3136102"/>
                <a:gd name="connsiteX92" fmla="*/ 17206 w 2792362"/>
                <a:gd name="connsiteY92" fmla="*/ 6986 h 3136102"/>
                <a:gd name="connsiteX93" fmla="*/ 93406 w 2792362"/>
                <a:gd name="connsiteY93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78659 w 2792362"/>
                <a:gd name="connsiteY4" fmla="*/ 599380 h 3136102"/>
                <a:gd name="connsiteX5" fmla="*/ 108155 w 2792362"/>
                <a:gd name="connsiteY5" fmla="*/ 643625 h 3136102"/>
                <a:gd name="connsiteX6" fmla="*/ 122904 w 2792362"/>
                <a:gd name="connsiteY6" fmla="*/ 717367 h 3136102"/>
                <a:gd name="connsiteX7" fmla="*/ 137652 w 2792362"/>
                <a:gd name="connsiteY7" fmla="*/ 805857 h 3136102"/>
                <a:gd name="connsiteX8" fmla="*/ 240891 w 2792362"/>
                <a:gd name="connsiteY8" fmla="*/ 938592 h 3136102"/>
                <a:gd name="connsiteX9" fmla="*/ 270388 w 2792362"/>
                <a:gd name="connsiteY9" fmla="*/ 982838 h 3136102"/>
                <a:gd name="connsiteX10" fmla="*/ 285136 w 2792362"/>
                <a:gd name="connsiteY10" fmla="*/ 1086076 h 3136102"/>
                <a:gd name="connsiteX11" fmla="*/ 344130 w 2792362"/>
                <a:gd name="connsiteY11" fmla="*/ 1174567 h 3136102"/>
                <a:gd name="connsiteX12" fmla="*/ 358878 w 2792362"/>
                <a:gd name="connsiteY12" fmla="*/ 1248309 h 3136102"/>
                <a:gd name="connsiteX13" fmla="*/ 417872 w 2792362"/>
                <a:gd name="connsiteY13" fmla="*/ 1336799 h 3136102"/>
                <a:gd name="connsiteX14" fmla="*/ 476865 w 2792362"/>
                <a:gd name="connsiteY14" fmla="*/ 1469534 h 3136102"/>
                <a:gd name="connsiteX15" fmla="*/ 550607 w 2792362"/>
                <a:gd name="connsiteY15" fmla="*/ 1602270 h 3136102"/>
                <a:gd name="connsiteX16" fmla="*/ 594852 w 2792362"/>
                <a:gd name="connsiteY16" fmla="*/ 1631767 h 3136102"/>
                <a:gd name="connsiteX17" fmla="*/ 609601 w 2792362"/>
                <a:gd name="connsiteY17" fmla="*/ 1676012 h 3136102"/>
                <a:gd name="connsiteX18" fmla="*/ 668594 w 2792362"/>
                <a:gd name="connsiteY18" fmla="*/ 1764502 h 3136102"/>
                <a:gd name="connsiteX19" fmla="*/ 683342 w 2792362"/>
                <a:gd name="connsiteY19" fmla="*/ 1808747 h 3136102"/>
                <a:gd name="connsiteX20" fmla="*/ 771833 w 2792362"/>
                <a:gd name="connsiteY20" fmla="*/ 1941483 h 3136102"/>
                <a:gd name="connsiteX21" fmla="*/ 801330 w 2792362"/>
                <a:gd name="connsiteY21" fmla="*/ 1985728 h 3136102"/>
                <a:gd name="connsiteX22" fmla="*/ 830826 w 2792362"/>
                <a:gd name="connsiteY22" fmla="*/ 2059470 h 3136102"/>
                <a:gd name="connsiteX23" fmla="*/ 963562 w 2792362"/>
                <a:gd name="connsiteY23" fmla="*/ 2177457 h 3136102"/>
                <a:gd name="connsiteX24" fmla="*/ 1037304 w 2792362"/>
                <a:gd name="connsiteY24" fmla="*/ 2310192 h 3136102"/>
                <a:gd name="connsiteX25" fmla="*/ 1096297 w 2792362"/>
                <a:gd name="connsiteY25" fmla="*/ 2398683 h 3136102"/>
                <a:gd name="connsiteX26" fmla="*/ 1125794 w 2792362"/>
                <a:gd name="connsiteY26" fmla="*/ 2442928 h 3136102"/>
                <a:gd name="connsiteX27" fmla="*/ 1170039 w 2792362"/>
                <a:gd name="connsiteY27" fmla="*/ 2472425 h 3136102"/>
                <a:gd name="connsiteX28" fmla="*/ 1199536 w 2792362"/>
                <a:gd name="connsiteY28" fmla="*/ 2516670 h 3136102"/>
                <a:gd name="connsiteX29" fmla="*/ 1288026 w 2792362"/>
                <a:gd name="connsiteY29" fmla="*/ 2590412 h 3136102"/>
                <a:gd name="connsiteX30" fmla="*/ 1317523 w 2792362"/>
                <a:gd name="connsiteY30" fmla="*/ 2634657 h 3136102"/>
                <a:gd name="connsiteX31" fmla="*/ 1406013 w 2792362"/>
                <a:gd name="connsiteY31" fmla="*/ 2664154 h 3136102"/>
                <a:gd name="connsiteX32" fmla="*/ 1479755 w 2792362"/>
                <a:gd name="connsiteY32" fmla="*/ 2737896 h 3136102"/>
                <a:gd name="connsiteX33" fmla="*/ 1568246 w 2792362"/>
                <a:gd name="connsiteY33" fmla="*/ 2826386 h 3136102"/>
                <a:gd name="connsiteX34" fmla="*/ 1612491 w 2792362"/>
                <a:gd name="connsiteY34" fmla="*/ 2870631 h 3136102"/>
                <a:gd name="connsiteX35" fmla="*/ 1700981 w 2792362"/>
                <a:gd name="connsiteY35" fmla="*/ 2914876 h 3136102"/>
                <a:gd name="connsiteX36" fmla="*/ 1774723 w 2792362"/>
                <a:gd name="connsiteY36" fmla="*/ 3003367 h 3136102"/>
                <a:gd name="connsiteX37" fmla="*/ 1818968 w 2792362"/>
                <a:gd name="connsiteY37" fmla="*/ 3047612 h 3136102"/>
                <a:gd name="connsiteX38" fmla="*/ 1951704 w 2792362"/>
                <a:gd name="connsiteY38" fmla="*/ 3106605 h 3136102"/>
                <a:gd name="connsiteX39" fmla="*/ 2099188 w 2792362"/>
                <a:gd name="connsiteY39" fmla="*/ 3136102 h 3136102"/>
                <a:gd name="connsiteX40" fmla="*/ 2497394 w 2792362"/>
                <a:gd name="connsiteY40" fmla="*/ 3121354 h 3136102"/>
                <a:gd name="connsiteX41" fmla="*/ 2600633 w 2792362"/>
                <a:gd name="connsiteY41" fmla="*/ 3106605 h 3136102"/>
                <a:gd name="connsiteX42" fmla="*/ 2718620 w 2792362"/>
                <a:gd name="connsiteY42" fmla="*/ 3091857 h 3136102"/>
                <a:gd name="connsiteX43" fmla="*/ 2762865 w 2792362"/>
                <a:gd name="connsiteY43" fmla="*/ 3077109 h 3136102"/>
                <a:gd name="connsiteX44" fmla="*/ 2777613 w 2792362"/>
                <a:gd name="connsiteY44" fmla="*/ 3032863 h 3136102"/>
                <a:gd name="connsiteX45" fmla="*/ 2792362 w 2792362"/>
                <a:gd name="connsiteY45" fmla="*/ 2959121 h 3136102"/>
                <a:gd name="connsiteX46" fmla="*/ 2777613 w 2792362"/>
                <a:gd name="connsiteY46" fmla="*/ 2796889 h 3136102"/>
                <a:gd name="connsiteX47" fmla="*/ 2733368 w 2792362"/>
                <a:gd name="connsiteY47" fmla="*/ 2664154 h 3136102"/>
                <a:gd name="connsiteX48" fmla="*/ 2703872 w 2792362"/>
                <a:gd name="connsiteY48" fmla="*/ 2575663 h 3136102"/>
                <a:gd name="connsiteX49" fmla="*/ 2689123 w 2792362"/>
                <a:gd name="connsiteY49" fmla="*/ 2531418 h 3136102"/>
                <a:gd name="connsiteX50" fmla="*/ 2659626 w 2792362"/>
                <a:gd name="connsiteY50" fmla="*/ 2487173 h 3136102"/>
                <a:gd name="connsiteX51" fmla="*/ 2615381 w 2792362"/>
                <a:gd name="connsiteY51" fmla="*/ 2398683 h 3136102"/>
                <a:gd name="connsiteX52" fmla="*/ 2600633 w 2792362"/>
                <a:gd name="connsiteY52" fmla="*/ 2354438 h 3136102"/>
                <a:gd name="connsiteX53" fmla="*/ 2556388 w 2792362"/>
                <a:gd name="connsiteY53" fmla="*/ 2310192 h 3136102"/>
                <a:gd name="connsiteX54" fmla="*/ 2526891 w 2792362"/>
                <a:gd name="connsiteY54" fmla="*/ 2265947 h 3136102"/>
                <a:gd name="connsiteX55" fmla="*/ 2482646 w 2792362"/>
                <a:gd name="connsiteY55" fmla="*/ 2221702 h 3136102"/>
                <a:gd name="connsiteX56" fmla="*/ 2453149 w 2792362"/>
                <a:gd name="connsiteY56" fmla="*/ 2177457 h 3136102"/>
                <a:gd name="connsiteX57" fmla="*/ 2320413 w 2792362"/>
                <a:gd name="connsiteY57" fmla="*/ 2088967 h 3136102"/>
                <a:gd name="connsiteX58" fmla="*/ 2276168 w 2792362"/>
                <a:gd name="connsiteY58" fmla="*/ 2059470 h 3136102"/>
                <a:gd name="connsiteX59" fmla="*/ 2246672 w 2792362"/>
                <a:gd name="connsiteY59" fmla="*/ 2015225 h 3136102"/>
                <a:gd name="connsiteX60" fmla="*/ 2202426 w 2792362"/>
                <a:gd name="connsiteY60" fmla="*/ 2000476 h 3136102"/>
                <a:gd name="connsiteX61" fmla="*/ 2158181 w 2792362"/>
                <a:gd name="connsiteY61" fmla="*/ 1970980 h 3136102"/>
                <a:gd name="connsiteX62" fmla="*/ 2113936 w 2792362"/>
                <a:gd name="connsiteY62" fmla="*/ 1956231 h 3136102"/>
                <a:gd name="connsiteX63" fmla="*/ 2025446 w 2792362"/>
                <a:gd name="connsiteY63" fmla="*/ 1897238 h 3136102"/>
                <a:gd name="connsiteX64" fmla="*/ 1981201 w 2792362"/>
                <a:gd name="connsiteY64" fmla="*/ 1867741 h 3136102"/>
                <a:gd name="connsiteX65" fmla="*/ 1907459 w 2792362"/>
                <a:gd name="connsiteY65" fmla="*/ 1779251 h 3136102"/>
                <a:gd name="connsiteX66" fmla="*/ 1804220 w 2792362"/>
                <a:gd name="connsiteY66" fmla="*/ 1661263 h 3136102"/>
                <a:gd name="connsiteX67" fmla="*/ 1759975 w 2792362"/>
                <a:gd name="connsiteY67" fmla="*/ 1572773 h 3136102"/>
                <a:gd name="connsiteX68" fmla="*/ 1730478 w 2792362"/>
                <a:gd name="connsiteY68" fmla="*/ 1484283 h 3136102"/>
                <a:gd name="connsiteX69" fmla="*/ 1700981 w 2792362"/>
                <a:gd name="connsiteY69" fmla="*/ 1395792 h 3136102"/>
                <a:gd name="connsiteX70" fmla="*/ 1686233 w 2792362"/>
                <a:gd name="connsiteY70" fmla="*/ 1351547 h 3136102"/>
                <a:gd name="connsiteX71" fmla="*/ 1612491 w 2792362"/>
                <a:gd name="connsiteY71" fmla="*/ 1263057 h 3136102"/>
                <a:gd name="connsiteX72" fmla="*/ 1538749 w 2792362"/>
                <a:gd name="connsiteY72" fmla="*/ 1189315 h 3136102"/>
                <a:gd name="connsiteX73" fmla="*/ 1509252 w 2792362"/>
                <a:gd name="connsiteY73" fmla="*/ 1145070 h 3136102"/>
                <a:gd name="connsiteX74" fmla="*/ 1465007 w 2792362"/>
                <a:gd name="connsiteY74" fmla="*/ 1130321 h 3136102"/>
                <a:gd name="connsiteX75" fmla="*/ 1435510 w 2792362"/>
                <a:gd name="connsiteY75" fmla="*/ 1041831 h 3136102"/>
                <a:gd name="connsiteX76" fmla="*/ 1420762 w 2792362"/>
                <a:gd name="connsiteY76" fmla="*/ 997586 h 3136102"/>
                <a:gd name="connsiteX77" fmla="*/ 1391265 w 2792362"/>
                <a:gd name="connsiteY77" fmla="*/ 879599 h 3136102"/>
                <a:gd name="connsiteX78" fmla="*/ 1347020 w 2792362"/>
                <a:gd name="connsiteY78" fmla="*/ 732115 h 3136102"/>
                <a:gd name="connsiteX79" fmla="*/ 1332272 w 2792362"/>
                <a:gd name="connsiteY79" fmla="*/ 540386 h 3136102"/>
                <a:gd name="connsiteX80" fmla="*/ 1317523 w 2792362"/>
                <a:gd name="connsiteY80" fmla="*/ 496141 h 3136102"/>
                <a:gd name="connsiteX81" fmla="*/ 1302775 w 2792362"/>
                <a:gd name="connsiteY81" fmla="*/ 407651 h 3136102"/>
                <a:gd name="connsiteX82" fmla="*/ 1273278 w 2792362"/>
                <a:gd name="connsiteY82" fmla="*/ 319160 h 3136102"/>
                <a:gd name="connsiteX83" fmla="*/ 1258530 w 2792362"/>
                <a:gd name="connsiteY83" fmla="*/ 260167 h 3136102"/>
                <a:gd name="connsiteX84" fmla="*/ 1229033 w 2792362"/>
                <a:gd name="connsiteY84" fmla="*/ 171676 h 3136102"/>
                <a:gd name="connsiteX85" fmla="*/ 1236406 w 2792362"/>
                <a:gd name="connsiteY85" fmla="*/ 83187 h 3136102"/>
                <a:gd name="connsiteX86" fmla="*/ 1214284 w 2792362"/>
                <a:gd name="connsiteY86" fmla="*/ 112683 h 3136102"/>
                <a:gd name="connsiteX87" fmla="*/ 1140542 w 2792362"/>
                <a:gd name="connsiteY87" fmla="*/ 24192 h 3136102"/>
                <a:gd name="connsiteX88" fmla="*/ 1096297 w 2792362"/>
                <a:gd name="connsiteY88" fmla="*/ 9444 h 3136102"/>
                <a:gd name="connsiteX89" fmla="*/ 855406 w 2792362"/>
                <a:gd name="connsiteY89" fmla="*/ 6987 h 3136102"/>
                <a:gd name="connsiteX90" fmla="*/ 550606 w 2792362"/>
                <a:gd name="connsiteY90" fmla="*/ 6987 h 3136102"/>
                <a:gd name="connsiteX91" fmla="*/ 226142 w 2792362"/>
                <a:gd name="connsiteY91" fmla="*/ 9444 h 3136102"/>
                <a:gd name="connsiteX92" fmla="*/ 93406 w 2792362"/>
                <a:gd name="connsiteY92" fmla="*/ 6987 h 3136102"/>
                <a:gd name="connsiteX93" fmla="*/ 17206 w 2792362"/>
                <a:gd name="connsiteY93" fmla="*/ 6986 h 3136102"/>
                <a:gd name="connsiteX94" fmla="*/ 93406 w 2792362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78659 w 2792362"/>
                <a:gd name="connsiteY4" fmla="*/ 599380 h 3136102"/>
                <a:gd name="connsiteX5" fmla="*/ 108155 w 2792362"/>
                <a:gd name="connsiteY5" fmla="*/ 643625 h 3136102"/>
                <a:gd name="connsiteX6" fmla="*/ 122904 w 2792362"/>
                <a:gd name="connsiteY6" fmla="*/ 717367 h 3136102"/>
                <a:gd name="connsiteX7" fmla="*/ 137652 w 2792362"/>
                <a:gd name="connsiteY7" fmla="*/ 805857 h 3136102"/>
                <a:gd name="connsiteX8" fmla="*/ 240891 w 2792362"/>
                <a:gd name="connsiteY8" fmla="*/ 938592 h 3136102"/>
                <a:gd name="connsiteX9" fmla="*/ 270388 w 2792362"/>
                <a:gd name="connsiteY9" fmla="*/ 982838 h 3136102"/>
                <a:gd name="connsiteX10" fmla="*/ 285136 w 2792362"/>
                <a:gd name="connsiteY10" fmla="*/ 1086076 h 3136102"/>
                <a:gd name="connsiteX11" fmla="*/ 344130 w 2792362"/>
                <a:gd name="connsiteY11" fmla="*/ 1174567 h 3136102"/>
                <a:gd name="connsiteX12" fmla="*/ 358878 w 2792362"/>
                <a:gd name="connsiteY12" fmla="*/ 1248309 h 3136102"/>
                <a:gd name="connsiteX13" fmla="*/ 417872 w 2792362"/>
                <a:gd name="connsiteY13" fmla="*/ 1336799 h 3136102"/>
                <a:gd name="connsiteX14" fmla="*/ 476865 w 2792362"/>
                <a:gd name="connsiteY14" fmla="*/ 1469534 h 3136102"/>
                <a:gd name="connsiteX15" fmla="*/ 550607 w 2792362"/>
                <a:gd name="connsiteY15" fmla="*/ 1602270 h 3136102"/>
                <a:gd name="connsiteX16" fmla="*/ 594852 w 2792362"/>
                <a:gd name="connsiteY16" fmla="*/ 1631767 h 3136102"/>
                <a:gd name="connsiteX17" fmla="*/ 609601 w 2792362"/>
                <a:gd name="connsiteY17" fmla="*/ 1676012 h 3136102"/>
                <a:gd name="connsiteX18" fmla="*/ 668594 w 2792362"/>
                <a:gd name="connsiteY18" fmla="*/ 1764502 h 3136102"/>
                <a:gd name="connsiteX19" fmla="*/ 683342 w 2792362"/>
                <a:gd name="connsiteY19" fmla="*/ 1808747 h 3136102"/>
                <a:gd name="connsiteX20" fmla="*/ 771833 w 2792362"/>
                <a:gd name="connsiteY20" fmla="*/ 1941483 h 3136102"/>
                <a:gd name="connsiteX21" fmla="*/ 801330 w 2792362"/>
                <a:gd name="connsiteY21" fmla="*/ 1985728 h 3136102"/>
                <a:gd name="connsiteX22" fmla="*/ 830826 w 2792362"/>
                <a:gd name="connsiteY22" fmla="*/ 2059470 h 3136102"/>
                <a:gd name="connsiteX23" fmla="*/ 963562 w 2792362"/>
                <a:gd name="connsiteY23" fmla="*/ 2177457 h 3136102"/>
                <a:gd name="connsiteX24" fmla="*/ 1037304 w 2792362"/>
                <a:gd name="connsiteY24" fmla="*/ 2310192 h 3136102"/>
                <a:gd name="connsiteX25" fmla="*/ 1096297 w 2792362"/>
                <a:gd name="connsiteY25" fmla="*/ 2398683 h 3136102"/>
                <a:gd name="connsiteX26" fmla="*/ 1125794 w 2792362"/>
                <a:gd name="connsiteY26" fmla="*/ 2442928 h 3136102"/>
                <a:gd name="connsiteX27" fmla="*/ 1170039 w 2792362"/>
                <a:gd name="connsiteY27" fmla="*/ 2472425 h 3136102"/>
                <a:gd name="connsiteX28" fmla="*/ 1199536 w 2792362"/>
                <a:gd name="connsiteY28" fmla="*/ 2516670 h 3136102"/>
                <a:gd name="connsiteX29" fmla="*/ 1288026 w 2792362"/>
                <a:gd name="connsiteY29" fmla="*/ 2590412 h 3136102"/>
                <a:gd name="connsiteX30" fmla="*/ 1317523 w 2792362"/>
                <a:gd name="connsiteY30" fmla="*/ 2634657 h 3136102"/>
                <a:gd name="connsiteX31" fmla="*/ 1406013 w 2792362"/>
                <a:gd name="connsiteY31" fmla="*/ 2664154 h 3136102"/>
                <a:gd name="connsiteX32" fmla="*/ 1479755 w 2792362"/>
                <a:gd name="connsiteY32" fmla="*/ 2737896 h 3136102"/>
                <a:gd name="connsiteX33" fmla="*/ 1568246 w 2792362"/>
                <a:gd name="connsiteY33" fmla="*/ 2826386 h 3136102"/>
                <a:gd name="connsiteX34" fmla="*/ 1612491 w 2792362"/>
                <a:gd name="connsiteY34" fmla="*/ 2870631 h 3136102"/>
                <a:gd name="connsiteX35" fmla="*/ 1700981 w 2792362"/>
                <a:gd name="connsiteY35" fmla="*/ 2914876 h 3136102"/>
                <a:gd name="connsiteX36" fmla="*/ 1774723 w 2792362"/>
                <a:gd name="connsiteY36" fmla="*/ 3003367 h 3136102"/>
                <a:gd name="connsiteX37" fmla="*/ 1818968 w 2792362"/>
                <a:gd name="connsiteY37" fmla="*/ 3047612 h 3136102"/>
                <a:gd name="connsiteX38" fmla="*/ 1951704 w 2792362"/>
                <a:gd name="connsiteY38" fmla="*/ 3106605 h 3136102"/>
                <a:gd name="connsiteX39" fmla="*/ 2099188 w 2792362"/>
                <a:gd name="connsiteY39" fmla="*/ 3136102 h 3136102"/>
                <a:gd name="connsiteX40" fmla="*/ 2497394 w 2792362"/>
                <a:gd name="connsiteY40" fmla="*/ 3121354 h 3136102"/>
                <a:gd name="connsiteX41" fmla="*/ 2600633 w 2792362"/>
                <a:gd name="connsiteY41" fmla="*/ 3106605 h 3136102"/>
                <a:gd name="connsiteX42" fmla="*/ 2718620 w 2792362"/>
                <a:gd name="connsiteY42" fmla="*/ 3091857 h 3136102"/>
                <a:gd name="connsiteX43" fmla="*/ 2762865 w 2792362"/>
                <a:gd name="connsiteY43" fmla="*/ 3077109 h 3136102"/>
                <a:gd name="connsiteX44" fmla="*/ 2777613 w 2792362"/>
                <a:gd name="connsiteY44" fmla="*/ 3032863 h 3136102"/>
                <a:gd name="connsiteX45" fmla="*/ 2792362 w 2792362"/>
                <a:gd name="connsiteY45" fmla="*/ 2959121 h 3136102"/>
                <a:gd name="connsiteX46" fmla="*/ 2777613 w 2792362"/>
                <a:gd name="connsiteY46" fmla="*/ 2796889 h 3136102"/>
                <a:gd name="connsiteX47" fmla="*/ 2733368 w 2792362"/>
                <a:gd name="connsiteY47" fmla="*/ 2664154 h 3136102"/>
                <a:gd name="connsiteX48" fmla="*/ 2703872 w 2792362"/>
                <a:gd name="connsiteY48" fmla="*/ 2575663 h 3136102"/>
                <a:gd name="connsiteX49" fmla="*/ 2689123 w 2792362"/>
                <a:gd name="connsiteY49" fmla="*/ 2531418 h 3136102"/>
                <a:gd name="connsiteX50" fmla="*/ 2659626 w 2792362"/>
                <a:gd name="connsiteY50" fmla="*/ 2487173 h 3136102"/>
                <a:gd name="connsiteX51" fmla="*/ 2615381 w 2792362"/>
                <a:gd name="connsiteY51" fmla="*/ 2398683 h 3136102"/>
                <a:gd name="connsiteX52" fmla="*/ 2600633 w 2792362"/>
                <a:gd name="connsiteY52" fmla="*/ 2354438 h 3136102"/>
                <a:gd name="connsiteX53" fmla="*/ 2556388 w 2792362"/>
                <a:gd name="connsiteY53" fmla="*/ 2310192 h 3136102"/>
                <a:gd name="connsiteX54" fmla="*/ 2526891 w 2792362"/>
                <a:gd name="connsiteY54" fmla="*/ 2265947 h 3136102"/>
                <a:gd name="connsiteX55" fmla="*/ 2482646 w 2792362"/>
                <a:gd name="connsiteY55" fmla="*/ 2221702 h 3136102"/>
                <a:gd name="connsiteX56" fmla="*/ 2453149 w 2792362"/>
                <a:gd name="connsiteY56" fmla="*/ 2177457 h 3136102"/>
                <a:gd name="connsiteX57" fmla="*/ 2320413 w 2792362"/>
                <a:gd name="connsiteY57" fmla="*/ 2088967 h 3136102"/>
                <a:gd name="connsiteX58" fmla="*/ 2276168 w 2792362"/>
                <a:gd name="connsiteY58" fmla="*/ 2059470 h 3136102"/>
                <a:gd name="connsiteX59" fmla="*/ 2246672 w 2792362"/>
                <a:gd name="connsiteY59" fmla="*/ 2015225 h 3136102"/>
                <a:gd name="connsiteX60" fmla="*/ 2202426 w 2792362"/>
                <a:gd name="connsiteY60" fmla="*/ 2000476 h 3136102"/>
                <a:gd name="connsiteX61" fmla="*/ 2158181 w 2792362"/>
                <a:gd name="connsiteY61" fmla="*/ 1970980 h 3136102"/>
                <a:gd name="connsiteX62" fmla="*/ 2113936 w 2792362"/>
                <a:gd name="connsiteY62" fmla="*/ 1956231 h 3136102"/>
                <a:gd name="connsiteX63" fmla="*/ 2025446 w 2792362"/>
                <a:gd name="connsiteY63" fmla="*/ 1897238 h 3136102"/>
                <a:gd name="connsiteX64" fmla="*/ 1981201 w 2792362"/>
                <a:gd name="connsiteY64" fmla="*/ 1867741 h 3136102"/>
                <a:gd name="connsiteX65" fmla="*/ 1907459 w 2792362"/>
                <a:gd name="connsiteY65" fmla="*/ 1779251 h 3136102"/>
                <a:gd name="connsiteX66" fmla="*/ 1804220 w 2792362"/>
                <a:gd name="connsiteY66" fmla="*/ 1661263 h 3136102"/>
                <a:gd name="connsiteX67" fmla="*/ 1759975 w 2792362"/>
                <a:gd name="connsiteY67" fmla="*/ 1572773 h 3136102"/>
                <a:gd name="connsiteX68" fmla="*/ 1730478 w 2792362"/>
                <a:gd name="connsiteY68" fmla="*/ 1484283 h 3136102"/>
                <a:gd name="connsiteX69" fmla="*/ 1700981 w 2792362"/>
                <a:gd name="connsiteY69" fmla="*/ 1395792 h 3136102"/>
                <a:gd name="connsiteX70" fmla="*/ 1686233 w 2792362"/>
                <a:gd name="connsiteY70" fmla="*/ 1351547 h 3136102"/>
                <a:gd name="connsiteX71" fmla="*/ 1612491 w 2792362"/>
                <a:gd name="connsiteY71" fmla="*/ 1263057 h 3136102"/>
                <a:gd name="connsiteX72" fmla="*/ 1538749 w 2792362"/>
                <a:gd name="connsiteY72" fmla="*/ 1189315 h 3136102"/>
                <a:gd name="connsiteX73" fmla="*/ 1509252 w 2792362"/>
                <a:gd name="connsiteY73" fmla="*/ 1145070 h 3136102"/>
                <a:gd name="connsiteX74" fmla="*/ 1465007 w 2792362"/>
                <a:gd name="connsiteY74" fmla="*/ 1130321 h 3136102"/>
                <a:gd name="connsiteX75" fmla="*/ 1435510 w 2792362"/>
                <a:gd name="connsiteY75" fmla="*/ 1041831 h 3136102"/>
                <a:gd name="connsiteX76" fmla="*/ 1420762 w 2792362"/>
                <a:gd name="connsiteY76" fmla="*/ 997586 h 3136102"/>
                <a:gd name="connsiteX77" fmla="*/ 1391265 w 2792362"/>
                <a:gd name="connsiteY77" fmla="*/ 879599 h 3136102"/>
                <a:gd name="connsiteX78" fmla="*/ 1347020 w 2792362"/>
                <a:gd name="connsiteY78" fmla="*/ 732115 h 3136102"/>
                <a:gd name="connsiteX79" fmla="*/ 1332272 w 2792362"/>
                <a:gd name="connsiteY79" fmla="*/ 540386 h 3136102"/>
                <a:gd name="connsiteX80" fmla="*/ 1317523 w 2792362"/>
                <a:gd name="connsiteY80" fmla="*/ 496141 h 3136102"/>
                <a:gd name="connsiteX81" fmla="*/ 1302775 w 2792362"/>
                <a:gd name="connsiteY81" fmla="*/ 407651 h 3136102"/>
                <a:gd name="connsiteX82" fmla="*/ 1273278 w 2792362"/>
                <a:gd name="connsiteY82" fmla="*/ 319160 h 3136102"/>
                <a:gd name="connsiteX83" fmla="*/ 1258530 w 2792362"/>
                <a:gd name="connsiteY83" fmla="*/ 260167 h 3136102"/>
                <a:gd name="connsiteX84" fmla="*/ 1229033 w 2792362"/>
                <a:gd name="connsiteY84" fmla="*/ 171676 h 3136102"/>
                <a:gd name="connsiteX85" fmla="*/ 1236406 w 2792362"/>
                <a:gd name="connsiteY85" fmla="*/ 83187 h 3136102"/>
                <a:gd name="connsiteX86" fmla="*/ 1236406 w 2792362"/>
                <a:gd name="connsiteY86" fmla="*/ 83187 h 3136102"/>
                <a:gd name="connsiteX87" fmla="*/ 1140542 w 2792362"/>
                <a:gd name="connsiteY87" fmla="*/ 24192 h 3136102"/>
                <a:gd name="connsiteX88" fmla="*/ 1096297 w 2792362"/>
                <a:gd name="connsiteY88" fmla="*/ 9444 h 3136102"/>
                <a:gd name="connsiteX89" fmla="*/ 855406 w 2792362"/>
                <a:gd name="connsiteY89" fmla="*/ 6987 h 3136102"/>
                <a:gd name="connsiteX90" fmla="*/ 550606 w 2792362"/>
                <a:gd name="connsiteY90" fmla="*/ 6987 h 3136102"/>
                <a:gd name="connsiteX91" fmla="*/ 226142 w 2792362"/>
                <a:gd name="connsiteY91" fmla="*/ 9444 h 3136102"/>
                <a:gd name="connsiteX92" fmla="*/ 93406 w 2792362"/>
                <a:gd name="connsiteY92" fmla="*/ 6987 h 3136102"/>
                <a:gd name="connsiteX93" fmla="*/ 17206 w 2792362"/>
                <a:gd name="connsiteY93" fmla="*/ 6986 h 3136102"/>
                <a:gd name="connsiteX94" fmla="*/ 93406 w 2792362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78659 w 2792362"/>
                <a:gd name="connsiteY4" fmla="*/ 599380 h 3136102"/>
                <a:gd name="connsiteX5" fmla="*/ 108155 w 2792362"/>
                <a:gd name="connsiteY5" fmla="*/ 643625 h 3136102"/>
                <a:gd name="connsiteX6" fmla="*/ 122904 w 2792362"/>
                <a:gd name="connsiteY6" fmla="*/ 717367 h 3136102"/>
                <a:gd name="connsiteX7" fmla="*/ 137652 w 2792362"/>
                <a:gd name="connsiteY7" fmla="*/ 805857 h 3136102"/>
                <a:gd name="connsiteX8" fmla="*/ 240891 w 2792362"/>
                <a:gd name="connsiteY8" fmla="*/ 938592 h 3136102"/>
                <a:gd name="connsiteX9" fmla="*/ 270388 w 2792362"/>
                <a:gd name="connsiteY9" fmla="*/ 982838 h 3136102"/>
                <a:gd name="connsiteX10" fmla="*/ 285136 w 2792362"/>
                <a:gd name="connsiteY10" fmla="*/ 1086076 h 3136102"/>
                <a:gd name="connsiteX11" fmla="*/ 344130 w 2792362"/>
                <a:gd name="connsiteY11" fmla="*/ 1174567 h 3136102"/>
                <a:gd name="connsiteX12" fmla="*/ 358878 w 2792362"/>
                <a:gd name="connsiteY12" fmla="*/ 1248309 h 3136102"/>
                <a:gd name="connsiteX13" fmla="*/ 417872 w 2792362"/>
                <a:gd name="connsiteY13" fmla="*/ 1336799 h 3136102"/>
                <a:gd name="connsiteX14" fmla="*/ 476865 w 2792362"/>
                <a:gd name="connsiteY14" fmla="*/ 1469534 h 3136102"/>
                <a:gd name="connsiteX15" fmla="*/ 550607 w 2792362"/>
                <a:gd name="connsiteY15" fmla="*/ 1602270 h 3136102"/>
                <a:gd name="connsiteX16" fmla="*/ 594852 w 2792362"/>
                <a:gd name="connsiteY16" fmla="*/ 1631767 h 3136102"/>
                <a:gd name="connsiteX17" fmla="*/ 609601 w 2792362"/>
                <a:gd name="connsiteY17" fmla="*/ 1676012 h 3136102"/>
                <a:gd name="connsiteX18" fmla="*/ 668594 w 2792362"/>
                <a:gd name="connsiteY18" fmla="*/ 1764502 h 3136102"/>
                <a:gd name="connsiteX19" fmla="*/ 683342 w 2792362"/>
                <a:gd name="connsiteY19" fmla="*/ 1808747 h 3136102"/>
                <a:gd name="connsiteX20" fmla="*/ 771833 w 2792362"/>
                <a:gd name="connsiteY20" fmla="*/ 1941483 h 3136102"/>
                <a:gd name="connsiteX21" fmla="*/ 801330 w 2792362"/>
                <a:gd name="connsiteY21" fmla="*/ 1985728 h 3136102"/>
                <a:gd name="connsiteX22" fmla="*/ 830826 w 2792362"/>
                <a:gd name="connsiteY22" fmla="*/ 2059470 h 3136102"/>
                <a:gd name="connsiteX23" fmla="*/ 963562 w 2792362"/>
                <a:gd name="connsiteY23" fmla="*/ 2177457 h 3136102"/>
                <a:gd name="connsiteX24" fmla="*/ 1037304 w 2792362"/>
                <a:gd name="connsiteY24" fmla="*/ 2310192 h 3136102"/>
                <a:gd name="connsiteX25" fmla="*/ 1096297 w 2792362"/>
                <a:gd name="connsiteY25" fmla="*/ 2398683 h 3136102"/>
                <a:gd name="connsiteX26" fmla="*/ 1125794 w 2792362"/>
                <a:gd name="connsiteY26" fmla="*/ 2442928 h 3136102"/>
                <a:gd name="connsiteX27" fmla="*/ 1170039 w 2792362"/>
                <a:gd name="connsiteY27" fmla="*/ 2472425 h 3136102"/>
                <a:gd name="connsiteX28" fmla="*/ 1199536 w 2792362"/>
                <a:gd name="connsiteY28" fmla="*/ 2516670 h 3136102"/>
                <a:gd name="connsiteX29" fmla="*/ 1288026 w 2792362"/>
                <a:gd name="connsiteY29" fmla="*/ 2590412 h 3136102"/>
                <a:gd name="connsiteX30" fmla="*/ 1317523 w 2792362"/>
                <a:gd name="connsiteY30" fmla="*/ 2634657 h 3136102"/>
                <a:gd name="connsiteX31" fmla="*/ 1406013 w 2792362"/>
                <a:gd name="connsiteY31" fmla="*/ 2664154 h 3136102"/>
                <a:gd name="connsiteX32" fmla="*/ 1479755 w 2792362"/>
                <a:gd name="connsiteY32" fmla="*/ 2737896 h 3136102"/>
                <a:gd name="connsiteX33" fmla="*/ 1568246 w 2792362"/>
                <a:gd name="connsiteY33" fmla="*/ 2826386 h 3136102"/>
                <a:gd name="connsiteX34" fmla="*/ 1612491 w 2792362"/>
                <a:gd name="connsiteY34" fmla="*/ 2870631 h 3136102"/>
                <a:gd name="connsiteX35" fmla="*/ 1700981 w 2792362"/>
                <a:gd name="connsiteY35" fmla="*/ 2914876 h 3136102"/>
                <a:gd name="connsiteX36" fmla="*/ 1774723 w 2792362"/>
                <a:gd name="connsiteY36" fmla="*/ 3003367 h 3136102"/>
                <a:gd name="connsiteX37" fmla="*/ 1818968 w 2792362"/>
                <a:gd name="connsiteY37" fmla="*/ 3047612 h 3136102"/>
                <a:gd name="connsiteX38" fmla="*/ 1951704 w 2792362"/>
                <a:gd name="connsiteY38" fmla="*/ 3106605 h 3136102"/>
                <a:gd name="connsiteX39" fmla="*/ 2099188 w 2792362"/>
                <a:gd name="connsiteY39" fmla="*/ 3136102 h 3136102"/>
                <a:gd name="connsiteX40" fmla="*/ 2497394 w 2792362"/>
                <a:gd name="connsiteY40" fmla="*/ 3121354 h 3136102"/>
                <a:gd name="connsiteX41" fmla="*/ 2600633 w 2792362"/>
                <a:gd name="connsiteY41" fmla="*/ 3106605 h 3136102"/>
                <a:gd name="connsiteX42" fmla="*/ 2718620 w 2792362"/>
                <a:gd name="connsiteY42" fmla="*/ 3091857 h 3136102"/>
                <a:gd name="connsiteX43" fmla="*/ 2762865 w 2792362"/>
                <a:gd name="connsiteY43" fmla="*/ 3077109 h 3136102"/>
                <a:gd name="connsiteX44" fmla="*/ 2777613 w 2792362"/>
                <a:gd name="connsiteY44" fmla="*/ 3032863 h 3136102"/>
                <a:gd name="connsiteX45" fmla="*/ 2792362 w 2792362"/>
                <a:gd name="connsiteY45" fmla="*/ 2959121 h 3136102"/>
                <a:gd name="connsiteX46" fmla="*/ 2777613 w 2792362"/>
                <a:gd name="connsiteY46" fmla="*/ 2796889 h 3136102"/>
                <a:gd name="connsiteX47" fmla="*/ 2733368 w 2792362"/>
                <a:gd name="connsiteY47" fmla="*/ 2664154 h 3136102"/>
                <a:gd name="connsiteX48" fmla="*/ 2703872 w 2792362"/>
                <a:gd name="connsiteY48" fmla="*/ 2575663 h 3136102"/>
                <a:gd name="connsiteX49" fmla="*/ 2689123 w 2792362"/>
                <a:gd name="connsiteY49" fmla="*/ 2531418 h 3136102"/>
                <a:gd name="connsiteX50" fmla="*/ 2659626 w 2792362"/>
                <a:gd name="connsiteY50" fmla="*/ 2487173 h 3136102"/>
                <a:gd name="connsiteX51" fmla="*/ 2615381 w 2792362"/>
                <a:gd name="connsiteY51" fmla="*/ 2398683 h 3136102"/>
                <a:gd name="connsiteX52" fmla="*/ 2600633 w 2792362"/>
                <a:gd name="connsiteY52" fmla="*/ 2354438 h 3136102"/>
                <a:gd name="connsiteX53" fmla="*/ 2556388 w 2792362"/>
                <a:gd name="connsiteY53" fmla="*/ 2310192 h 3136102"/>
                <a:gd name="connsiteX54" fmla="*/ 2526891 w 2792362"/>
                <a:gd name="connsiteY54" fmla="*/ 2265947 h 3136102"/>
                <a:gd name="connsiteX55" fmla="*/ 2482646 w 2792362"/>
                <a:gd name="connsiteY55" fmla="*/ 2221702 h 3136102"/>
                <a:gd name="connsiteX56" fmla="*/ 2453149 w 2792362"/>
                <a:gd name="connsiteY56" fmla="*/ 2177457 h 3136102"/>
                <a:gd name="connsiteX57" fmla="*/ 2320413 w 2792362"/>
                <a:gd name="connsiteY57" fmla="*/ 2088967 h 3136102"/>
                <a:gd name="connsiteX58" fmla="*/ 2276168 w 2792362"/>
                <a:gd name="connsiteY58" fmla="*/ 2059470 h 3136102"/>
                <a:gd name="connsiteX59" fmla="*/ 2246672 w 2792362"/>
                <a:gd name="connsiteY59" fmla="*/ 2015225 h 3136102"/>
                <a:gd name="connsiteX60" fmla="*/ 2202426 w 2792362"/>
                <a:gd name="connsiteY60" fmla="*/ 2000476 h 3136102"/>
                <a:gd name="connsiteX61" fmla="*/ 2158181 w 2792362"/>
                <a:gd name="connsiteY61" fmla="*/ 1970980 h 3136102"/>
                <a:gd name="connsiteX62" fmla="*/ 2113936 w 2792362"/>
                <a:gd name="connsiteY62" fmla="*/ 1956231 h 3136102"/>
                <a:gd name="connsiteX63" fmla="*/ 2025446 w 2792362"/>
                <a:gd name="connsiteY63" fmla="*/ 1897238 h 3136102"/>
                <a:gd name="connsiteX64" fmla="*/ 1981201 w 2792362"/>
                <a:gd name="connsiteY64" fmla="*/ 1867741 h 3136102"/>
                <a:gd name="connsiteX65" fmla="*/ 1907459 w 2792362"/>
                <a:gd name="connsiteY65" fmla="*/ 1779251 h 3136102"/>
                <a:gd name="connsiteX66" fmla="*/ 1804220 w 2792362"/>
                <a:gd name="connsiteY66" fmla="*/ 1661263 h 3136102"/>
                <a:gd name="connsiteX67" fmla="*/ 1759975 w 2792362"/>
                <a:gd name="connsiteY67" fmla="*/ 1572773 h 3136102"/>
                <a:gd name="connsiteX68" fmla="*/ 1730478 w 2792362"/>
                <a:gd name="connsiteY68" fmla="*/ 1484283 h 3136102"/>
                <a:gd name="connsiteX69" fmla="*/ 1700981 w 2792362"/>
                <a:gd name="connsiteY69" fmla="*/ 1395792 h 3136102"/>
                <a:gd name="connsiteX70" fmla="*/ 1686233 w 2792362"/>
                <a:gd name="connsiteY70" fmla="*/ 1351547 h 3136102"/>
                <a:gd name="connsiteX71" fmla="*/ 1612491 w 2792362"/>
                <a:gd name="connsiteY71" fmla="*/ 1263057 h 3136102"/>
                <a:gd name="connsiteX72" fmla="*/ 1538749 w 2792362"/>
                <a:gd name="connsiteY72" fmla="*/ 1189315 h 3136102"/>
                <a:gd name="connsiteX73" fmla="*/ 1509252 w 2792362"/>
                <a:gd name="connsiteY73" fmla="*/ 1145070 h 3136102"/>
                <a:gd name="connsiteX74" fmla="*/ 1465007 w 2792362"/>
                <a:gd name="connsiteY74" fmla="*/ 1130321 h 3136102"/>
                <a:gd name="connsiteX75" fmla="*/ 1435510 w 2792362"/>
                <a:gd name="connsiteY75" fmla="*/ 1041831 h 3136102"/>
                <a:gd name="connsiteX76" fmla="*/ 1420762 w 2792362"/>
                <a:gd name="connsiteY76" fmla="*/ 997586 h 3136102"/>
                <a:gd name="connsiteX77" fmla="*/ 1391265 w 2792362"/>
                <a:gd name="connsiteY77" fmla="*/ 879599 h 3136102"/>
                <a:gd name="connsiteX78" fmla="*/ 1347020 w 2792362"/>
                <a:gd name="connsiteY78" fmla="*/ 732115 h 3136102"/>
                <a:gd name="connsiteX79" fmla="*/ 1332272 w 2792362"/>
                <a:gd name="connsiteY79" fmla="*/ 540386 h 3136102"/>
                <a:gd name="connsiteX80" fmla="*/ 1317523 w 2792362"/>
                <a:gd name="connsiteY80" fmla="*/ 496141 h 3136102"/>
                <a:gd name="connsiteX81" fmla="*/ 1302775 w 2792362"/>
                <a:gd name="connsiteY81" fmla="*/ 407651 h 3136102"/>
                <a:gd name="connsiteX82" fmla="*/ 1273278 w 2792362"/>
                <a:gd name="connsiteY82" fmla="*/ 319160 h 3136102"/>
                <a:gd name="connsiteX83" fmla="*/ 1258530 w 2792362"/>
                <a:gd name="connsiteY83" fmla="*/ 260167 h 3136102"/>
                <a:gd name="connsiteX84" fmla="*/ 1229033 w 2792362"/>
                <a:gd name="connsiteY84" fmla="*/ 171676 h 3136102"/>
                <a:gd name="connsiteX85" fmla="*/ 1236406 w 2792362"/>
                <a:gd name="connsiteY85" fmla="*/ 83187 h 3136102"/>
                <a:gd name="connsiteX86" fmla="*/ 1236406 w 2792362"/>
                <a:gd name="connsiteY86" fmla="*/ 83187 h 3136102"/>
                <a:gd name="connsiteX87" fmla="*/ 1140542 w 2792362"/>
                <a:gd name="connsiteY87" fmla="*/ 24192 h 3136102"/>
                <a:gd name="connsiteX88" fmla="*/ 1096297 w 2792362"/>
                <a:gd name="connsiteY88" fmla="*/ 9444 h 3136102"/>
                <a:gd name="connsiteX89" fmla="*/ 855406 w 2792362"/>
                <a:gd name="connsiteY89" fmla="*/ 6987 h 3136102"/>
                <a:gd name="connsiteX90" fmla="*/ 550606 w 2792362"/>
                <a:gd name="connsiteY90" fmla="*/ 6987 h 3136102"/>
                <a:gd name="connsiteX91" fmla="*/ 226142 w 2792362"/>
                <a:gd name="connsiteY91" fmla="*/ 9444 h 3136102"/>
                <a:gd name="connsiteX92" fmla="*/ 93406 w 2792362"/>
                <a:gd name="connsiteY92" fmla="*/ 6987 h 3136102"/>
                <a:gd name="connsiteX93" fmla="*/ 17206 w 2792362"/>
                <a:gd name="connsiteY93" fmla="*/ 6986 h 3136102"/>
                <a:gd name="connsiteX94" fmla="*/ 93406 w 2792362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78659 w 2792362"/>
                <a:gd name="connsiteY4" fmla="*/ 599380 h 3136102"/>
                <a:gd name="connsiteX5" fmla="*/ 108155 w 2792362"/>
                <a:gd name="connsiteY5" fmla="*/ 643625 h 3136102"/>
                <a:gd name="connsiteX6" fmla="*/ 122904 w 2792362"/>
                <a:gd name="connsiteY6" fmla="*/ 717367 h 3136102"/>
                <a:gd name="connsiteX7" fmla="*/ 137652 w 2792362"/>
                <a:gd name="connsiteY7" fmla="*/ 805857 h 3136102"/>
                <a:gd name="connsiteX8" fmla="*/ 240891 w 2792362"/>
                <a:gd name="connsiteY8" fmla="*/ 938592 h 3136102"/>
                <a:gd name="connsiteX9" fmla="*/ 270388 w 2792362"/>
                <a:gd name="connsiteY9" fmla="*/ 982838 h 3136102"/>
                <a:gd name="connsiteX10" fmla="*/ 285136 w 2792362"/>
                <a:gd name="connsiteY10" fmla="*/ 1086076 h 3136102"/>
                <a:gd name="connsiteX11" fmla="*/ 344130 w 2792362"/>
                <a:gd name="connsiteY11" fmla="*/ 1174567 h 3136102"/>
                <a:gd name="connsiteX12" fmla="*/ 358878 w 2792362"/>
                <a:gd name="connsiteY12" fmla="*/ 1248309 h 3136102"/>
                <a:gd name="connsiteX13" fmla="*/ 417872 w 2792362"/>
                <a:gd name="connsiteY13" fmla="*/ 1336799 h 3136102"/>
                <a:gd name="connsiteX14" fmla="*/ 476865 w 2792362"/>
                <a:gd name="connsiteY14" fmla="*/ 1469534 h 3136102"/>
                <a:gd name="connsiteX15" fmla="*/ 550607 w 2792362"/>
                <a:gd name="connsiteY15" fmla="*/ 1602270 h 3136102"/>
                <a:gd name="connsiteX16" fmla="*/ 594852 w 2792362"/>
                <a:gd name="connsiteY16" fmla="*/ 1631767 h 3136102"/>
                <a:gd name="connsiteX17" fmla="*/ 609601 w 2792362"/>
                <a:gd name="connsiteY17" fmla="*/ 1676012 h 3136102"/>
                <a:gd name="connsiteX18" fmla="*/ 668594 w 2792362"/>
                <a:gd name="connsiteY18" fmla="*/ 1764502 h 3136102"/>
                <a:gd name="connsiteX19" fmla="*/ 683342 w 2792362"/>
                <a:gd name="connsiteY19" fmla="*/ 1808747 h 3136102"/>
                <a:gd name="connsiteX20" fmla="*/ 771833 w 2792362"/>
                <a:gd name="connsiteY20" fmla="*/ 1941483 h 3136102"/>
                <a:gd name="connsiteX21" fmla="*/ 801330 w 2792362"/>
                <a:gd name="connsiteY21" fmla="*/ 1985728 h 3136102"/>
                <a:gd name="connsiteX22" fmla="*/ 830826 w 2792362"/>
                <a:gd name="connsiteY22" fmla="*/ 2059470 h 3136102"/>
                <a:gd name="connsiteX23" fmla="*/ 963562 w 2792362"/>
                <a:gd name="connsiteY23" fmla="*/ 2177457 h 3136102"/>
                <a:gd name="connsiteX24" fmla="*/ 1037304 w 2792362"/>
                <a:gd name="connsiteY24" fmla="*/ 2310192 h 3136102"/>
                <a:gd name="connsiteX25" fmla="*/ 1096297 w 2792362"/>
                <a:gd name="connsiteY25" fmla="*/ 2398683 h 3136102"/>
                <a:gd name="connsiteX26" fmla="*/ 1125794 w 2792362"/>
                <a:gd name="connsiteY26" fmla="*/ 2442928 h 3136102"/>
                <a:gd name="connsiteX27" fmla="*/ 1170039 w 2792362"/>
                <a:gd name="connsiteY27" fmla="*/ 2472425 h 3136102"/>
                <a:gd name="connsiteX28" fmla="*/ 1199536 w 2792362"/>
                <a:gd name="connsiteY28" fmla="*/ 2516670 h 3136102"/>
                <a:gd name="connsiteX29" fmla="*/ 1288026 w 2792362"/>
                <a:gd name="connsiteY29" fmla="*/ 2590412 h 3136102"/>
                <a:gd name="connsiteX30" fmla="*/ 1317523 w 2792362"/>
                <a:gd name="connsiteY30" fmla="*/ 2634657 h 3136102"/>
                <a:gd name="connsiteX31" fmla="*/ 1406013 w 2792362"/>
                <a:gd name="connsiteY31" fmla="*/ 2664154 h 3136102"/>
                <a:gd name="connsiteX32" fmla="*/ 1479755 w 2792362"/>
                <a:gd name="connsiteY32" fmla="*/ 2737896 h 3136102"/>
                <a:gd name="connsiteX33" fmla="*/ 1568246 w 2792362"/>
                <a:gd name="connsiteY33" fmla="*/ 2826386 h 3136102"/>
                <a:gd name="connsiteX34" fmla="*/ 1612491 w 2792362"/>
                <a:gd name="connsiteY34" fmla="*/ 2870631 h 3136102"/>
                <a:gd name="connsiteX35" fmla="*/ 1700981 w 2792362"/>
                <a:gd name="connsiteY35" fmla="*/ 2914876 h 3136102"/>
                <a:gd name="connsiteX36" fmla="*/ 1774723 w 2792362"/>
                <a:gd name="connsiteY36" fmla="*/ 3003367 h 3136102"/>
                <a:gd name="connsiteX37" fmla="*/ 1818968 w 2792362"/>
                <a:gd name="connsiteY37" fmla="*/ 3047612 h 3136102"/>
                <a:gd name="connsiteX38" fmla="*/ 1951704 w 2792362"/>
                <a:gd name="connsiteY38" fmla="*/ 3106605 h 3136102"/>
                <a:gd name="connsiteX39" fmla="*/ 2099188 w 2792362"/>
                <a:gd name="connsiteY39" fmla="*/ 3136102 h 3136102"/>
                <a:gd name="connsiteX40" fmla="*/ 2497394 w 2792362"/>
                <a:gd name="connsiteY40" fmla="*/ 3121354 h 3136102"/>
                <a:gd name="connsiteX41" fmla="*/ 2600633 w 2792362"/>
                <a:gd name="connsiteY41" fmla="*/ 3106605 h 3136102"/>
                <a:gd name="connsiteX42" fmla="*/ 2718620 w 2792362"/>
                <a:gd name="connsiteY42" fmla="*/ 3091857 h 3136102"/>
                <a:gd name="connsiteX43" fmla="*/ 2762865 w 2792362"/>
                <a:gd name="connsiteY43" fmla="*/ 3077109 h 3136102"/>
                <a:gd name="connsiteX44" fmla="*/ 2777613 w 2792362"/>
                <a:gd name="connsiteY44" fmla="*/ 3032863 h 3136102"/>
                <a:gd name="connsiteX45" fmla="*/ 2792362 w 2792362"/>
                <a:gd name="connsiteY45" fmla="*/ 2959121 h 3136102"/>
                <a:gd name="connsiteX46" fmla="*/ 2777613 w 2792362"/>
                <a:gd name="connsiteY46" fmla="*/ 2796889 h 3136102"/>
                <a:gd name="connsiteX47" fmla="*/ 2733368 w 2792362"/>
                <a:gd name="connsiteY47" fmla="*/ 2664154 h 3136102"/>
                <a:gd name="connsiteX48" fmla="*/ 2703872 w 2792362"/>
                <a:gd name="connsiteY48" fmla="*/ 2575663 h 3136102"/>
                <a:gd name="connsiteX49" fmla="*/ 2689123 w 2792362"/>
                <a:gd name="connsiteY49" fmla="*/ 2531418 h 3136102"/>
                <a:gd name="connsiteX50" fmla="*/ 2659626 w 2792362"/>
                <a:gd name="connsiteY50" fmla="*/ 2487173 h 3136102"/>
                <a:gd name="connsiteX51" fmla="*/ 2615381 w 2792362"/>
                <a:gd name="connsiteY51" fmla="*/ 2398683 h 3136102"/>
                <a:gd name="connsiteX52" fmla="*/ 2600633 w 2792362"/>
                <a:gd name="connsiteY52" fmla="*/ 2354438 h 3136102"/>
                <a:gd name="connsiteX53" fmla="*/ 2556388 w 2792362"/>
                <a:gd name="connsiteY53" fmla="*/ 2310192 h 3136102"/>
                <a:gd name="connsiteX54" fmla="*/ 2526891 w 2792362"/>
                <a:gd name="connsiteY54" fmla="*/ 2265947 h 3136102"/>
                <a:gd name="connsiteX55" fmla="*/ 2482646 w 2792362"/>
                <a:gd name="connsiteY55" fmla="*/ 2221702 h 3136102"/>
                <a:gd name="connsiteX56" fmla="*/ 2453149 w 2792362"/>
                <a:gd name="connsiteY56" fmla="*/ 2177457 h 3136102"/>
                <a:gd name="connsiteX57" fmla="*/ 2320413 w 2792362"/>
                <a:gd name="connsiteY57" fmla="*/ 2088967 h 3136102"/>
                <a:gd name="connsiteX58" fmla="*/ 2276168 w 2792362"/>
                <a:gd name="connsiteY58" fmla="*/ 2059470 h 3136102"/>
                <a:gd name="connsiteX59" fmla="*/ 2246672 w 2792362"/>
                <a:gd name="connsiteY59" fmla="*/ 2015225 h 3136102"/>
                <a:gd name="connsiteX60" fmla="*/ 2202426 w 2792362"/>
                <a:gd name="connsiteY60" fmla="*/ 2000476 h 3136102"/>
                <a:gd name="connsiteX61" fmla="*/ 2158181 w 2792362"/>
                <a:gd name="connsiteY61" fmla="*/ 1970980 h 3136102"/>
                <a:gd name="connsiteX62" fmla="*/ 2113936 w 2792362"/>
                <a:gd name="connsiteY62" fmla="*/ 1956231 h 3136102"/>
                <a:gd name="connsiteX63" fmla="*/ 2025446 w 2792362"/>
                <a:gd name="connsiteY63" fmla="*/ 1897238 h 3136102"/>
                <a:gd name="connsiteX64" fmla="*/ 1981201 w 2792362"/>
                <a:gd name="connsiteY64" fmla="*/ 1867741 h 3136102"/>
                <a:gd name="connsiteX65" fmla="*/ 1907459 w 2792362"/>
                <a:gd name="connsiteY65" fmla="*/ 1779251 h 3136102"/>
                <a:gd name="connsiteX66" fmla="*/ 1804220 w 2792362"/>
                <a:gd name="connsiteY66" fmla="*/ 1661263 h 3136102"/>
                <a:gd name="connsiteX67" fmla="*/ 1759975 w 2792362"/>
                <a:gd name="connsiteY67" fmla="*/ 1572773 h 3136102"/>
                <a:gd name="connsiteX68" fmla="*/ 1730478 w 2792362"/>
                <a:gd name="connsiteY68" fmla="*/ 1484283 h 3136102"/>
                <a:gd name="connsiteX69" fmla="*/ 1700981 w 2792362"/>
                <a:gd name="connsiteY69" fmla="*/ 1395792 h 3136102"/>
                <a:gd name="connsiteX70" fmla="*/ 1686233 w 2792362"/>
                <a:gd name="connsiteY70" fmla="*/ 1351547 h 3136102"/>
                <a:gd name="connsiteX71" fmla="*/ 1612491 w 2792362"/>
                <a:gd name="connsiteY71" fmla="*/ 1263057 h 3136102"/>
                <a:gd name="connsiteX72" fmla="*/ 1538749 w 2792362"/>
                <a:gd name="connsiteY72" fmla="*/ 1189315 h 3136102"/>
                <a:gd name="connsiteX73" fmla="*/ 1509252 w 2792362"/>
                <a:gd name="connsiteY73" fmla="*/ 1145070 h 3136102"/>
                <a:gd name="connsiteX74" fmla="*/ 1465007 w 2792362"/>
                <a:gd name="connsiteY74" fmla="*/ 1130321 h 3136102"/>
                <a:gd name="connsiteX75" fmla="*/ 1435510 w 2792362"/>
                <a:gd name="connsiteY75" fmla="*/ 1041831 h 3136102"/>
                <a:gd name="connsiteX76" fmla="*/ 1420762 w 2792362"/>
                <a:gd name="connsiteY76" fmla="*/ 997586 h 3136102"/>
                <a:gd name="connsiteX77" fmla="*/ 1391265 w 2792362"/>
                <a:gd name="connsiteY77" fmla="*/ 879599 h 3136102"/>
                <a:gd name="connsiteX78" fmla="*/ 1347020 w 2792362"/>
                <a:gd name="connsiteY78" fmla="*/ 732115 h 3136102"/>
                <a:gd name="connsiteX79" fmla="*/ 1332272 w 2792362"/>
                <a:gd name="connsiteY79" fmla="*/ 540386 h 3136102"/>
                <a:gd name="connsiteX80" fmla="*/ 1317523 w 2792362"/>
                <a:gd name="connsiteY80" fmla="*/ 496141 h 3136102"/>
                <a:gd name="connsiteX81" fmla="*/ 1302775 w 2792362"/>
                <a:gd name="connsiteY81" fmla="*/ 407651 h 3136102"/>
                <a:gd name="connsiteX82" fmla="*/ 1273278 w 2792362"/>
                <a:gd name="connsiteY82" fmla="*/ 319160 h 3136102"/>
                <a:gd name="connsiteX83" fmla="*/ 1258530 w 2792362"/>
                <a:gd name="connsiteY83" fmla="*/ 260167 h 3136102"/>
                <a:gd name="connsiteX84" fmla="*/ 1229033 w 2792362"/>
                <a:gd name="connsiteY84" fmla="*/ 171676 h 3136102"/>
                <a:gd name="connsiteX85" fmla="*/ 1312606 w 2792362"/>
                <a:gd name="connsiteY85" fmla="*/ 83187 h 3136102"/>
                <a:gd name="connsiteX86" fmla="*/ 1236406 w 2792362"/>
                <a:gd name="connsiteY86" fmla="*/ 83187 h 3136102"/>
                <a:gd name="connsiteX87" fmla="*/ 1236406 w 2792362"/>
                <a:gd name="connsiteY87" fmla="*/ 83187 h 3136102"/>
                <a:gd name="connsiteX88" fmla="*/ 1140542 w 2792362"/>
                <a:gd name="connsiteY88" fmla="*/ 24192 h 3136102"/>
                <a:gd name="connsiteX89" fmla="*/ 1096297 w 2792362"/>
                <a:gd name="connsiteY89" fmla="*/ 9444 h 3136102"/>
                <a:gd name="connsiteX90" fmla="*/ 855406 w 2792362"/>
                <a:gd name="connsiteY90" fmla="*/ 6987 h 3136102"/>
                <a:gd name="connsiteX91" fmla="*/ 550606 w 2792362"/>
                <a:gd name="connsiteY91" fmla="*/ 6987 h 3136102"/>
                <a:gd name="connsiteX92" fmla="*/ 226142 w 2792362"/>
                <a:gd name="connsiteY92" fmla="*/ 9444 h 3136102"/>
                <a:gd name="connsiteX93" fmla="*/ 93406 w 2792362"/>
                <a:gd name="connsiteY93" fmla="*/ 6987 h 3136102"/>
                <a:gd name="connsiteX94" fmla="*/ 17206 w 2792362"/>
                <a:gd name="connsiteY94" fmla="*/ 6986 h 3136102"/>
                <a:gd name="connsiteX95" fmla="*/ 93406 w 2792362"/>
                <a:gd name="connsiteY95" fmla="*/ 6987 h 3136102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229033 w 2792362"/>
                <a:gd name="connsiteY84" fmla="*/ 190083 h 3154509"/>
                <a:gd name="connsiteX85" fmla="*/ 1312606 w 2792362"/>
                <a:gd name="connsiteY85" fmla="*/ 101594 h 3154509"/>
                <a:gd name="connsiteX86" fmla="*/ 1236406 w 2792362"/>
                <a:gd name="connsiteY86" fmla="*/ 101594 h 3154509"/>
                <a:gd name="connsiteX87" fmla="*/ 1312606 w 2792362"/>
                <a:gd name="connsiteY87" fmla="*/ 25394 h 3154509"/>
                <a:gd name="connsiteX88" fmla="*/ 1140542 w 2792362"/>
                <a:gd name="connsiteY88" fmla="*/ 42599 h 3154509"/>
                <a:gd name="connsiteX89" fmla="*/ 1096297 w 2792362"/>
                <a:gd name="connsiteY89" fmla="*/ 27851 h 3154509"/>
                <a:gd name="connsiteX90" fmla="*/ 855406 w 2792362"/>
                <a:gd name="connsiteY90" fmla="*/ 25394 h 3154509"/>
                <a:gd name="connsiteX91" fmla="*/ 550606 w 2792362"/>
                <a:gd name="connsiteY91" fmla="*/ 25394 h 3154509"/>
                <a:gd name="connsiteX92" fmla="*/ 226142 w 2792362"/>
                <a:gd name="connsiteY92" fmla="*/ 27851 h 3154509"/>
                <a:gd name="connsiteX93" fmla="*/ 93406 w 2792362"/>
                <a:gd name="connsiteY93" fmla="*/ 25394 h 3154509"/>
                <a:gd name="connsiteX94" fmla="*/ 17206 w 2792362"/>
                <a:gd name="connsiteY94" fmla="*/ 25393 h 3154509"/>
                <a:gd name="connsiteX95" fmla="*/ 93406 w 2792362"/>
                <a:gd name="connsiteY95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229033 w 2792362"/>
                <a:gd name="connsiteY84" fmla="*/ 190083 h 3154509"/>
                <a:gd name="connsiteX85" fmla="*/ 1312606 w 2792362"/>
                <a:gd name="connsiteY85" fmla="*/ 101594 h 3154509"/>
                <a:gd name="connsiteX86" fmla="*/ 1236406 w 2792362"/>
                <a:gd name="connsiteY86" fmla="*/ 101594 h 3154509"/>
                <a:gd name="connsiteX87" fmla="*/ 1312606 w 2792362"/>
                <a:gd name="connsiteY87" fmla="*/ 25394 h 3154509"/>
                <a:gd name="connsiteX88" fmla="*/ 1160206 w 2792362"/>
                <a:gd name="connsiteY88" fmla="*/ 25395 h 3154509"/>
                <a:gd name="connsiteX89" fmla="*/ 1096297 w 2792362"/>
                <a:gd name="connsiteY89" fmla="*/ 27851 h 3154509"/>
                <a:gd name="connsiteX90" fmla="*/ 855406 w 2792362"/>
                <a:gd name="connsiteY90" fmla="*/ 25394 h 3154509"/>
                <a:gd name="connsiteX91" fmla="*/ 550606 w 2792362"/>
                <a:gd name="connsiteY91" fmla="*/ 25394 h 3154509"/>
                <a:gd name="connsiteX92" fmla="*/ 226142 w 2792362"/>
                <a:gd name="connsiteY92" fmla="*/ 27851 h 3154509"/>
                <a:gd name="connsiteX93" fmla="*/ 93406 w 2792362"/>
                <a:gd name="connsiteY93" fmla="*/ 25394 h 3154509"/>
                <a:gd name="connsiteX94" fmla="*/ 17206 w 2792362"/>
                <a:gd name="connsiteY94" fmla="*/ 25393 h 3154509"/>
                <a:gd name="connsiteX95" fmla="*/ 93406 w 2792362"/>
                <a:gd name="connsiteY95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229033 w 2792362"/>
                <a:gd name="connsiteY84" fmla="*/ 190083 h 3154509"/>
                <a:gd name="connsiteX85" fmla="*/ 1312606 w 2792362"/>
                <a:gd name="connsiteY85" fmla="*/ 101594 h 3154509"/>
                <a:gd name="connsiteX86" fmla="*/ 1388806 w 2792362"/>
                <a:gd name="connsiteY86" fmla="*/ 25395 h 3154509"/>
                <a:gd name="connsiteX87" fmla="*/ 1312606 w 2792362"/>
                <a:gd name="connsiteY87" fmla="*/ 25394 h 3154509"/>
                <a:gd name="connsiteX88" fmla="*/ 1160206 w 2792362"/>
                <a:gd name="connsiteY88" fmla="*/ 25395 h 3154509"/>
                <a:gd name="connsiteX89" fmla="*/ 1096297 w 2792362"/>
                <a:gd name="connsiteY89" fmla="*/ 27851 h 3154509"/>
                <a:gd name="connsiteX90" fmla="*/ 855406 w 2792362"/>
                <a:gd name="connsiteY90" fmla="*/ 25394 h 3154509"/>
                <a:gd name="connsiteX91" fmla="*/ 550606 w 2792362"/>
                <a:gd name="connsiteY91" fmla="*/ 25394 h 3154509"/>
                <a:gd name="connsiteX92" fmla="*/ 226142 w 2792362"/>
                <a:gd name="connsiteY92" fmla="*/ 27851 h 3154509"/>
                <a:gd name="connsiteX93" fmla="*/ 93406 w 2792362"/>
                <a:gd name="connsiteY93" fmla="*/ 25394 h 3154509"/>
                <a:gd name="connsiteX94" fmla="*/ 17206 w 2792362"/>
                <a:gd name="connsiteY94" fmla="*/ 25393 h 3154509"/>
                <a:gd name="connsiteX95" fmla="*/ 93406 w 2792362"/>
                <a:gd name="connsiteY95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312606 w 2792362"/>
                <a:gd name="connsiteY84" fmla="*/ 253995 h 3154509"/>
                <a:gd name="connsiteX85" fmla="*/ 1312606 w 2792362"/>
                <a:gd name="connsiteY85" fmla="*/ 101594 h 3154509"/>
                <a:gd name="connsiteX86" fmla="*/ 1388806 w 2792362"/>
                <a:gd name="connsiteY86" fmla="*/ 25395 h 3154509"/>
                <a:gd name="connsiteX87" fmla="*/ 1312606 w 2792362"/>
                <a:gd name="connsiteY87" fmla="*/ 25394 h 3154509"/>
                <a:gd name="connsiteX88" fmla="*/ 1160206 w 2792362"/>
                <a:gd name="connsiteY88" fmla="*/ 25395 h 3154509"/>
                <a:gd name="connsiteX89" fmla="*/ 1096297 w 2792362"/>
                <a:gd name="connsiteY89" fmla="*/ 27851 h 3154509"/>
                <a:gd name="connsiteX90" fmla="*/ 855406 w 2792362"/>
                <a:gd name="connsiteY90" fmla="*/ 25394 h 3154509"/>
                <a:gd name="connsiteX91" fmla="*/ 550606 w 2792362"/>
                <a:gd name="connsiteY91" fmla="*/ 25394 h 3154509"/>
                <a:gd name="connsiteX92" fmla="*/ 226142 w 2792362"/>
                <a:gd name="connsiteY92" fmla="*/ 27851 h 3154509"/>
                <a:gd name="connsiteX93" fmla="*/ 93406 w 2792362"/>
                <a:gd name="connsiteY93" fmla="*/ 25394 h 3154509"/>
                <a:gd name="connsiteX94" fmla="*/ 17206 w 2792362"/>
                <a:gd name="connsiteY94" fmla="*/ 25393 h 3154509"/>
                <a:gd name="connsiteX95" fmla="*/ 93406 w 2792362"/>
                <a:gd name="connsiteY95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312606 w 2792362"/>
                <a:gd name="connsiteY84" fmla="*/ 253995 h 3154509"/>
                <a:gd name="connsiteX85" fmla="*/ 1388806 w 2792362"/>
                <a:gd name="connsiteY85" fmla="*/ 177795 h 3154509"/>
                <a:gd name="connsiteX86" fmla="*/ 1388806 w 2792362"/>
                <a:gd name="connsiteY86" fmla="*/ 25395 h 3154509"/>
                <a:gd name="connsiteX87" fmla="*/ 1312606 w 2792362"/>
                <a:gd name="connsiteY87" fmla="*/ 25394 h 3154509"/>
                <a:gd name="connsiteX88" fmla="*/ 1160206 w 2792362"/>
                <a:gd name="connsiteY88" fmla="*/ 25395 h 3154509"/>
                <a:gd name="connsiteX89" fmla="*/ 1096297 w 2792362"/>
                <a:gd name="connsiteY89" fmla="*/ 27851 h 3154509"/>
                <a:gd name="connsiteX90" fmla="*/ 855406 w 2792362"/>
                <a:gd name="connsiteY90" fmla="*/ 25394 h 3154509"/>
                <a:gd name="connsiteX91" fmla="*/ 550606 w 2792362"/>
                <a:gd name="connsiteY91" fmla="*/ 25394 h 3154509"/>
                <a:gd name="connsiteX92" fmla="*/ 226142 w 2792362"/>
                <a:gd name="connsiteY92" fmla="*/ 27851 h 3154509"/>
                <a:gd name="connsiteX93" fmla="*/ 93406 w 2792362"/>
                <a:gd name="connsiteY93" fmla="*/ 25394 h 3154509"/>
                <a:gd name="connsiteX94" fmla="*/ 17206 w 2792362"/>
                <a:gd name="connsiteY94" fmla="*/ 25393 h 3154509"/>
                <a:gd name="connsiteX95" fmla="*/ 93406 w 2792362"/>
                <a:gd name="connsiteY95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388806 w 2792362"/>
                <a:gd name="connsiteY84" fmla="*/ 177795 h 3154509"/>
                <a:gd name="connsiteX85" fmla="*/ 1388806 w 2792362"/>
                <a:gd name="connsiteY85" fmla="*/ 25395 h 3154509"/>
                <a:gd name="connsiteX86" fmla="*/ 1312606 w 2792362"/>
                <a:gd name="connsiteY86" fmla="*/ 25394 h 3154509"/>
                <a:gd name="connsiteX87" fmla="*/ 1160206 w 2792362"/>
                <a:gd name="connsiteY87" fmla="*/ 25395 h 3154509"/>
                <a:gd name="connsiteX88" fmla="*/ 1096297 w 2792362"/>
                <a:gd name="connsiteY88" fmla="*/ 27851 h 3154509"/>
                <a:gd name="connsiteX89" fmla="*/ 855406 w 2792362"/>
                <a:gd name="connsiteY89" fmla="*/ 25394 h 3154509"/>
                <a:gd name="connsiteX90" fmla="*/ 550606 w 2792362"/>
                <a:gd name="connsiteY90" fmla="*/ 25394 h 3154509"/>
                <a:gd name="connsiteX91" fmla="*/ 226142 w 2792362"/>
                <a:gd name="connsiteY91" fmla="*/ 27851 h 3154509"/>
                <a:gd name="connsiteX92" fmla="*/ 93406 w 2792362"/>
                <a:gd name="connsiteY92" fmla="*/ 25394 h 3154509"/>
                <a:gd name="connsiteX93" fmla="*/ 17206 w 2792362"/>
                <a:gd name="connsiteY93" fmla="*/ 25393 h 3154509"/>
                <a:gd name="connsiteX94" fmla="*/ 93406 w 2792362"/>
                <a:gd name="connsiteY94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312606 w 2792362"/>
                <a:gd name="connsiteY83" fmla="*/ 406395 h 3154509"/>
                <a:gd name="connsiteX84" fmla="*/ 1388806 w 2792362"/>
                <a:gd name="connsiteY84" fmla="*/ 177795 h 3154509"/>
                <a:gd name="connsiteX85" fmla="*/ 1388806 w 2792362"/>
                <a:gd name="connsiteY85" fmla="*/ 25395 h 3154509"/>
                <a:gd name="connsiteX86" fmla="*/ 1312606 w 2792362"/>
                <a:gd name="connsiteY86" fmla="*/ 25394 h 3154509"/>
                <a:gd name="connsiteX87" fmla="*/ 1160206 w 2792362"/>
                <a:gd name="connsiteY87" fmla="*/ 25395 h 3154509"/>
                <a:gd name="connsiteX88" fmla="*/ 1096297 w 2792362"/>
                <a:gd name="connsiteY88" fmla="*/ 27851 h 3154509"/>
                <a:gd name="connsiteX89" fmla="*/ 855406 w 2792362"/>
                <a:gd name="connsiteY89" fmla="*/ 25394 h 3154509"/>
                <a:gd name="connsiteX90" fmla="*/ 550606 w 2792362"/>
                <a:gd name="connsiteY90" fmla="*/ 25394 h 3154509"/>
                <a:gd name="connsiteX91" fmla="*/ 226142 w 2792362"/>
                <a:gd name="connsiteY91" fmla="*/ 27851 h 3154509"/>
                <a:gd name="connsiteX92" fmla="*/ 93406 w 2792362"/>
                <a:gd name="connsiteY92" fmla="*/ 25394 h 3154509"/>
                <a:gd name="connsiteX93" fmla="*/ 17206 w 2792362"/>
                <a:gd name="connsiteY93" fmla="*/ 25393 h 3154509"/>
                <a:gd name="connsiteX94" fmla="*/ 93406 w 2792362"/>
                <a:gd name="connsiteY94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312606 w 2792362"/>
                <a:gd name="connsiteY82" fmla="*/ 406395 h 3154509"/>
                <a:gd name="connsiteX83" fmla="*/ 1388806 w 2792362"/>
                <a:gd name="connsiteY83" fmla="*/ 177795 h 3154509"/>
                <a:gd name="connsiteX84" fmla="*/ 1388806 w 2792362"/>
                <a:gd name="connsiteY84" fmla="*/ 25395 h 3154509"/>
                <a:gd name="connsiteX85" fmla="*/ 1312606 w 2792362"/>
                <a:gd name="connsiteY85" fmla="*/ 25394 h 3154509"/>
                <a:gd name="connsiteX86" fmla="*/ 1160206 w 2792362"/>
                <a:gd name="connsiteY86" fmla="*/ 25395 h 3154509"/>
                <a:gd name="connsiteX87" fmla="*/ 1096297 w 2792362"/>
                <a:gd name="connsiteY87" fmla="*/ 27851 h 3154509"/>
                <a:gd name="connsiteX88" fmla="*/ 855406 w 2792362"/>
                <a:gd name="connsiteY88" fmla="*/ 25394 h 3154509"/>
                <a:gd name="connsiteX89" fmla="*/ 550606 w 2792362"/>
                <a:gd name="connsiteY89" fmla="*/ 25394 h 3154509"/>
                <a:gd name="connsiteX90" fmla="*/ 226142 w 2792362"/>
                <a:gd name="connsiteY90" fmla="*/ 27851 h 3154509"/>
                <a:gd name="connsiteX91" fmla="*/ 93406 w 2792362"/>
                <a:gd name="connsiteY91" fmla="*/ 25394 h 3154509"/>
                <a:gd name="connsiteX92" fmla="*/ 17206 w 2792362"/>
                <a:gd name="connsiteY92" fmla="*/ 25393 h 3154509"/>
                <a:gd name="connsiteX93" fmla="*/ 93406 w 2792362"/>
                <a:gd name="connsiteY93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88806 w 2792362"/>
                <a:gd name="connsiteY81" fmla="*/ 482595 h 3154509"/>
                <a:gd name="connsiteX82" fmla="*/ 1312606 w 2792362"/>
                <a:gd name="connsiteY82" fmla="*/ 406395 h 3154509"/>
                <a:gd name="connsiteX83" fmla="*/ 1388806 w 2792362"/>
                <a:gd name="connsiteY83" fmla="*/ 177795 h 3154509"/>
                <a:gd name="connsiteX84" fmla="*/ 1388806 w 2792362"/>
                <a:gd name="connsiteY84" fmla="*/ 25395 h 3154509"/>
                <a:gd name="connsiteX85" fmla="*/ 1312606 w 2792362"/>
                <a:gd name="connsiteY85" fmla="*/ 25394 h 3154509"/>
                <a:gd name="connsiteX86" fmla="*/ 1160206 w 2792362"/>
                <a:gd name="connsiteY86" fmla="*/ 25395 h 3154509"/>
                <a:gd name="connsiteX87" fmla="*/ 1096297 w 2792362"/>
                <a:gd name="connsiteY87" fmla="*/ 27851 h 3154509"/>
                <a:gd name="connsiteX88" fmla="*/ 855406 w 2792362"/>
                <a:gd name="connsiteY88" fmla="*/ 25394 h 3154509"/>
                <a:gd name="connsiteX89" fmla="*/ 550606 w 2792362"/>
                <a:gd name="connsiteY89" fmla="*/ 25394 h 3154509"/>
                <a:gd name="connsiteX90" fmla="*/ 226142 w 2792362"/>
                <a:gd name="connsiteY90" fmla="*/ 27851 h 3154509"/>
                <a:gd name="connsiteX91" fmla="*/ 93406 w 2792362"/>
                <a:gd name="connsiteY91" fmla="*/ 25394 h 3154509"/>
                <a:gd name="connsiteX92" fmla="*/ 17206 w 2792362"/>
                <a:gd name="connsiteY92" fmla="*/ 25393 h 3154509"/>
                <a:gd name="connsiteX93" fmla="*/ 93406 w 2792362"/>
                <a:gd name="connsiteY93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88806 w 2792362"/>
                <a:gd name="connsiteY81" fmla="*/ 482595 h 3154509"/>
                <a:gd name="connsiteX82" fmla="*/ 1388806 w 2792362"/>
                <a:gd name="connsiteY82" fmla="*/ 177795 h 3154509"/>
                <a:gd name="connsiteX83" fmla="*/ 1388806 w 2792362"/>
                <a:gd name="connsiteY83" fmla="*/ 25395 h 3154509"/>
                <a:gd name="connsiteX84" fmla="*/ 1312606 w 2792362"/>
                <a:gd name="connsiteY84" fmla="*/ 25394 h 3154509"/>
                <a:gd name="connsiteX85" fmla="*/ 1160206 w 2792362"/>
                <a:gd name="connsiteY85" fmla="*/ 25395 h 3154509"/>
                <a:gd name="connsiteX86" fmla="*/ 1096297 w 2792362"/>
                <a:gd name="connsiteY86" fmla="*/ 27851 h 3154509"/>
                <a:gd name="connsiteX87" fmla="*/ 855406 w 2792362"/>
                <a:gd name="connsiteY87" fmla="*/ 25394 h 3154509"/>
                <a:gd name="connsiteX88" fmla="*/ 550606 w 2792362"/>
                <a:gd name="connsiteY88" fmla="*/ 25394 h 3154509"/>
                <a:gd name="connsiteX89" fmla="*/ 226142 w 2792362"/>
                <a:gd name="connsiteY89" fmla="*/ 27851 h 3154509"/>
                <a:gd name="connsiteX90" fmla="*/ 93406 w 2792362"/>
                <a:gd name="connsiteY90" fmla="*/ 25394 h 3154509"/>
                <a:gd name="connsiteX91" fmla="*/ 17206 w 2792362"/>
                <a:gd name="connsiteY91" fmla="*/ 25393 h 3154509"/>
                <a:gd name="connsiteX92" fmla="*/ 93406 w 2792362"/>
                <a:gd name="connsiteY92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88806 w 2792362"/>
                <a:gd name="connsiteY81" fmla="*/ 482595 h 3154509"/>
                <a:gd name="connsiteX82" fmla="*/ 1388806 w 2792362"/>
                <a:gd name="connsiteY82" fmla="*/ 25395 h 3154509"/>
                <a:gd name="connsiteX83" fmla="*/ 1312606 w 2792362"/>
                <a:gd name="connsiteY83" fmla="*/ 25394 h 3154509"/>
                <a:gd name="connsiteX84" fmla="*/ 1160206 w 2792362"/>
                <a:gd name="connsiteY84" fmla="*/ 25395 h 3154509"/>
                <a:gd name="connsiteX85" fmla="*/ 1096297 w 2792362"/>
                <a:gd name="connsiteY85" fmla="*/ 27851 h 3154509"/>
                <a:gd name="connsiteX86" fmla="*/ 855406 w 2792362"/>
                <a:gd name="connsiteY86" fmla="*/ 25394 h 3154509"/>
                <a:gd name="connsiteX87" fmla="*/ 550606 w 2792362"/>
                <a:gd name="connsiteY87" fmla="*/ 25394 h 3154509"/>
                <a:gd name="connsiteX88" fmla="*/ 226142 w 2792362"/>
                <a:gd name="connsiteY88" fmla="*/ 27851 h 3154509"/>
                <a:gd name="connsiteX89" fmla="*/ 93406 w 2792362"/>
                <a:gd name="connsiteY89" fmla="*/ 25394 h 3154509"/>
                <a:gd name="connsiteX90" fmla="*/ 17206 w 2792362"/>
                <a:gd name="connsiteY90" fmla="*/ 25393 h 3154509"/>
                <a:gd name="connsiteX91" fmla="*/ 93406 w 2792362"/>
                <a:gd name="connsiteY91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88806 w 2792362"/>
                <a:gd name="connsiteY81" fmla="*/ 482595 h 3154509"/>
                <a:gd name="connsiteX82" fmla="*/ 1388806 w 2792362"/>
                <a:gd name="connsiteY82" fmla="*/ 25395 h 3154509"/>
                <a:gd name="connsiteX83" fmla="*/ 1312606 w 2792362"/>
                <a:gd name="connsiteY83" fmla="*/ 25394 h 3154509"/>
                <a:gd name="connsiteX84" fmla="*/ 1160206 w 2792362"/>
                <a:gd name="connsiteY84" fmla="*/ 25395 h 3154509"/>
                <a:gd name="connsiteX85" fmla="*/ 855406 w 2792362"/>
                <a:gd name="connsiteY85" fmla="*/ 25394 h 3154509"/>
                <a:gd name="connsiteX86" fmla="*/ 550606 w 2792362"/>
                <a:gd name="connsiteY86" fmla="*/ 25394 h 3154509"/>
                <a:gd name="connsiteX87" fmla="*/ 226142 w 2792362"/>
                <a:gd name="connsiteY87" fmla="*/ 27851 h 3154509"/>
                <a:gd name="connsiteX88" fmla="*/ 93406 w 2792362"/>
                <a:gd name="connsiteY88" fmla="*/ 25394 h 3154509"/>
                <a:gd name="connsiteX89" fmla="*/ 17206 w 2792362"/>
                <a:gd name="connsiteY89" fmla="*/ 25393 h 3154509"/>
                <a:gd name="connsiteX90" fmla="*/ 93406 w 2792362"/>
                <a:gd name="connsiteY90" fmla="*/ 25394 h 3154509"/>
                <a:gd name="connsiteX0" fmla="*/ 14747 w 2713703"/>
                <a:gd name="connsiteY0" fmla="*/ 25394 h 3154509"/>
                <a:gd name="connsiteX1" fmla="*/ 14747 w 2713703"/>
                <a:gd name="connsiteY1" fmla="*/ 101594 h 3154509"/>
                <a:gd name="connsiteX2" fmla="*/ 14747 w 2713703"/>
                <a:gd name="connsiteY2" fmla="*/ 330194 h 3154509"/>
                <a:gd name="connsiteX3" fmla="*/ 14747 w 2713703"/>
                <a:gd name="connsiteY3" fmla="*/ 482594 h 3154509"/>
                <a:gd name="connsiteX4" fmla="*/ 0 w 2713703"/>
                <a:gd name="connsiteY4" fmla="*/ 617787 h 3154509"/>
                <a:gd name="connsiteX5" fmla="*/ 29496 w 2713703"/>
                <a:gd name="connsiteY5" fmla="*/ 662032 h 3154509"/>
                <a:gd name="connsiteX6" fmla="*/ 44245 w 2713703"/>
                <a:gd name="connsiteY6" fmla="*/ 735774 h 3154509"/>
                <a:gd name="connsiteX7" fmla="*/ 58993 w 2713703"/>
                <a:gd name="connsiteY7" fmla="*/ 824264 h 3154509"/>
                <a:gd name="connsiteX8" fmla="*/ 162232 w 2713703"/>
                <a:gd name="connsiteY8" fmla="*/ 956999 h 3154509"/>
                <a:gd name="connsiteX9" fmla="*/ 191729 w 2713703"/>
                <a:gd name="connsiteY9" fmla="*/ 1001245 h 3154509"/>
                <a:gd name="connsiteX10" fmla="*/ 206477 w 2713703"/>
                <a:gd name="connsiteY10" fmla="*/ 1104483 h 3154509"/>
                <a:gd name="connsiteX11" fmla="*/ 265471 w 2713703"/>
                <a:gd name="connsiteY11" fmla="*/ 1192974 h 3154509"/>
                <a:gd name="connsiteX12" fmla="*/ 280219 w 2713703"/>
                <a:gd name="connsiteY12" fmla="*/ 1266716 h 3154509"/>
                <a:gd name="connsiteX13" fmla="*/ 339213 w 2713703"/>
                <a:gd name="connsiteY13" fmla="*/ 1355206 h 3154509"/>
                <a:gd name="connsiteX14" fmla="*/ 398206 w 2713703"/>
                <a:gd name="connsiteY14" fmla="*/ 1487941 h 3154509"/>
                <a:gd name="connsiteX15" fmla="*/ 471948 w 2713703"/>
                <a:gd name="connsiteY15" fmla="*/ 1620677 h 3154509"/>
                <a:gd name="connsiteX16" fmla="*/ 516193 w 2713703"/>
                <a:gd name="connsiteY16" fmla="*/ 1650174 h 3154509"/>
                <a:gd name="connsiteX17" fmla="*/ 530942 w 2713703"/>
                <a:gd name="connsiteY17" fmla="*/ 1694419 h 3154509"/>
                <a:gd name="connsiteX18" fmla="*/ 589935 w 2713703"/>
                <a:gd name="connsiteY18" fmla="*/ 1782909 h 3154509"/>
                <a:gd name="connsiteX19" fmla="*/ 604683 w 2713703"/>
                <a:gd name="connsiteY19" fmla="*/ 1827154 h 3154509"/>
                <a:gd name="connsiteX20" fmla="*/ 693174 w 2713703"/>
                <a:gd name="connsiteY20" fmla="*/ 1959890 h 3154509"/>
                <a:gd name="connsiteX21" fmla="*/ 722671 w 2713703"/>
                <a:gd name="connsiteY21" fmla="*/ 2004135 h 3154509"/>
                <a:gd name="connsiteX22" fmla="*/ 752167 w 2713703"/>
                <a:gd name="connsiteY22" fmla="*/ 2077877 h 3154509"/>
                <a:gd name="connsiteX23" fmla="*/ 884903 w 2713703"/>
                <a:gd name="connsiteY23" fmla="*/ 2195864 h 3154509"/>
                <a:gd name="connsiteX24" fmla="*/ 958645 w 2713703"/>
                <a:gd name="connsiteY24" fmla="*/ 2328599 h 3154509"/>
                <a:gd name="connsiteX25" fmla="*/ 1017638 w 2713703"/>
                <a:gd name="connsiteY25" fmla="*/ 2417090 h 3154509"/>
                <a:gd name="connsiteX26" fmla="*/ 1047135 w 2713703"/>
                <a:gd name="connsiteY26" fmla="*/ 2461335 h 3154509"/>
                <a:gd name="connsiteX27" fmla="*/ 1091380 w 2713703"/>
                <a:gd name="connsiteY27" fmla="*/ 2490832 h 3154509"/>
                <a:gd name="connsiteX28" fmla="*/ 1120877 w 2713703"/>
                <a:gd name="connsiteY28" fmla="*/ 2535077 h 3154509"/>
                <a:gd name="connsiteX29" fmla="*/ 1209367 w 2713703"/>
                <a:gd name="connsiteY29" fmla="*/ 2608819 h 3154509"/>
                <a:gd name="connsiteX30" fmla="*/ 1238864 w 2713703"/>
                <a:gd name="connsiteY30" fmla="*/ 2653064 h 3154509"/>
                <a:gd name="connsiteX31" fmla="*/ 1327354 w 2713703"/>
                <a:gd name="connsiteY31" fmla="*/ 2682561 h 3154509"/>
                <a:gd name="connsiteX32" fmla="*/ 1401096 w 2713703"/>
                <a:gd name="connsiteY32" fmla="*/ 2756303 h 3154509"/>
                <a:gd name="connsiteX33" fmla="*/ 1489587 w 2713703"/>
                <a:gd name="connsiteY33" fmla="*/ 2844793 h 3154509"/>
                <a:gd name="connsiteX34" fmla="*/ 1533832 w 2713703"/>
                <a:gd name="connsiteY34" fmla="*/ 2889038 h 3154509"/>
                <a:gd name="connsiteX35" fmla="*/ 1622322 w 2713703"/>
                <a:gd name="connsiteY35" fmla="*/ 2933283 h 3154509"/>
                <a:gd name="connsiteX36" fmla="*/ 1696064 w 2713703"/>
                <a:gd name="connsiteY36" fmla="*/ 3021774 h 3154509"/>
                <a:gd name="connsiteX37" fmla="*/ 1740309 w 2713703"/>
                <a:gd name="connsiteY37" fmla="*/ 3066019 h 3154509"/>
                <a:gd name="connsiteX38" fmla="*/ 1873045 w 2713703"/>
                <a:gd name="connsiteY38" fmla="*/ 3125012 h 3154509"/>
                <a:gd name="connsiteX39" fmla="*/ 2020529 w 2713703"/>
                <a:gd name="connsiteY39" fmla="*/ 3154509 h 3154509"/>
                <a:gd name="connsiteX40" fmla="*/ 2418735 w 2713703"/>
                <a:gd name="connsiteY40" fmla="*/ 3139761 h 3154509"/>
                <a:gd name="connsiteX41" fmla="*/ 2521974 w 2713703"/>
                <a:gd name="connsiteY41" fmla="*/ 3125012 h 3154509"/>
                <a:gd name="connsiteX42" fmla="*/ 2639961 w 2713703"/>
                <a:gd name="connsiteY42" fmla="*/ 3110264 h 3154509"/>
                <a:gd name="connsiteX43" fmla="*/ 2684206 w 2713703"/>
                <a:gd name="connsiteY43" fmla="*/ 3095516 h 3154509"/>
                <a:gd name="connsiteX44" fmla="*/ 2698954 w 2713703"/>
                <a:gd name="connsiteY44" fmla="*/ 3051270 h 3154509"/>
                <a:gd name="connsiteX45" fmla="*/ 2713703 w 2713703"/>
                <a:gd name="connsiteY45" fmla="*/ 2977528 h 3154509"/>
                <a:gd name="connsiteX46" fmla="*/ 2698954 w 2713703"/>
                <a:gd name="connsiteY46" fmla="*/ 2815296 h 3154509"/>
                <a:gd name="connsiteX47" fmla="*/ 2654709 w 2713703"/>
                <a:gd name="connsiteY47" fmla="*/ 2682561 h 3154509"/>
                <a:gd name="connsiteX48" fmla="*/ 2625213 w 2713703"/>
                <a:gd name="connsiteY48" fmla="*/ 2594070 h 3154509"/>
                <a:gd name="connsiteX49" fmla="*/ 2610464 w 2713703"/>
                <a:gd name="connsiteY49" fmla="*/ 2549825 h 3154509"/>
                <a:gd name="connsiteX50" fmla="*/ 2580967 w 2713703"/>
                <a:gd name="connsiteY50" fmla="*/ 2505580 h 3154509"/>
                <a:gd name="connsiteX51" fmla="*/ 2536722 w 2713703"/>
                <a:gd name="connsiteY51" fmla="*/ 2417090 h 3154509"/>
                <a:gd name="connsiteX52" fmla="*/ 2521974 w 2713703"/>
                <a:gd name="connsiteY52" fmla="*/ 2372845 h 3154509"/>
                <a:gd name="connsiteX53" fmla="*/ 2477729 w 2713703"/>
                <a:gd name="connsiteY53" fmla="*/ 2328599 h 3154509"/>
                <a:gd name="connsiteX54" fmla="*/ 2448232 w 2713703"/>
                <a:gd name="connsiteY54" fmla="*/ 2284354 h 3154509"/>
                <a:gd name="connsiteX55" fmla="*/ 2403987 w 2713703"/>
                <a:gd name="connsiteY55" fmla="*/ 2240109 h 3154509"/>
                <a:gd name="connsiteX56" fmla="*/ 2374490 w 2713703"/>
                <a:gd name="connsiteY56" fmla="*/ 2195864 h 3154509"/>
                <a:gd name="connsiteX57" fmla="*/ 2241754 w 2713703"/>
                <a:gd name="connsiteY57" fmla="*/ 2107374 h 3154509"/>
                <a:gd name="connsiteX58" fmla="*/ 2197509 w 2713703"/>
                <a:gd name="connsiteY58" fmla="*/ 2077877 h 3154509"/>
                <a:gd name="connsiteX59" fmla="*/ 2168013 w 2713703"/>
                <a:gd name="connsiteY59" fmla="*/ 2033632 h 3154509"/>
                <a:gd name="connsiteX60" fmla="*/ 2123767 w 2713703"/>
                <a:gd name="connsiteY60" fmla="*/ 2018883 h 3154509"/>
                <a:gd name="connsiteX61" fmla="*/ 2079522 w 2713703"/>
                <a:gd name="connsiteY61" fmla="*/ 1989387 h 3154509"/>
                <a:gd name="connsiteX62" fmla="*/ 2035277 w 2713703"/>
                <a:gd name="connsiteY62" fmla="*/ 1974638 h 3154509"/>
                <a:gd name="connsiteX63" fmla="*/ 1946787 w 2713703"/>
                <a:gd name="connsiteY63" fmla="*/ 1915645 h 3154509"/>
                <a:gd name="connsiteX64" fmla="*/ 1902542 w 2713703"/>
                <a:gd name="connsiteY64" fmla="*/ 1886148 h 3154509"/>
                <a:gd name="connsiteX65" fmla="*/ 1828800 w 2713703"/>
                <a:gd name="connsiteY65" fmla="*/ 1797658 h 3154509"/>
                <a:gd name="connsiteX66" fmla="*/ 1725561 w 2713703"/>
                <a:gd name="connsiteY66" fmla="*/ 1679670 h 3154509"/>
                <a:gd name="connsiteX67" fmla="*/ 1681316 w 2713703"/>
                <a:gd name="connsiteY67" fmla="*/ 1591180 h 3154509"/>
                <a:gd name="connsiteX68" fmla="*/ 1651819 w 2713703"/>
                <a:gd name="connsiteY68" fmla="*/ 1502690 h 3154509"/>
                <a:gd name="connsiteX69" fmla="*/ 1622322 w 2713703"/>
                <a:gd name="connsiteY69" fmla="*/ 1414199 h 3154509"/>
                <a:gd name="connsiteX70" fmla="*/ 1607574 w 2713703"/>
                <a:gd name="connsiteY70" fmla="*/ 1369954 h 3154509"/>
                <a:gd name="connsiteX71" fmla="*/ 1533832 w 2713703"/>
                <a:gd name="connsiteY71" fmla="*/ 1281464 h 3154509"/>
                <a:gd name="connsiteX72" fmla="*/ 1460090 w 2713703"/>
                <a:gd name="connsiteY72" fmla="*/ 1207722 h 3154509"/>
                <a:gd name="connsiteX73" fmla="*/ 1430593 w 2713703"/>
                <a:gd name="connsiteY73" fmla="*/ 1163477 h 3154509"/>
                <a:gd name="connsiteX74" fmla="*/ 1386348 w 2713703"/>
                <a:gd name="connsiteY74" fmla="*/ 1148728 h 3154509"/>
                <a:gd name="connsiteX75" fmla="*/ 1356851 w 2713703"/>
                <a:gd name="connsiteY75" fmla="*/ 1060238 h 3154509"/>
                <a:gd name="connsiteX76" fmla="*/ 1342103 w 2713703"/>
                <a:gd name="connsiteY76" fmla="*/ 1015993 h 3154509"/>
                <a:gd name="connsiteX77" fmla="*/ 1312606 w 2713703"/>
                <a:gd name="connsiteY77" fmla="*/ 898006 h 3154509"/>
                <a:gd name="connsiteX78" fmla="*/ 1268361 w 2713703"/>
                <a:gd name="connsiteY78" fmla="*/ 750522 h 3154509"/>
                <a:gd name="connsiteX79" fmla="*/ 1253613 w 2713703"/>
                <a:gd name="connsiteY79" fmla="*/ 558793 h 3154509"/>
                <a:gd name="connsiteX80" fmla="*/ 1238864 w 2713703"/>
                <a:gd name="connsiteY80" fmla="*/ 514548 h 3154509"/>
                <a:gd name="connsiteX81" fmla="*/ 1310147 w 2713703"/>
                <a:gd name="connsiteY81" fmla="*/ 482595 h 3154509"/>
                <a:gd name="connsiteX82" fmla="*/ 1310147 w 2713703"/>
                <a:gd name="connsiteY82" fmla="*/ 25395 h 3154509"/>
                <a:gd name="connsiteX83" fmla="*/ 1233947 w 2713703"/>
                <a:gd name="connsiteY83" fmla="*/ 25394 h 3154509"/>
                <a:gd name="connsiteX84" fmla="*/ 1081547 w 2713703"/>
                <a:gd name="connsiteY84" fmla="*/ 25395 h 3154509"/>
                <a:gd name="connsiteX85" fmla="*/ 776747 w 2713703"/>
                <a:gd name="connsiteY85" fmla="*/ 25394 h 3154509"/>
                <a:gd name="connsiteX86" fmla="*/ 471947 w 2713703"/>
                <a:gd name="connsiteY86" fmla="*/ 25394 h 3154509"/>
                <a:gd name="connsiteX87" fmla="*/ 147483 w 2713703"/>
                <a:gd name="connsiteY87" fmla="*/ 27851 h 3154509"/>
                <a:gd name="connsiteX88" fmla="*/ 14747 w 2713703"/>
                <a:gd name="connsiteY88" fmla="*/ 25394 h 3154509"/>
                <a:gd name="connsiteX89" fmla="*/ 14747 w 2713703"/>
                <a:gd name="connsiteY89" fmla="*/ 25394 h 3154509"/>
                <a:gd name="connsiteX0" fmla="*/ 14747 w 2713703"/>
                <a:gd name="connsiteY0" fmla="*/ 25394 h 3154509"/>
                <a:gd name="connsiteX1" fmla="*/ 14747 w 2713703"/>
                <a:gd name="connsiteY1" fmla="*/ 101594 h 3154509"/>
                <a:gd name="connsiteX2" fmla="*/ 14747 w 2713703"/>
                <a:gd name="connsiteY2" fmla="*/ 330194 h 3154509"/>
                <a:gd name="connsiteX3" fmla="*/ 14747 w 2713703"/>
                <a:gd name="connsiteY3" fmla="*/ 482594 h 3154509"/>
                <a:gd name="connsiteX4" fmla="*/ 0 w 2713703"/>
                <a:gd name="connsiteY4" fmla="*/ 617787 h 3154509"/>
                <a:gd name="connsiteX5" fmla="*/ 29496 w 2713703"/>
                <a:gd name="connsiteY5" fmla="*/ 662032 h 3154509"/>
                <a:gd name="connsiteX6" fmla="*/ 44245 w 2713703"/>
                <a:gd name="connsiteY6" fmla="*/ 735774 h 3154509"/>
                <a:gd name="connsiteX7" fmla="*/ 58993 w 2713703"/>
                <a:gd name="connsiteY7" fmla="*/ 824264 h 3154509"/>
                <a:gd name="connsiteX8" fmla="*/ 162232 w 2713703"/>
                <a:gd name="connsiteY8" fmla="*/ 956999 h 3154509"/>
                <a:gd name="connsiteX9" fmla="*/ 191729 w 2713703"/>
                <a:gd name="connsiteY9" fmla="*/ 1001245 h 3154509"/>
                <a:gd name="connsiteX10" fmla="*/ 206477 w 2713703"/>
                <a:gd name="connsiteY10" fmla="*/ 1104483 h 3154509"/>
                <a:gd name="connsiteX11" fmla="*/ 265471 w 2713703"/>
                <a:gd name="connsiteY11" fmla="*/ 1192974 h 3154509"/>
                <a:gd name="connsiteX12" fmla="*/ 280219 w 2713703"/>
                <a:gd name="connsiteY12" fmla="*/ 1266716 h 3154509"/>
                <a:gd name="connsiteX13" fmla="*/ 339213 w 2713703"/>
                <a:gd name="connsiteY13" fmla="*/ 1355206 h 3154509"/>
                <a:gd name="connsiteX14" fmla="*/ 398206 w 2713703"/>
                <a:gd name="connsiteY14" fmla="*/ 1487941 h 3154509"/>
                <a:gd name="connsiteX15" fmla="*/ 471948 w 2713703"/>
                <a:gd name="connsiteY15" fmla="*/ 1620677 h 3154509"/>
                <a:gd name="connsiteX16" fmla="*/ 516193 w 2713703"/>
                <a:gd name="connsiteY16" fmla="*/ 1650174 h 3154509"/>
                <a:gd name="connsiteX17" fmla="*/ 530942 w 2713703"/>
                <a:gd name="connsiteY17" fmla="*/ 1694419 h 3154509"/>
                <a:gd name="connsiteX18" fmla="*/ 589935 w 2713703"/>
                <a:gd name="connsiteY18" fmla="*/ 1782909 h 3154509"/>
                <a:gd name="connsiteX19" fmla="*/ 604683 w 2713703"/>
                <a:gd name="connsiteY19" fmla="*/ 1827154 h 3154509"/>
                <a:gd name="connsiteX20" fmla="*/ 693174 w 2713703"/>
                <a:gd name="connsiteY20" fmla="*/ 1959890 h 3154509"/>
                <a:gd name="connsiteX21" fmla="*/ 722671 w 2713703"/>
                <a:gd name="connsiteY21" fmla="*/ 2004135 h 3154509"/>
                <a:gd name="connsiteX22" fmla="*/ 752167 w 2713703"/>
                <a:gd name="connsiteY22" fmla="*/ 2077877 h 3154509"/>
                <a:gd name="connsiteX23" fmla="*/ 884903 w 2713703"/>
                <a:gd name="connsiteY23" fmla="*/ 2195864 h 3154509"/>
                <a:gd name="connsiteX24" fmla="*/ 958645 w 2713703"/>
                <a:gd name="connsiteY24" fmla="*/ 2328599 h 3154509"/>
                <a:gd name="connsiteX25" fmla="*/ 1017638 w 2713703"/>
                <a:gd name="connsiteY25" fmla="*/ 2417090 h 3154509"/>
                <a:gd name="connsiteX26" fmla="*/ 1047135 w 2713703"/>
                <a:gd name="connsiteY26" fmla="*/ 2461335 h 3154509"/>
                <a:gd name="connsiteX27" fmla="*/ 1091380 w 2713703"/>
                <a:gd name="connsiteY27" fmla="*/ 2490832 h 3154509"/>
                <a:gd name="connsiteX28" fmla="*/ 1120877 w 2713703"/>
                <a:gd name="connsiteY28" fmla="*/ 2535077 h 3154509"/>
                <a:gd name="connsiteX29" fmla="*/ 1209367 w 2713703"/>
                <a:gd name="connsiteY29" fmla="*/ 2608819 h 3154509"/>
                <a:gd name="connsiteX30" fmla="*/ 1238864 w 2713703"/>
                <a:gd name="connsiteY30" fmla="*/ 2653064 h 3154509"/>
                <a:gd name="connsiteX31" fmla="*/ 1327354 w 2713703"/>
                <a:gd name="connsiteY31" fmla="*/ 2682561 h 3154509"/>
                <a:gd name="connsiteX32" fmla="*/ 1401096 w 2713703"/>
                <a:gd name="connsiteY32" fmla="*/ 2756303 h 3154509"/>
                <a:gd name="connsiteX33" fmla="*/ 1489587 w 2713703"/>
                <a:gd name="connsiteY33" fmla="*/ 2844793 h 3154509"/>
                <a:gd name="connsiteX34" fmla="*/ 1533832 w 2713703"/>
                <a:gd name="connsiteY34" fmla="*/ 2889038 h 3154509"/>
                <a:gd name="connsiteX35" fmla="*/ 1622322 w 2713703"/>
                <a:gd name="connsiteY35" fmla="*/ 2933283 h 3154509"/>
                <a:gd name="connsiteX36" fmla="*/ 1696064 w 2713703"/>
                <a:gd name="connsiteY36" fmla="*/ 3021774 h 3154509"/>
                <a:gd name="connsiteX37" fmla="*/ 1740309 w 2713703"/>
                <a:gd name="connsiteY37" fmla="*/ 3066019 h 3154509"/>
                <a:gd name="connsiteX38" fmla="*/ 1873045 w 2713703"/>
                <a:gd name="connsiteY38" fmla="*/ 3125012 h 3154509"/>
                <a:gd name="connsiteX39" fmla="*/ 2020529 w 2713703"/>
                <a:gd name="connsiteY39" fmla="*/ 3154509 h 3154509"/>
                <a:gd name="connsiteX40" fmla="*/ 2418735 w 2713703"/>
                <a:gd name="connsiteY40" fmla="*/ 3139761 h 3154509"/>
                <a:gd name="connsiteX41" fmla="*/ 2521974 w 2713703"/>
                <a:gd name="connsiteY41" fmla="*/ 3125012 h 3154509"/>
                <a:gd name="connsiteX42" fmla="*/ 2639961 w 2713703"/>
                <a:gd name="connsiteY42" fmla="*/ 3110264 h 3154509"/>
                <a:gd name="connsiteX43" fmla="*/ 2684206 w 2713703"/>
                <a:gd name="connsiteY43" fmla="*/ 3095516 h 3154509"/>
                <a:gd name="connsiteX44" fmla="*/ 2698954 w 2713703"/>
                <a:gd name="connsiteY44" fmla="*/ 3051270 h 3154509"/>
                <a:gd name="connsiteX45" fmla="*/ 2713703 w 2713703"/>
                <a:gd name="connsiteY45" fmla="*/ 2977528 h 3154509"/>
                <a:gd name="connsiteX46" fmla="*/ 2698954 w 2713703"/>
                <a:gd name="connsiteY46" fmla="*/ 2815296 h 3154509"/>
                <a:gd name="connsiteX47" fmla="*/ 2654709 w 2713703"/>
                <a:gd name="connsiteY47" fmla="*/ 2682561 h 3154509"/>
                <a:gd name="connsiteX48" fmla="*/ 2625213 w 2713703"/>
                <a:gd name="connsiteY48" fmla="*/ 2594070 h 3154509"/>
                <a:gd name="connsiteX49" fmla="*/ 2610464 w 2713703"/>
                <a:gd name="connsiteY49" fmla="*/ 2549825 h 3154509"/>
                <a:gd name="connsiteX50" fmla="*/ 2580967 w 2713703"/>
                <a:gd name="connsiteY50" fmla="*/ 2505580 h 3154509"/>
                <a:gd name="connsiteX51" fmla="*/ 2536722 w 2713703"/>
                <a:gd name="connsiteY51" fmla="*/ 2417090 h 3154509"/>
                <a:gd name="connsiteX52" fmla="*/ 2521974 w 2713703"/>
                <a:gd name="connsiteY52" fmla="*/ 2372845 h 3154509"/>
                <a:gd name="connsiteX53" fmla="*/ 2477729 w 2713703"/>
                <a:gd name="connsiteY53" fmla="*/ 2328599 h 3154509"/>
                <a:gd name="connsiteX54" fmla="*/ 2448232 w 2713703"/>
                <a:gd name="connsiteY54" fmla="*/ 2284354 h 3154509"/>
                <a:gd name="connsiteX55" fmla="*/ 2403987 w 2713703"/>
                <a:gd name="connsiteY55" fmla="*/ 2240109 h 3154509"/>
                <a:gd name="connsiteX56" fmla="*/ 2374490 w 2713703"/>
                <a:gd name="connsiteY56" fmla="*/ 2195864 h 3154509"/>
                <a:gd name="connsiteX57" fmla="*/ 2241754 w 2713703"/>
                <a:gd name="connsiteY57" fmla="*/ 2107374 h 3154509"/>
                <a:gd name="connsiteX58" fmla="*/ 2197509 w 2713703"/>
                <a:gd name="connsiteY58" fmla="*/ 2077877 h 3154509"/>
                <a:gd name="connsiteX59" fmla="*/ 2168013 w 2713703"/>
                <a:gd name="connsiteY59" fmla="*/ 2033632 h 3154509"/>
                <a:gd name="connsiteX60" fmla="*/ 2123767 w 2713703"/>
                <a:gd name="connsiteY60" fmla="*/ 2018883 h 3154509"/>
                <a:gd name="connsiteX61" fmla="*/ 2079522 w 2713703"/>
                <a:gd name="connsiteY61" fmla="*/ 1989387 h 3154509"/>
                <a:gd name="connsiteX62" fmla="*/ 2035277 w 2713703"/>
                <a:gd name="connsiteY62" fmla="*/ 1974638 h 3154509"/>
                <a:gd name="connsiteX63" fmla="*/ 1946787 w 2713703"/>
                <a:gd name="connsiteY63" fmla="*/ 1915645 h 3154509"/>
                <a:gd name="connsiteX64" fmla="*/ 1902542 w 2713703"/>
                <a:gd name="connsiteY64" fmla="*/ 1886148 h 3154509"/>
                <a:gd name="connsiteX65" fmla="*/ 1828800 w 2713703"/>
                <a:gd name="connsiteY65" fmla="*/ 1797658 h 3154509"/>
                <a:gd name="connsiteX66" fmla="*/ 1725561 w 2713703"/>
                <a:gd name="connsiteY66" fmla="*/ 1679670 h 3154509"/>
                <a:gd name="connsiteX67" fmla="*/ 1681316 w 2713703"/>
                <a:gd name="connsiteY67" fmla="*/ 1591180 h 3154509"/>
                <a:gd name="connsiteX68" fmla="*/ 1651819 w 2713703"/>
                <a:gd name="connsiteY68" fmla="*/ 1502690 h 3154509"/>
                <a:gd name="connsiteX69" fmla="*/ 1622322 w 2713703"/>
                <a:gd name="connsiteY69" fmla="*/ 1414199 h 3154509"/>
                <a:gd name="connsiteX70" fmla="*/ 1607574 w 2713703"/>
                <a:gd name="connsiteY70" fmla="*/ 1369954 h 3154509"/>
                <a:gd name="connsiteX71" fmla="*/ 1533832 w 2713703"/>
                <a:gd name="connsiteY71" fmla="*/ 1281464 h 3154509"/>
                <a:gd name="connsiteX72" fmla="*/ 1460090 w 2713703"/>
                <a:gd name="connsiteY72" fmla="*/ 1207722 h 3154509"/>
                <a:gd name="connsiteX73" fmla="*/ 1430593 w 2713703"/>
                <a:gd name="connsiteY73" fmla="*/ 1163477 h 3154509"/>
                <a:gd name="connsiteX74" fmla="*/ 1386348 w 2713703"/>
                <a:gd name="connsiteY74" fmla="*/ 1148728 h 3154509"/>
                <a:gd name="connsiteX75" fmla="*/ 1356851 w 2713703"/>
                <a:gd name="connsiteY75" fmla="*/ 1060238 h 3154509"/>
                <a:gd name="connsiteX76" fmla="*/ 1342103 w 2713703"/>
                <a:gd name="connsiteY76" fmla="*/ 1015993 h 3154509"/>
                <a:gd name="connsiteX77" fmla="*/ 1312606 w 2713703"/>
                <a:gd name="connsiteY77" fmla="*/ 898006 h 3154509"/>
                <a:gd name="connsiteX78" fmla="*/ 1268361 w 2713703"/>
                <a:gd name="connsiteY78" fmla="*/ 750522 h 3154509"/>
                <a:gd name="connsiteX79" fmla="*/ 1253613 w 2713703"/>
                <a:gd name="connsiteY79" fmla="*/ 558793 h 3154509"/>
                <a:gd name="connsiteX80" fmla="*/ 1310147 w 2713703"/>
                <a:gd name="connsiteY80" fmla="*/ 482595 h 3154509"/>
                <a:gd name="connsiteX81" fmla="*/ 1310147 w 2713703"/>
                <a:gd name="connsiteY81" fmla="*/ 25395 h 3154509"/>
                <a:gd name="connsiteX82" fmla="*/ 1233947 w 2713703"/>
                <a:gd name="connsiteY82" fmla="*/ 25394 h 3154509"/>
                <a:gd name="connsiteX83" fmla="*/ 1081547 w 2713703"/>
                <a:gd name="connsiteY83" fmla="*/ 25395 h 3154509"/>
                <a:gd name="connsiteX84" fmla="*/ 776747 w 2713703"/>
                <a:gd name="connsiteY84" fmla="*/ 25394 h 3154509"/>
                <a:gd name="connsiteX85" fmla="*/ 471947 w 2713703"/>
                <a:gd name="connsiteY85" fmla="*/ 25394 h 3154509"/>
                <a:gd name="connsiteX86" fmla="*/ 147483 w 2713703"/>
                <a:gd name="connsiteY86" fmla="*/ 27851 h 3154509"/>
                <a:gd name="connsiteX87" fmla="*/ 14747 w 2713703"/>
                <a:gd name="connsiteY87" fmla="*/ 25394 h 3154509"/>
                <a:gd name="connsiteX88" fmla="*/ 14747 w 2713703"/>
                <a:gd name="connsiteY88" fmla="*/ 25394 h 3154509"/>
                <a:gd name="connsiteX0" fmla="*/ 14747 w 2713703"/>
                <a:gd name="connsiteY0" fmla="*/ 25394 h 3154509"/>
                <a:gd name="connsiteX1" fmla="*/ 14747 w 2713703"/>
                <a:gd name="connsiteY1" fmla="*/ 101594 h 3154509"/>
                <a:gd name="connsiteX2" fmla="*/ 14747 w 2713703"/>
                <a:gd name="connsiteY2" fmla="*/ 330194 h 3154509"/>
                <a:gd name="connsiteX3" fmla="*/ 14747 w 2713703"/>
                <a:gd name="connsiteY3" fmla="*/ 482594 h 3154509"/>
                <a:gd name="connsiteX4" fmla="*/ 0 w 2713703"/>
                <a:gd name="connsiteY4" fmla="*/ 617787 h 3154509"/>
                <a:gd name="connsiteX5" fmla="*/ 29496 w 2713703"/>
                <a:gd name="connsiteY5" fmla="*/ 662032 h 3154509"/>
                <a:gd name="connsiteX6" fmla="*/ 44245 w 2713703"/>
                <a:gd name="connsiteY6" fmla="*/ 735774 h 3154509"/>
                <a:gd name="connsiteX7" fmla="*/ 58993 w 2713703"/>
                <a:gd name="connsiteY7" fmla="*/ 824264 h 3154509"/>
                <a:gd name="connsiteX8" fmla="*/ 162232 w 2713703"/>
                <a:gd name="connsiteY8" fmla="*/ 956999 h 3154509"/>
                <a:gd name="connsiteX9" fmla="*/ 191729 w 2713703"/>
                <a:gd name="connsiteY9" fmla="*/ 1001245 h 3154509"/>
                <a:gd name="connsiteX10" fmla="*/ 206477 w 2713703"/>
                <a:gd name="connsiteY10" fmla="*/ 1104483 h 3154509"/>
                <a:gd name="connsiteX11" fmla="*/ 265471 w 2713703"/>
                <a:gd name="connsiteY11" fmla="*/ 1192974 h 3154509"/>
                <a:gd name="connsiteX12" fmla="*/ 280219 w 2713703"/>
                <a:gd name="connsiteY12" fmla="*/ 1266716 h 3154509"/>
                <a:gd name="connsiteX13" fmla="*/ 339213 w 2713703"/>
                <a:gd name="connsiteY13" fmla="*/ 1355206 h 3154509"/>
                <a:gd name="connsiteX14" fmla="*/ 398206 w 2713703"/>
                <a:gd name="connsiteY14" fmla="*/ 1487941 h 3154509"/>
                <a:gd name="connsiteX15" fmla="*/ 471948 w 2713703"/>
                <a:gd name="connsiteY15" fmla="*/ 1620677 h 3154509"/>
                <a:gd name="connsiteX16" fmla="*/ 516193 w 2713703"/>
                <a:gd name="connsiteY16" fmla="*/ 1650174 h 3154509"/>
                <a:gd name="connsiteX17" fmla="*/ 530942 w 2713703"/>
                <a:gd name="connsiteY17" fmla="*/ 1694419 h 3154509"/>
                <a:gd name="connsiteX18" fmla="*/ 589935 w 2713703"/>
                <a:gd name="connsiteY18" fmla="*/ 1782909 h 3154509"/>
                <a:gd name="connsiteX19" fmla="*/ 604683 w 2713703"/>
                <a:gd name="connsiteY19" fmla="*/ 1827154 h 3154509"/>
                <a:gd name="connsiteX20" fmla="*/ 693174 w 2713703"/>
                <a:gd name="connsiteY20" fmla="*/ 1959890 h 3154509"/>
                <a:gd name="connsiteX21" fmla="*/ 722671 w 2713703"/>
                <a:gd name="connsiteY21" fmla="*/ 2004135 h 3154509"/>
                <a:gd name="connsiteX22" fmla="*/ 752167 w 2713703"/>
                <a:gd name="connsiteY22" fmla="*/ 2077877 h 3154509"/>
                <a:gd name="connsiteX23" fmla="*/ 884903 w 2713703"/>
                <a:gd name="connsiteY23" fmla="*/ 2195864 h 3154509"/>
                <a:gd name="connsiteX24" fmla="*/ 958645 w 2713703"/>
                <a:gd name="connsiteY24" fmla="*/ 2328599 h 3154509"/>
                <a:gd name="connsiteX25" fmla="*/ 1017638 w 2713703"/>
                <a:gd name="connsiteY25" fmla="*/ 2417090 h 3154509"/>
                <a:gd name="connsiteX26" fmla="*/ 1047135 w 2713703"/>
                <a:gd name="connsiteY26" fmla="*/ 2461335 h 3154509"/>
                <a:gd name="connsiteX27" fmla="*/ 1091380 w 2713703"/>
                <a:gd name="connsiteY27" fmla="*/ 2490832 h 3154509"/>
                <a:gd name="connsiteX28" fmla="*/ 1120877 w 2713703"/>
                <a:gd name="connsiteY28" fmla="*/ 2535077 h 3154509"/>
                <a:gd name="connsiteX29" fmla="*/ 1209367 w 2713703"/>
                <a:gd name="connsiteY29" fmla="*/ 2608819 h 3154509"/>
                <a:gd name="connsiteX30" fmla="*/ 1238864 w 2713703"/>
                <a:gd name="connsiteY30" fmla="*/ 2653064 h 3154509"/>
                <a:gd name="connsiteX31" fmla="*/ 1327354 w 2713703"/>
                <a:gd name="connsiteY31" fmla="*/ 2682561 h 3154509"/>
                <a:gd name="connsiteX32" fmla="*/ 1401096 w 2713703"/>
                <a:gd name="connsiteY32" fmla="*/ 2756303 h 3154509"/>
                <a:gd name="connsiteX33" fmla="*/ 1489587 w 2713703"/>
                <a:gd name="connsiteY33" fmla="*/ 2844793 h 3154509"/>
                <a:gd name="connsiteX34" fmla="*/ 1533832 w 2713703"/>
                <a:gd name="connsiteY34" fmla="*/ 2889038 h 3154509"/>
                <a:gd name="connsiteX35" fmla="*/ 1622322 w 2713703"/>
                <a:gd name="connsiteY35" fmla="*/ 2933283 h 3154509"/>
                <a:gd name="connsiteX36" fmla="*/ 1696064 w 2713703"/>
                <a:gd name="connsiteY36" fmla="*/ 3021774 h 3154509"/>
                <a:gd name="connsiteX37" fmla="*/ 1740309 w 2713703"/>
                <a:gd name="connsiteY37" fmla="*/ 3066019 h 3154509"/>
                <a:gd name="connsiteX38" fmla="*/ 1873045 w 2713703"/>
                <a:gd name="connsiteY38" fmla="*/ 3125012 h 3154509"/>
                <a:gd name="connsiteX39" fmla="*/ 2020529 w 2713703"/>
                <a:gd name="connsiteY39" fmla="*/ 3154509 h 3154509"/>
                <a:gd name="connsiteX40" fmla="*/ 2418735 w 2713703"/>
                <a:gd name="connsiteY40" fmla="*/ 3139761 h 3154509"/>
                <a:gd name="connsiteX41" fmla="*/ 2521974 w 2713703"/>
                <a:gd name="connsiteY41" fmla="*/ 3125012 h 3154509"/>
                <a:gd name="connsiteX42" fmla="*/ 2639961 w 2713703"/>
                <a:gd name="connsiteY42" fmla="*/ 3110264 h 3154509"/>
                <a:gd name="connsiteX43" fmla="*/ 2684206 w 2713703"/>
                <a:gd name="connsiteY43" fmla="*/ 3095516 h 3154509"/>
                <a:gd name="connsiteX44" fmla="*/ 2698954 w 2713703"/>
                <a:gd name="connsiteY44" fmla="*/ 3051270 h 3154509"/>
                <a:gd name="connsiteX45" fmla="*/ 2713703 w 2713703"/>
                <a:gd name="connsiteY45" fmla="*/ 2977528 h 3154509"/>
                <a:gd name="connsiteX46" fmla="*/ 2698954 w 2713703"/>
                <a:gd name="connsiteY46" fmla="*/ 2815296 h 3154509"/>
                <a:gd name="connsiteX47" fmla="*/ 2654709 w 2713703"/>
                <a:gd name="connsiteY47" fmla="*/ 2682561 h 3154509"/>
                <a:gd name="connsiteX48" fmla="*/ 2625213 w 2713703"/>
                <a:gd name="connsiteY48" fmla="*/ 2594070 h 3154509"/>
                <a:gd name="connsiteX49" fmla="*/ 2610464 w 2713703"/>
                <a:gd name="connsiteY49" fmla="*/ 2549825 h 3154509"/>
                <a:gd name="connsiteX50" fmla="*/ 2580967 w 2713703"/>
                <a:gd name="connsiteY50" fmla="*/ 2505580 h 3154509"/>
                <a:gd name="connsiteX51" fmla="*/ 2536722 w 2713703"/>
                <a:gd name="connsiteY51" fmla="*/ 2417090 h 3154509"/>
                <a:gd name="connsiteX52" fmla="*/ 2521974 w 2713703"/>
                <a:gd name="connsiteY52" fmla="*/ 2372845 h 3154509"/>
                <a:gd name="connsiteX53" fmla="*/ 2477729 w 2713703"/>
                <a:gd name="connsiteY53" fmla="*/ 2328599 h 3154509"/>
                <a:gd name="connsiteX54" fmla="*/ 2448232 w 2713703"/>
                <a:gd name="connsiteY54" fmla="*/ 2284354 h 3154509"/>
                <a:gd name="connsiteX55" fmla="*/ 2403987 w 2713703"/>
                <a:gd name="connsiteY55" fmla="*/ 2240109 h 3154509"/>
                <a:gd name="connsiteX56" fmla="*/ 2374490 w 2713703"/>
                <a:gd name="connsiteY56" fmla="*/ 2195864 h 3154509"/>
                <a:gd name="connsiteX57" fmla="*/ 2241754 w 2713703"/>
                <a:gd name="connsiteY57" fmla="*/ 2107374 h 3154509"/>
                <a:gd name="connsiteX58" fmla="*/ 2197509 w 2713703"/>
                <a:gd name="connsiteY58" fmla="*/ 2077877 h 3154509"/>
                <a:gd name="connsiteX59" fmla="*/ 2168013 w 2713703"/>
                <a:gd name="connsiteY59" fmla="*/ 2033632 h 3154509"/>
                <a:gd name="connsiteX60" fmla="*/ 2123767 w 2713703"/>
                <a:gd name="connsiteY60" fmla="*/ 2018883 h 3154509"/>
                <a:gd name="connsiteX61" fmla="*/ 2079522 w 2713703"/>
                <a:gd name="connsiteY61" fmla="*/ 1989387 h 3154509"/>
                <a:gd name="connsiteX62" fmla="*/ 2035277 w 2713703"/>
                <a:gd name="connsiteY62" fmla="*/ 1974638 h 3154509"/>
                <a:gd name="connsiteX63" fmla="*/ 1946787 w 2713703"/>
                <a:gd name="connsiteY63" fmla="*/ 1915645 h 3154509"/>
                <a:gd name="connsiteX64" fmla="*/ 1902542 w 2713703"/>
                <a:gd name="connsiteY64" fmla="*/ 1886148 h 3154509"/>
                <a:gd name="connsiteX65" fmla="*/ 1828800 w 2713703"/>
                <a:gd name="connsiteY65" fmla="*/ 1797658 h 3154509"/>
                <a:gd name="connsiteX66" fmla="*/ 1725561 w 2713703"/>
                <a:gd name="connsiteY66" fmla="*/ 1679670 h 3154509"/>
                <a:gd name="connsiteX67" fmla="*/ 1681316 w 2713703"/>
                <a:gd name="connsiteY67" fmla="*/ 1591180 h 3154509"/>
                <a:gd name="connsiteX68" fmla="*/ 1651819 w 2713703"/>
                <a:gd name="connsiteY68" fmla="*/ 1502690 h 3154509"/>
                <a:gd name="connsiteX69" fmla="*/ 1622322 w 2713703"/>
                <a:gd name="connsiteY69" fmla="*/ 1414199 h 3154509"/>
                <a:gd name="connsiteX70" fmla="*/ 1607574 w 2713703"/>
                <a:gd name="connsiteY70" fmla="*/ 1369954 h 3154509"/>
                <a:gd name="connsiteX71" fmla="*/ 1533832 w 2713703"/>
                <a:gd name="connsiteY71" fmla="*/ 1281464 h 3154509"/>
                <a:gd name="connsiteX72" fmla="*/ 1460090 w 2713703"/>
                <a:gd name="connsiteY72" fmla="*/ 1207722 h 3154509"/>
                <a:gd name="connsiteX73" fmla="*/ 1430593 w 2713703"/>
                <a:gd name="connsiteY73" fmla="*/ 1163477 h 3154509"/>
                <a:gd name="connsiteX74" fmla="*/ 1386348 w 2713703"/>
                <a:gd name="connsiteY74" fmla="*/ 1148728 h 3154509"/>
                <a:gd name="connsiteX75" fmla="*/ 1356851 w 2713703"/>
                <a:gd name="connsiteY75" fmla="*/ 1060238 h 3154509"/>
                <a:gd name="connsiteX76" fmla="*/ 1342103 w 2713703"/>
                <a:gd name="connsiteY76" fmla="*/ 1015993 h 3154509"/>
                <a:gd name="connsiteX77" fmla="*/ 1312606 w 2713703"/>
                <a:gd name="connsiteY77" fmla="*/ 898006 h 3154509"/>
                <a:gd name="connsiteX78" fmla="*/ 1268361 w 2713703"/>
                <a:gd name="connsiteY78" fmla="*/ 750522 h 3154509"/>
                <a:gd name="connsiteX79" fmla="*/ 1310147 w 2713703"/>
                <a:gd name="connsiteY79" fmla="*/ 482595 h 3154509"/>
                <a:gd name="connsiteX80" fmla="*/ 1310147 w 2713703"/>
                <a:gd name="connsiteY80" fmla="*/ 25395 h 3154509"/>
                <a:gd name="connsiteX81" fmla="*/ 1233947 w 2713703"/>
                <a:gd name="connsiteY81" fmla="*/ 25394 h 3154509"/>
                <a:gd name="connsiteX82" fmla="*/ 1081547 w 2713703"/>
                <a:gd name="connsiteY82" fmla="*/ 25395 h 3154509"/>
                <a:gd name="connsiteX83" fmla="*/ 776747 w 2713703"/>
                <a:gd name="connsiteY83" fmla="*/ 25394 h 3154509"/>
                <a:gd name="connsiteX84" fmla="*/ 471947 w 2713703"/>
                <a:gd name="connsiteY84" fmla="*/ 25394 h 3154509"/>
                <a:gd name="connsiteX85" fmla="*/ 147483 w 2713703"/>
                <a:gd name="connsiteY85" fmla="*/ 27851 h 3154509"/>
                <a:gd name="connsiteX86" fmla="*/ 14747 w 2713703"/>
                <a:gd name="connsiteY86" fmla="*/ 25394 h 3154509"/>
                <a:gd name="connsiteX87" fmla="*/ 14747 w 2713703"/>
                <a:gd name="connsiteY87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157937 w 2709408"/>
                <a:gd name="connsiteY7" fmla="*/ 956999 h 3154509"/>
                <a:gd name="connsiteX8" fmla="*/ 187434 w 2709408"/>
                <a:gd name="connsiteY8" fmla="*/ 1001245 h 3154509"/>
                <a:gd name="connsiteX9" fmla="*/ 202182 w 2709408"/>
                <a:gd name="connsiteY9" fmla="*/ 1104483 h 3154509"/>
                <a:gd name="connsiteX10" fmla="*/ 261176 w 2709408"/>
                <a:gd name="connsiteY10" fmla="*/ 1192974 h 3154509"/>
                <a:gd name="connsiteX11" fmla="*/ 275924 w 2709408"/>
                <a:gd name="connsiteY11" fmla="*/ 1266716 h 3154509"/>
                <a:gd name="connsiteX12" fmla="*/ 334918 w 2709408"/>
                <a:gd name="connsiteY12" fmla="*/ 1355206 h 3154509"/>
                <a:gd name="connsiteX13" fmla="*/ 393911 w 2709408"/>
                <a:gd name="connsiteY13" fmla="*/ 1487941 h 3154509"/>
                <a:gd name="connsiteX14" fmla="*/ 467653 w 2709408"/>
                <a:gd name="connsiteY14" fmla="*/ 1620677 h 3154509"/>
                <a:gd name="connsiteX15" fmla="*/ 511898 w 2709408"/>
                <a:gd name="connsiteY15" fmla="*/ 1650174 h 3154509"/>
                <a:gd name="connsiteX16" fmla="*/ 526647 w 2709408"/>
                <a:gd name="connsiteY16" fmla="*/ 1694419 h 3154509"/>
                <a:gd name="connsiteX17" fmla="*/ 585640 w 2709408"/>
                <a:gd name="connsiteY17" fmla="*/ 1782909 h 3154509"/>
                <a:gd name="connsiteX18" fmla="*/ 600388 w 2709408"/>
                <a:gd name="connsiteY18" fmla="*/ 1827154 h 3154509"/>
                <a:gd name="connsiteX19" fmla="*/ 688879 w 2709408"/>
                <a:gd name="connsiteY19" fmla="*/ 1959890 h 3154509"/>
                <a:gd name="connsiteX20" fmla="*/ 718376 w 2709408"/>
                <a:gd name="connsiteY20" fmla="*/ 2004135 h 3154509"/>
                <a:gd name="connsiteX21" fmla="*/ 747872 w 2709408"/>
                <a:gd name="connsiteY21" fmla="*/ 2077877 h 3154509"/>
                <a:gd name="connsiteX22" fmla="*/ 880608 w 2709408"/>
                <a:gd name="connsiteY22" fmla="*/ 2195864 h 3154509"/>
                <a:gd name="connsiteX23" fmla="*/ 954350 w 2709408"/>
                <a:gd name="connsiteY23" fmla="*/ 2328599 h 3154509"/>
                <a:gd name="connsiteX24" fmla="*/ 1013343 w 2709408"/>
                <a:gd name="connsiteY24" fmla="*/ 2417090 h 3154509"/>
                <a:gd name="connsiteX25" fmla="*/ 1042840 w 2709408"/>
                <a:gd name="connsiteY25" fmla="*/ 2461335 h 3154509"/>
                <a:gd name="connsiteX26" fmla="*/ 1087085 w 2709408"/>
                <a:gd name="connsiteY26" fmla="*/ 2490832 h 3154509"/>
                <a:gd name="connsiteX27" fmla="*/ 1116582 w 2709408"/>
                <a:gd name="connsiteY27" fmla="*/ 2535077 h 3154509"/>
                <a:gd name="connsiteX28" fmla="*/ 1205072 w 2709408"/>
                <a:gd name="connsiteY28" fmla="*/ 2608819 h 3154509"/>
                <a:gd name="connsiteX29" fmla="*/ 1234569 w 2709408"/>
                <a:gd name="connsiteY29" fmla="*/ 2653064 h 3154509"/>
                <a:gd name="connsiteX30" fmla="*/ 1323059 w 2709408"/>
                <a:gd name="connsiteY30" fmla="*/ 2682561 h 3154509"/>
                <a:gd name="connsiteX31" fmla="*/ 1396801 w 2709408"/>
                <a:gd name="connsiteY31" fmla="*/ 2756303 h 3154509"/>
                <a:gd name="connsiteX32" fmla="*/ 1485292 w 2709408"/>
                <a:gd name="connsiteY32" fmla="*/ 2844793 h 3154509"/>
                <a:gd name="connsiteX33" fmla="*/ 1529537 w 2709408"/>
                <a:gd name="connsiteY33" fmla="*/ 2889038 h 3154509"/>
                <a:gd name="connsiteX34" fmla="*/ 1618027 w 2709408"/>
                <a:gd name="connsiteY34" fmla="*/ 2933283 h 3154509"/>
                <a:gd name="connsiteX35" fmla="*/ 1691769 w 2709408"/>
                <a:gd name="connsiteY35" fmla="*/ 3021774 h 3154509"/>
                <a:gd name="connsiteX36" fmla="*/ 1736014 w 2709408"/>
                <a:gd name="connsiteY36" fmla="*/ 3066019 h 3154509"/>
                <a:gd name="connsiteX37" fmla="*/ 1868750 w 2709408"/>
                <a:gd name="connsiteY37" fmla="*/ 3125012 h 3154509"/>
                <a:gd name="connsiteX38" fmla="*/ 2016234 w 2709408"/>
                <a:gd name="connsiteY38" fmla="*/ 3154509 h 3154509"/>
                <a:gd name="connsiteX39" fmla="*/ 2414440 w 2709408"/>
                <a:gd name="connsiteY39" fmla="*/ 3139761 h 3154509"/>
                <a:gd name="connsiteX40" fmla="*/ 2517679 w 2709408"/>
                <a:gd name="connsiteY40" fmla="*/ 3125012 h 3154509"/>
                <a:gd name="connsiteX41" fmla="*/ 2635666 w 2709408"/>
                <a:gd name="connsiteY41" fmla="*/ 3110264 h 3154509"/>
                <a:gd name="connsiteX42" fmla="*/ 2679911 w 2709408"/>
                <a:gd name="connsiteY42" fmla="*/ 3095516 h 3154509"/>
                <a:gd name="connsiteX43" fmla="*/ 2694659 w 2709408"/>
                <a:gd name="connsiteY43" fmla="*/ 3051270 h 3154509"/>
                <a:gd name="connsiteX44" fmla="*/ 2709408 w 2709408"/>
                <a:gd name="connsiteY44" fmla="*/ 2977528 h 3154509"/>
                <a:gd name="connsiteX45" fmla="*/ 2694659 w 2709408"/>
                <a:gd name="connsiteY45" fmla="*/ 2815296 h 3154509"/>
                <a:gd name="connsiteX46" fmla="*/ 2650414 w 2709408"/>
                <a:gd name="connsiteY46" fmla="*/ 2682561 h 3154509"/>
                <a:gd name="connsiteX47" fmla="*/ 2620918 w 2709408"/>
                <a:gd name="connsiteY47" fmla="*/ 2594070 h 3154509"/>
                <a:gd name="connsiteX48" fmla="*/ 2606169 w 2709408"/>
                <a:gd name="connsiteY48" fmla="*/ 2549825 h 3154509"/>
                <a:gd name="connsiteX49" fmla="*/ 2576672 w 2709408"/>
                <a:gd name="connsiteY49" fmla="*/ 2505580 h 3154509"/>
                <a:gd name="connsiteX50" fmla="*/ 2532427 w 2709408"/>
                <a:gd name="connsiteY50" fmla="*/ 2417090 h 3154509"/>
                <a:gd name="connsiteX51" fmla="*/ 2517679 w 2709408"/>
                <a:gd name="connsiteY51" fmla="*/ 2372845 h 3154509"/>
                <a:gd name="connsiteX52" fmla="*/ 2473434 w 2709408"/>
                <a:gd name="connsiteY52" fmla="*/ 2328599 h 3154509"/>
                <a:gd name="connsiteX53" fmla="*/ 2443937 w 2709408"/>
                <a:gd name="connsiteY53" fmla="*/ 2284354 h 3154509"/>
                <a:gd name="connsiteX54" fmla="*/ 2399692 w 2709408"/>
                <a:gd name="connsiteY54" fmla="*/ 2240109 h 3154509"/>
                <a:gd name="connsiteX55" fmla="*/ 2370195 w 2709408"/>
                <a:gd name="connsiteY55" fmla="*/ 2195864 h 3154509"/>
                <a:gd name="connsiteX56" fmla="*/ 2237459 w 2709408"/>
                <a:gd name="connsiteY56" fmla="*/ 2107374 h 3154509"/>
                <a:gd name="connsiteX57" fmla="*/ 2193214 w 2709408"/>
                <a:gd name="connsiteY57" fmla="*/ 2077877 h 3154509"/>
                <a:gd name="connsiteX58" fmla="*/ 2163718 w 2709408"/>
                <a:gd name="connsiteY58" fmla="*/ 2033632 h 3154509"/>
                <a:gd name="connsiteX59" fmla="*/ 2119472 w 2709408"/>
                <a:gd name="connsiteY59" fmla="*/ 2018883 h 3154509"/>
                <a:gd name="connsiteX60" fmla="*/ 2075227 w 2709408"/>
                <a:gd name="connsiteY60" fmla="*/ 1989387 h 3154509"/>
                <a:gd name="connsiteX61" fmla="*/ 2030982 w 2709408"/>
                <a:gd name="connsiteY61" fmla="*/ 1974638 h 3154509"/>
                <a:gd name="connsiteX62" fmla="*/ 1942492 w 2709408"/>
                <a:gd name="connsiteY62" fmla="*/ 1915645 h 3154509"/>
                <a:gd name="connsiteX63" fmla="*/ 1898247 w 2709408"/>
                <a:gd name="connsiteY63" fmla="*/ 1886148 h 3154509"/>
                <a:gd name="connsiteX64" fmla="*/ 1824505 w 2709408"/>
                <a:gd name="connsiteY64" fmla="*/ 1797658 h 3154509"/>
                <a:gd name="connsiteX65" fmla="*/ 1721266 w 2709408"/>
                <a:gd name="connsiteY65" fmla="*/ 1679670 h 3154509"/>
                <a:gd name="connsiteX66" fmla="*/ 1677021 w 2709408"/>
                <a:gd name="connsiteY66" fmla="*/ 1591180 h 3154509"/>
                <a:gd name="connsiteX67" fmla="*/ 1647524 w 2709408"/>
                <a:gd name="connsiteY67" fmla="*/ 1502690 h 3154509"/>
                <a:gd name="connsiteX68" fmla="*/ 1618027 w 2709408"/>
                <a:gd name="connsiteY68" fmla="*/ 1414199 h 3154509"/>
                <a:gd name="connsiteX69" fmla="*/ 1603279 w 2709408"/>
                <a:gd name="connsiteY69" fmla="*/ 1369954 h 3154509"/>
                <a:gd name="connsiteX70" fmla="*/ 1529537 w 2709408"/>
                <a:gd name="connsiteY70" fmla="*/ 1281464 h 3154509"/>
                <a:gd name="connsiteX71" fmla="*/ 1455795 w 2709408"/>
                <a:gd name="connsiteY71" fmla="*/ 1207722 h 3154509"/>
                <a:gd name="connsiteX72" fmla="*/ 1426298 w 2709408"/>
                <a:gd name="connsiteY72" fmla="*/ 1163477 h 3154509"/>
                <a:gd name="connsiteX73" fmla="*/ 1382053 w 2709408"/>
                <a:gd name="connsiteY73" fmla="*/ 1148728 h 3154509"/>
                <a:gd name="connsiteX74" fmla="*/ 1352556 w 2709408"/>
                <a:gd name="connsiteY74" fmla="*/ 1060238 h 3154509"/>
                <a:gd name="connsiteX75" fmla="*/ 1337808 w 2709408"/>
                <a:gd name="connsiteY75" fmla="*/ 1015993 h 3154509"/>
                <a:gd name="connsiteX76" fmla="*/ 1308311 w 2709408"/>
                <a:gd name="connsiteY76" fmla="*/ 898006 h 3154509"/>
                <a:gd name="connsiteX77" fmla="*/ 1264066 w 2709408"/>
                <a:gd name="connsiteY77" fmla="*/ 750522 h 3154509"/>
                <a:gd name="connsiteX78" fmla="*/ 1305852 w 2709408"/>
                <a:gd name="connsiteY78" fmla="*/ 482595 h 3154509"/>
                <a:gd name="connsiteX79" fmla="*/ 1305852 w 2709408"/>
                <a:gd name="connsiteY79" fmla="*/ 25395 h 3154509"/>
                <a:gd name="connsiteX80" fmla="*/ 1229652 w 2709408"/>
                <a:gd name="connsiteY80" fmla="*/ 25394 h 3154509"/>
                <a:gd name="connsiteX81" fmla="*/ 1077252 w 2709408"/>
                <a:gd name="connsiteY81" fmla="*/ 25395 h 3154509"/>
                <a:gd name="connsiteX82" fmla="*/ 772452 w 2709408"/>
                <a:gd name="connsiteY82" fmla="*/ 25394 h 3154509"/>
                <a:gd name="connsiteX83" fmla="*/ 467652 w 2709408"/>
                <a:gd name="connsiteY83" fmla="*/ 25394 h 3154509"/>
                <a:gd name="connsiteX84" fmla="*/ 143188 w 2709408"/>
                <a:gd name="connsiteY84" fmla="*/ 27851 h 3154509"/>
                <a:gd name="connsiteX85" fmla="*/ 10452 w 2709408"/>
                <a:gd name="connsiteY85" fmla="*/ 25394 h 3154509"/>
                <a:gd name="connsiteX86" fmla="*/ 10452 w 2709408"/>
                <a:gd name="connsiteY86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157937 w 2709408"/>
                <a:gd name="connsiteY7" fmla="*/ 956999 h 3154509"/>
                <a:gd name="connsiteX8" fmla="*/ 187434 w 2709408"/>
                <a:gd name="connsiteY8" fmla="*/ 1001245 h 3154509"/>
                <a:gd name="connsiteX9" fmla="*/ 202182 w 2709408"/>
                <a:gd name="connsiteY9" fmla="*/ 1104483 h 3154509"/>
                <a:gd name="connsiteX10" fmla="*/ 261176 w 2709408"/>
                <a:gd name="connsiteY10" fmla="*/ 1192974 h 3154509"/>
                <a:gd name="connsiteX11" fmla="*/ 275924 w 2709408"/>
                <a:gd name="connsiteY11" fmla="*/ 1266716 h 3154509"/>
                <a:gd name="connsiteX12" fmla="*/ 334918 w 2709408"/>
                <a:gd name="connsiteY12" fmla="*/ 1355206 h 3154509"/>
                <a:gd name="connsiteX13" fmla="*/ 393911 w 2709408"/>
                <a:gd name="connsiteY13" fmla="*/ 1487941 h 3154509"/>
                <a:gd name="connsiteX14" fmla="*/ 467653 w 2709408"/>
                <a:gd name="connsiteY14" fmla="*/ 1620677 h 3154509"/>
                <a:gd name="connsiteX15" fmla="*/ 511898 w 2709408"/>
                <a:gd name="connsiteY15" fmla="*/ 1650174 h 3154509"/>
                <a:gd name="connsiteX16" fmla="*/ 526647 w 2709408"/>
                <a:gd name="connsiteY16" fmla="*/ 1694419 h 3154509"/>
                <a:gd name="connsiteX17" fmla="*/ 585640 w 2709408"/>
                <a:gd name="connsiteY17" fmla="*/ 1782909 h 3154509"/>
                <a:gd name="connsiteX18" fmla="*/ 600388 w 2709408"/>
                <a:gd name="connsiteY18" fmla="*/ 1827154 h 3154509"/>
                <a:gd name="connsiteX19" fmla="*/ 688879 w 2709408"/>
                <a:gd name="connsiteY19" fmla="*/ 1959890 h 3154509"/>
                <a:gd name="connsiteX20" fmla="*/ 718376 w 2709408"/>
                <a:gd name="connsiteY20" fmla="*/ 2004135 h 3154509"/>
                <a:gd name="connsiteX21" fmla="*/ 747872 w 2709408"/>
                <a:gd name="connsiteY21" fmla="*/ 2077877 h 3154509"/>
                <a:gd name="connsiteX22" fmla="*/ 880608 w 2709408"/>
                <a:gd name="connsiteY22" fmla="*/ 2195864 h 3154509"/>
                <a:gd name="connsiteX23" fmla="*/ 954350 w 2709408"/>
                <a:gd name="connsiteY23" fmla="*/ 2328599 h 3154509"/>
                <a:gd name="connsiteX24" fmla="*/ 1013343 w 2709408"/>
                <a:gd name="connsiteY24" fmla="*/ 2417090 h 3154509"/>
                <a:gd name="connsiteX25" fmla="*/ 1042840 w 2709408"/>
                <a:gd name="connsiteY25" fmla="*/ 2461335 h 3154509"/>
                <a:gd name="connsiteX26" fmla="*/ 1087085 w 2709408"/>
                <a:gd name="connsiteY26" fmla="*/ 2490832 h 3154509"/>
                <a:gd name="connsiteX27" fmla="*/ 1116582 w 2709408"/>
                <a:gd name="connsiteY27" fmla="*/ 2535077 h 3154509"/>
                <a:gd name="connsiteX28" fmla="*/ 1205072 w 2709408"/>
                <a:gd name="connsiteY28" fmla="*/ 2608819 h 3154509"/>
                <a:gd name="connsiteX29" fmla="*/ 1234569 w 2709408"/>
                <a:gd name="connsiteY29" fmla="*/ 2653064 h 3154509"/>
                <a:gd name="connsiteX30" fmla="*/ 1323059 w 2709408"/>
                <a:gd name="connsiteY30" fmla="*/ 2682561 h 3154509"/>
                <a:gd name="connsiteX31" fmla="*/ 1396801 w 2709408"/>
                <a:gd name="connsiteY31" fmla="*/ 2756303 h 3154509"/>
                <a:gd name="connsiteX32" fmla="*/ 1485292 w 2709408"/>
                <a:gd name="connsiteY32" fmla="*/ 2844793 h 3154509"/>
                <a:gd name="connsiteX33" fmla="*/ 1529537 w 2709408"/>
                <a:gd name="connsiteY33" fmla="*/ 2889038 h 3154509"/>
                <a:gd name="connsiteX34" fmla="*/ 1618027 w 2709408"/>
                <a:gd name="connsiteY34" fmla="*/ 2933283 h 3154509"/>
                <a:gd name="connsiteX35" fmla="*/ 1691769 w 2709408"/>
                <a:gd name="connsiteY35" fmla="*/ 3021774 h 3154509"/>
                <a:gd name="connsiteX36" fmla="*/ 1736014 w 2709408"/>
                <a:gd name="connsiteY36" fmla="*/ 3066019 h 3154509"/>
                <a:gd name="connsiteX37" fmla="*/ 1868750 w 2709408"/>
                <a:gd name="connsiteY37" fmla="*/ 3125012 h 3154509"/>
                <a:gd name="connsiteX38" fmla="*/ 2016234 w 2709408"/>
                <a:gd name="connsiteY38" fmla="*/ 3154509 h 3154509"/>
                <a:gd name="connsiteX39" fmla="*/ 2414440 w 2709408"/>
                <a:gd name="connsiteY39" fmla="*/ 3139761 h 3154509"/>
                <a:gd name="connsiteX40" fmla="*/ 2517679 w 2709408"/>
                <a:gd name="connsiteY40" fmla="*/ 3125012 h 3154509"/>
                <a:gd name="connsiteX41" fmla="*/ 2635666 w 2709408"/>
                <a:gd name="connsiteY41" fmla="*/ 3110264 h 3154509"/>
                <a:gd name="connsiteX42" fmla="*/ 2679911 w 2709408"/>
                <a:gd name="connsiteY42" fmla="*/ 3095516 h 3154509"/>
                <a:gd name="connsiteX43" fmla="*/ 2694659 w 2709408"/>
                <a:gd name="connsiteY43" fmla="*/ 3051270 h 3154509"/>
                <a:gd name="connsiteX44" fmla="*/ 2709408 w 2709408"/>
                <a:gd name="connsiteY44" fmla="*/ 2977528 h 3154509"/>
                <a:gd name="connsiteX45" fmla="*/ 2694659 w 2709408"/>
                <a:gd name="connsiteY45" fmla="*/ 2815296 h 3154509"/>
                <a:gd name="connsiteX46" fmla="*/ 2650414 w 2709408"/>
                <a:gd name="connsiteY46" fmla="*/ 2682561 h 3154509"/>
                <a:gd name="connsiteX47" fmla="*/ 2620918 w 2709408"/>
                <a:gd name="connsiteY47" fmla="*/ 2594070 h 3154509"/>
                <a:gd name="connsiteX48" fmla="*/ 2606169 w 2709408"/>
                <a:gd name="connsiteY48" fmla="*/ 2549825 h 3154509"/>
                <a:gd name="connsiteX49" fmla="*/ 2576672 w 2709408"/>
                <a:gd name="connsiteY49" fmla="*/ 2505580 h 3154509"/>
                <a:gd name="connsiteX50" fmla="*/ 2532427 w 2709408"/>
                <a:gd name="connsiteY50" fmla="*/ 2417090 h 3154509"/>
                <a:gd name="connsiteX51" fmla="*/ 2517679 w 2709408"/>
                <a:gd name="connsiteY51" fmla="*/ 2372845 h 3154509"/>
                <a:gd name="connsiteX52" fmla="*/ 2473434 w 2709408"/>
                <a:gd name="connsiteY52" fmla="*/ 2328599 h 3154509"/>
                <a:gd name="connsiteX53" fmla="*/ 2443937 w 2709408"/>
                <a:gd name="connsiteY53" fmla="*/ 2284354 h 3154509"/>
                <a:gd name="connsiteX54" fmla="*/ 2399692 w 2709408"/>
                <a:gd name="connsiteY54" fmla="*/ 2240109 h 3154509"/>
                <a:gd name="connsiteX55" fmla="*/ 2370195 w 2709408"/>
                <a:gd name="connsiteY55" fmla="*/ 2195864 h 3154509"/>
                <a:gd name="connsiteX56" fmla="*/ 2237459 w 2709408"/>
                <a:gd name="connsiteY56" fmla="*/ 2107374 h 3154509"/>
                <a:gd name="connsiteX57" fmla="*/ 2193214 w 2709408"/>
                <a:gd name="connsiteY57" fmla="*/ 2077877 h 3154509"/>
                <a:gd name="connsiteX58" fmla="*/ 2163718 w 2709408"/>
                <a:gd name="connsiteY58" fmla="*/ 2033632 h 3154509"/>
                <a:gd name="connsiteX59" fmla="*/ 2119472 w 2709408"/>
                <a:gd name="connsiteY59" fmla="*/ 2018883 h 3154509"/>
                <a:gd name="connsiteX60" fmla="*/ 2075227 w 2709408"/>
                <a:gd name="connsiteY60" fmla="*/ 1989387 h 3154509"/>
                <a:gd name="connsiteX61" fmla="*/ 2030982 w 2709408"/>
                <a:gd name="connsiteY61" fmla="*/ 1974638 h 3154509"/>
                <a:gd name="connsiteX62" fmla="*/ 1942492 w 2709408"/>
                <a:gd name="connsiteY62" fmla="*/ 1915645 h 3154509"/>
                <a:gd name="connsiteX63" fmla="*/ 1898247 w 2709408"/>
                <a:gd name="connsiteY63" fmla="*/ 1886148 h 3154509"/>
                <a:gd name="connsiteX64" fmla="*/ 1824505 w 2709408"/>
                <a:gd name="connsiteY64" fmla="*/ 1797658 h 3154509"/>
                <a:gd name="connsiteX65" fmla="*/ 1721266 w 2709408"/>
                <a:gd name="connsiteY65" fmla="*/ 1679670 h 3154509"/>
                <a:gd name="connsiteX66" fmla="*/ 1677021 w 2709408"/>
                <a:gd name="connsiteY66" fmla="*/ 1591180 h 3154509"/>
                <a:gd name="connsiteX67" fmla="*/ 1647524 w 2709408"/>
                <a:gd name="connsiteY67" fmla="*/ 1502690 h 3154509"/>
                <a:gd name="connsiteX68" fmla="*/ 1618027 w 2709408"/>
                <a:gd name="connsiteY68" fmla="*/ 1414199 h 3154509"/>
                <a:gd name="connsiteX69" fmla="*/ 1603279 w 2709408"/>
                <a:gd name="connsiteY69" fmla="*/ 1369954 h 3154509"/>
                <a:gd name="connsiteX70" fmla="*/ 1529537 w 2709408"/>
                <a:gd name="connsiteY70" fmla="*/ 1281464 h 3154509"/>
                <a:gd name="connsiteX71" fmla="*/ 1455795 w 2709408"/>
                <a:gd name="connsiteY71" fmla="*/ 1207722 h 3154509"/>
                <a:gd name="connsiteX72" fmla="*/ 1426298 w 2709408"/>
                <a:gd name="connsiteY72" fmla="*/ 1163477 h 3154509"/>
                <a:gd name="connsiteX73" fmla="*/ 1352556 w 2709408"/>
                <a:gd name="connsiteY73" fmla="*/ 1060238 h 3154509"/>
                <a:gd name="connsiteX74" fmla="*/ 1337808 w 2709408"/>
                <a:gd name="connsiteY74" fmla="*/ 1015993 h 3154509"/>
                <a:gd name="connsiteX75" fmla="*/ 1308311 w 2709408"/>
                <a:gd name="connsiteY75" fmla="*/ 898006 h 3154509"/>
                <a:gd name="connsiteX76" fmla="*/ 1264066 w 2709408"/>
                <a:gd name="connsiteY76" fmla="*/ 750522 h 3154509"/>
                <a:gd name="connsiteX77" fmla="*/ 1305852 w 2709408"/>
                <a:gd name="connsiteY77" fmla="*/ 482595 h 3154509"/>
                <a:gd name="connsiteX78" fmla="*/ 1305852 w 2709408"/>
                <a:gd name="connsiteY78" fmla="*/ 25395 h 3154509"/>
                <a:gd name="connsiteX79" fmla="*/ 1229652 w 2709408"/>
                <a:gd name="connsiteY79" fmla="*/ 25394 h 3154509"/>
                <a:gd name="connsiteX80" fmla="*/ 1077252 w 2709408"/>
                <a:gd name="connsiteY80" fmla="*/ 25395 h 3154509"/>
                <a:gd name="connsiteX81" fmla="*/ 772452 w 2709408"/>
                <a:gd name="connsiteY81" fmla="*/ 25394 h 3154509"/>
                <a:gd name="connsiteX82" fmla="*/ 467652 w 2709408"/>
                <a:gd name="connsiteY82" fmla="*/ 25394 h 3154509"/>
                <a:gd name="connsiteX83" fmla="*/ 143188 w 2709408"/>
                <a:gd name="connsiteY83" fmla="*/ 27851 h 3154509"/>
                <a:gd name="connsiteX84" fmla="*/ 10452 w 2709408"/>
                <a:gd name="connsiteY84" fmla="*/ 25394 h 3154509"/>
                <a:gd name="connsiteX85" fmla="*/ 10452 w 2709408"/>
                <a:gd name="connsiteY8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157937 w 2709408"/>
                <a:gd name="connsiteY7" fmla="*/ 956999 h 3154509"/>
                <a:gd name="connsiteX8" fmla="*/ 187434 w 2709408"/>
                <a:gd name="connsiteY8" fmla="*/ 1001245 h 3154509"/>
                <a:gd name="connsiteX9" fmla="*/ 202182 w 2709408"/>
                <a:gd name="connsiteY9" fmla="*/ 1104483 h 3154509"/>
                <a:gd name="connsiteX10" fmla="*/ 261176 w 2709408"/>
                <a:gd name="connsiteY10" fmla="*/ 1192974 h 3154509"/>
                <a:gd name="connsiteX11" fmla="*/ 275924 w 2709408"/>
                <a:gd name="connsiteY11" fmla="*/ 1266716 h 3154509"/>
                <a:gd name="connsiteX12" fmla="*/ 334918 w 2709408"/>
                <a:gd name="connsiteY12" fmla="*/ 1355206 h 3154509"/>
                <a:gd name="connsiteX13" fmla="*/ 393911 w 2709408"/>
                <a:gd name="connsiteY13" fmla="*/ 1487941 h 3154509"/>
                <a:gd name="connsiteX14" fmla="*/ 467653 w 2709408"/>
                <a:gd name="connsiteY14" fmla="*/ 1620677 h 3154509"/>
                <a:gd name="connsiteX15" fmla="*/ 511898 w 2709408"/>
                <a:gd name="connsiteY15" fmla="*/ 1650174 h 3154509"/>
                <a:gd name="connsiteX16" fmla="*/ 526647 w 2709408"/>
                <a:gd name="connsiteY16" fmla="*/ 1694419 h 3154509"/>
                <a:gd name="connsiteX17" fmla="*/ 585640 w 2709408"/>
                <a:gd name="connsiteY17" fmla="*/ 1782909 h 3154509"/>
                <a:gd name="connsiteX18" fmla="*/ 600388 w 2709408"/>
                <a:gd name="connsiteY18" fmla="*/ 1827154 h 3154509"/>
                <a:gd name="connsiteX19" fmla="*/ 688879 w 2709408"/>
                <a:gd name="connsiteY19" fmla="*/ 1959890 h 3154509"/>
                <a:gd name="connsiteX20" fmla="*/ 718376 w 2709408"/>
                <a:gd name="connsiteY20" fmla="*/ 2004135 h 3154509"/>
                <a:gd name="connsiteX21" fmla="*/ 747872 w 2709408"/>
                <a:gd name="connsiteY21" fmla="*/ 2077877 h 3154509"/>
                <a:gd name="connsiteX22" fmla="*/ 880608 w 2709408"/>
                <a:gd name="connsiteY22" fmla="*/ 2195864 h 3154509"/>
                <a:gd name="connsiteX23" fmla="*/ 954350 w 2709408"/>
                <a:gd name="connsiteY23" fmla="*/ 2328599 h 3154509"/>
                <a:gd name="connsiteX24" fmla="*/ 1013343 w 2709408"/>
                <a:gd name="connsiteY24" fmla="*/ 2417090 h 3154509"/>
                <a:gd name="connsiteX25" fmla="*/ 1042840 w 2709408"/>
                <a:gd name="connsiteY25" fmla="*/ 2461335 h 3154509"/>
                <a:gd name="connsiteX26" fmla="*/ 1087085 w 2709408"/>
                <a:gd name="connsiteY26" fmla="*/ 2490832 h 3154509"/>
                <a:gd name="connsiteX27" fmla="*/ 1116582 w 2709408"/>
                <a:gd name="connsiteY27" fmla="*/ 2535077 h 3154509"/>
                <a:gd name="connsiteX28" fmla="*/ 1205072 w 2709408"/>
                <a:gd name="connsiteY28" fmla="*/ 2608819 h 3154509"/>
                <a:gd name="connsiteX29" fmla="*/ 1234569 w 2709408"/>
                <a:gd name="connsiteY29" fmla="*/ 2653064 h 3154509"/>
                <a:gd name="connsiteX30" fmla="*/ 1323059 w 2709408"/>
                <a:gd name="connsiteY30" fmla="*/ 2682561 h 3154509"/>
                <a:gd name="connsiteX31" fmla="*/ 1396801 w 2709408"/>
                <a:gd name="connsiteY31" fmla="*/ 2756303 h 3154509"/>
                <a:gd name="connsiteX32" fmla="*/ 1485292 w 2709408"/>
                <a:gd name="connsiteY32" fmla="*/ 2844793 h 3154509"/>
                <a:gd name="connsiteX33" fmla="*/ 1529537 w 2709408"/>
                <a:gd name="connsiteY33" fmla="*/ 2889038 h 3154509"/>
                <a:gd name="connsiteX34" fmla="*/ 1618027 w 2709408"/>
                <a:gd name="connsiteY34" fmla="*/ 2933283 h 3154509"/>
                <a:gd name="connsiteX35" fmla="*/ 1691769 w 2709408"/>
                <a:gd name="connsiteY35" fmla="*/ 3021774 h 3154509"/>
                <a:gd name="connsiteX36" fmla="*/ 1736014 w 2709408"/>
                <a:gd name="connsiteY36" fmla="*/ 3066019 h 3154509"/>
                <a:gd name="connsiteX37" fmla="*/ 1868750 w 2709408"/>
                <a:gd name="connsiteY37" fmla="*/ 3125012 h 3154509"/>
                <a:gd name="connsiteX38" fmla="*/ 2016234 w 2709408"/>
                <a:gd name="connsiteY38" fmla="*/ 3154509 h 3154509"/>
                <a:gd name="connsiteX39" fmla="*/ 2414440 w 2709408"/>
                <a:gd name="connsiteY39" fmla="*/ 3139761 h 3154509"/>
                <a:gd name="connsiteX40" fmla="*/ 2517679 w 2709408"/>
                <a:gd name="connsiteY40" fmla="*/ 3125012 h 3154509"/>
                <a:gd name="connsiteX41" fmla="*/ 2635666 w 2709408"/>
                <a:gd name="connsiteY41" fmla="*/ 3110264 h 3154509"/>
                <a:gd name="connsiteX42" fmla="*/ 2679911 w 2709408"/>
                <a:gd name="connsiteY42" fmla="*/ 3095516 h 3154509"/>
                <a:gd name="connsiteX43" fmla="*/ 2694659 w 2709408"/>
                <a:gd name="connsiteY43" fmla="*/ 3051270 h 3154509"/>
                <a:gd name="connsiteX44" fmla="*/ 2709408 w 2709408"/>
                <a:gd name="connsiteY44" fmla="*/ 2977528 h 3154509"/>
                <a:gd name="connsiteX45" fmla="*/ 2694659 w 2709408"/>
                <a:gd name="connsiteY45" fmla="*/ 2815296 h 3154509"/>
                <a:gd name="connsiteX46" fmla="*/ 2650414 w 2709408"/>
                <a:gd name="connsiteY46" fmla="*/ 2682561 h 3154509"/>
                <a:gd name="connsiteX47" fmla="*/ 2620918 w 2709408"/>
                <a:gd name="connsiteY47" fmla="*/ 2594070 h 3154509"/>
                <a:gd name="connsiteX48" fmla="*/ 2606169 w 2709408"/>
                <a:gd name="connsiteY48" fmla="*/ 2549825 h 3154509"/>
                <a:gd name="connsiteX49" fmla="*/ 2576672 w 2709408"/>
                <a:gd name="connsiteY49" fmla="*/ 2505580 h 3154509"/>
                <a:gd name="connsiteX50" fmla="*/ 2532427 w 2709408"/>
                <a:gd name="connsiteY50" fmla="*/ 2417090 h 3154509"/>
                <a:gd name="connsiteX51" fmla="*/ 2517679 w 2709408"/>
                <a:gd name="connsiteY51" fmla="*/ 2372845 h 3154509"/>
                <a:gd name="connsiteX52" fmla="*/ 2473434 w 2709408"/>
                <a:gd name="connsiteY52" fmla="*/ 2328599 h 3154509"/>
                <a:gd name="connsiteX53" fmla="*/ 2443937 w 2709408"/>
                <a:gd name="connsiteY53" fmla="*/ 2284354 h 3154509"/>
                <a:gd name="connsiteX54" fmla="*/ 2399692 w 2709408"/>
                <a:gd name="connsiteY54" fmla="*/ 2240109 h 3154509"/>
                <a:gd name="connsiteX55" fmla="*/ 2370195 w 2709408"/>
                <a:gd name="connsiteY55" fmla="*/ 2195864 h 3154509"/>
                <a:gd name="connsiteX56" fmla="*/ 2237459 w 2709408"/>
                <a:gd name="connsiteY56" fmla="*/ 2107374 h 3154509"/>
                <a:gd name="connsiteX57" fmla="*/ 2193214 w 2709408"/>
                <a:gd name="connsiteY57" fmla="*/ 2077877 h 3154509"/>
                <a:gd name="connsiteX58" fmla="*/ 2163718 w 2709408"/>
                <a:gd name="connsiteY58" fmla="*/ 2033632 h 3154509"/>
                <a:gd name="connsiteX59" fmla="*/ 2119472 w 2709408"/>
                <a:gd name="connsiteY59" fmla="*/ 2018883 h 3154509"/>
                <a:gd name="connsiteX60" fmla="*/ 2075227 w 2709408"/>
                <a:gd name="connsiteY60" fmla="*/ 1989387 h 3154509"/>
                <a:gd name="connsiteX61" fmla="*/ 2030982 w 2709408"/>
                <a:gd name="connsiteY61" fmla="*/ 1974638 h 3154509"/>
                <a:gd name="connsiteX62" fmla="*/ 1942492 w 2709408"/>
                <a:gd name="connsiteY62" fmla="*/ 1915645 h 3154509"/>
                <a:gd name="connsiteX63" fmla="*/ 1898247 w 2709408"/>
                <a:gd name="connsiteY63" fmla="*/ 1886148 h 3154509"/>
                <a:gd name="connsiteX64" fmla="*/ 1824505 w 2709408"/>
                <a:gd name="connsiteY64" fmla="*/ 1797658 h 3154509"/>
                <a:gd name="connsiteX65" fmla="*/ 1721266 w 2709408"/>
                <a:gd name="connsiteY65" fmla="*/ 1679670 h 3154509"/>
                <a:gd name="connsiteX66" fmla="*/ 1677021 w 2709408"/>
                <a:gd name="connsiteY66" fmla="*/ 1591180 h 3154509"/>
                <a:gd name="connsiteX67" fmla="*/ 1647524 w 2709408"/>
                <a:gd name="connsiteY67" fmla="*/ 1502690 h 3154509"/>
                <a:gd name="connsiteX68" fmla="*/ 1618027 w 2709408"/>
                <a:gd name="connsiteY68" fmla="*/ 1414199 h 3154509"/>
                <a:gd name="connsiteX69" fmla="*/ 1603279 w 2709408"/>
                <a:gd name="connsiteY69" fmla="*/ 1369954 h 3154509"/>
                <a:gd name="connsiteX70" fmla="*/ 1529537 w 2709408"/>
                <a:gd name="connsiteY70" fmla="*/ 1281464 h 3154509"/>
                <a:gd name="connsiteX71" fmla="*/ 1455795 w 2709408"/>
                <a:gd name="connsiteY71" fmla="*/ 1207722 h 3154509"/>
                <a:gd name="connsiteX72" fmla="*/ 1426298 w 2709408"/>
                <a:gd name="connsiteY72" fmla="*/ 1163477 h 3154509"/>
                <a:gd name="connsiteX73" fmla="*/ 1305851 w 2709408"/>
                <a:gd name="connsiteY73" fmla="*/ 1015995 h 3154509"/>
                <a:gd name="connsiteX74" fmla="*/ 1337808 w 2709408"/>
                <a:gd name="connsiteY74" fmla="*/ 1015993 h 3154509"/>
                <a:gd name="connsiteX75" fmla="*/ 1308311 w 2709408"/>
                <a:gd name="connsiteY75" fmla="*/ 898006 h 3154509"/>
                <a:gd name="connsiteX76" fmla="*/ 1264066 w 2709408"/>
                <a:gd name="connsiteY76" fmla="*/ 750522 h 3154509"/>
                <a:gd name="connsiteX77" fmla="*/ 1305852 w 2709408"/>
                <a:gd name="connsiteY77" fmla="*/ 482595 h 3154509"/>
                <a:gd name="connsiteX78" fmla="*/ 1305852 w 2709408"/>
                <a:gd name="connsiteY78" fmla="*/ 25395 h 3154509"/>
                <a:gd name="connsiteX79" fmla="*/ 1229652 w 2709408"/>
                <a:gd name="connsiteY79" fmla="*/ 25394 h 3154509"/>
                <a:gd name="connsiteX80" fmla="*/ 1077252 w 2709408"/>
                <a:gd name="connsiteY80" fmla="*/ 25395 h 3154509"/>
                <a:gd name="connsiteX81" fmla="*/ 772452 w 2709408"/>
                <a:gd name="connsiteY81" fmla="*/ 25394 h 3154509"/>
                <a:gd name="connsiteX82" fmla="*/ 467652 w 2709408"/>
                <a:gd name="connsiteY82" fmla="*/ 25394 h 3154509"/>
                <a:gd name="connsiteX83" fmla="*/ 143188 w 2709408"/>
                <a:gd name="connsiteY83" fmla="*/ 27851 h 3154509"/>
                <a:gd name="connsiteX84" fmla="*/ 10452 w 2709408"/>
                <a:gd name="connsiteY84" fmla="*/ 25394 h 3154509"/>
                <a:gd name="connsiteX85" fmla="*/ 10452 w 2709408"/>
                <a:gd name="connsiteY8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157937 w 2709408"/>
                <a:gd name="connsiteY7" fmla="*/ 956999 h 3154509"/>
                <a:gd name="connsiteX8" fmla="*/ 187434 w 2709408"/>
                <a:gd name="connsiteY8" fmla="*/ 1001245 h 3154509"/>
                <a:gd name="connsiteX9" fmla="*/ 202182 w 2709408"/>
                <a:gd name="connsiteY9" fmla="*/ 1104483 h 3154509"/>
                <a:gd name="connsiteX10" fmla="*/ 261176 w 2709408"/>
                <a:gd name="connsiteY10" fmla="*/ 1192974 h 3154509"/>
                <a:gd name="connsiteX11" fmla="*/ 275924 w 2709408"/>
                <a:gd name="connsiteY11" fmla="*/ 1266716 h 3154509"/>
                <a:gd name="connsiteX12" fmla="*/ 334918 w 2709408"/>
                <a:gd name="connsiteY12" fmla="*/ 1355206 h 3154509"/>
                <a:gd name="connsiteX13" fmla="*/ 393911 w 2709408"/>
                <a:gd name="connsiteY13" fmla="*/ 1487941 h 3154509"/>
                <a:gd name="connsiteX14" fmla="*/ 467653 w 2709408"/>
                <a:gd name="connsiteY14" fmla="*/ 1620677 h 3154509"/>
                <a:gd name="connsiteX15" fmla="*/ 511898 w 2709408"/>
                <a:gd name="connsiteY15" fmla="*/ 1650174 h 3154509"/>
                <a:gd name="connsiteX16" fmla="*/ 526647 w 2709408"/>
                <a:gd name="connsiteY16" fmla="*/ 1694419 h 3154509"/>
                <a:gd name="connsiteX17" fmla="*/ 585640 w 2709408"/>
                <a:gd name="connsiteY17" fmla="*/ 1782909 h 3154509"/>
                <a:gd name="connsiteX18" fmla="*/ 600388 w 2709408"/>
                <a:gd name="connsiteY18" fmla="*/ 1827154 h 3154509"/>
                <a:gd name="connsiteX19" fmla="*/ 688879 w 2709408"/>
                <a:gd name="connsiteY19" fmla="*/ 1959890 h 3154509"/>
                <a:gd name="connsiteX20" fmla="*/ 718376 w 2709408"/>
                <a:gd name="connsiteY20" fmla="*/ 2004135 h 3154509"/>
                <a:gd name="connsiteX21" fmla="*/ 747872 w 2709408"/>
                <a:gd name="connsiteY21" fmla="*/ 2077877 h 3154509"/>
                <a:gd name="connsiteX22" fmla="*/ 880608 w 2709408"/>
                <a:gd name="connsiteY22" fmla="*/ 2195864 h 3154509"/>
                <a:gd name="connsiteX23" fmla="*/ 954350 w 2709408"/>
                <a:gd name="connsiteY23" fmla="*/ 2328599 h 3154509"/>
                <a:gd name="connsiteX24" fmla="*/ 1013343 w 2709408"/>
                <a:gd name="connsiteY24" fmla="*/ 2417090 h 3154509"/>
                <a:gd name="connsiteX25" fmla="*/ 1042840 w 2709408"/>
                <a:gd name="connsiteY25" fmla="*/ 2461335 h 3154509"/>
                <a:gd name="connsiteX26" fmla="*/ 1087085 w 2709408"/>
                <a:gd name="connsiteY26" fmla="*/ 2490832 h 3154509"/>
                <a:gd name="connsiteX27" fmla="*/ 1116582 w 2709408"/>
                <a:gd name="connsiteY27" fmla="*/ 2535077 h 3154509"/>
                <a:gd name="connsiteX28" fmla="*/ 1205072 w 2709408"/>
                <a:gd name="connsiteY28" fmla="*/ 2608819 h 3154509"/>
                <a:gd name="connsiteX29" fmla="*/ 1234569 w 2709408"/>
                <a:gd name="connsiteY29" fmla="*/ 2653064 h 3154509"/>
                <a:gd name="connsiteX30" fmla="*/ 1323059 w 2709408"/>
                <a:gd name="connsiteY30" fmla="*/ 2682561 h 3154509"/>
                <a:gd name="connsiteX31" fmla="*/ 1396801 w 2709408"/>
                <a:gd name="connsiteY31" fmla="*/ 2756303 h 3154509"/>
                <a:gd name="connsiteX32" fmla="*/ 1485292 w 2709408"/>
                <a:gd name="connsiteY32" fmla="*/ 2844793 h 3154509"/>
                <a:gd name="connsiteX33" fmla="*/ 1529537 w 2709408"/>
                <a:gd name="connsiteY33" fmla="*/ 2889038 h 3154509"/>
                <a:gd name="connsiteX34" fmla="*/ 1618027 w 2709408"/>
                <a:gd name="connsiteY34" fmla="*/ 2933283 h 3154509"/>
                <a:gd name="connsiteX35" fmla="*/ 1691769 w 2709408"/>
                <a:gd name="connsiteY35" fmla="*/ 3021774 h 3154509"/>
                <a:gd name="connsiteX36" fmla="*/ 1736014 w 2709408"/>
                <a:gd name="connsiteY36" fmla="*/ 3066019 h 3154509"/>
                <a:gd name="connsiteX37" fmla="*/ 1868750 w 2709408"/>
                <a:gd name="connsiteY37" fmla="*/ 3125012 h 3154509"/>
                <a:gd name="connsiteX38" fmla="*/ 2016234 w 2709408"/>
                <a:gd name="connsiteY38" fmla="*/ 3154509 h 3154509"/>
                <a:gd name="connsiteX39" fmla="*/ 2414440 w 2709408"/>
                <a:gd name="connsiteY39" fmla="*/ 3139761 h 3154509"/>
                <a:gd name="connsiteX40" fmla="*/ 2517679 w 2709408"/>
                <a:gd name="connsiteY40" fmla="*/ 3125012 h 3154509"/>
                <a:gd name="connsiteX41" fmla="*/ 2635666 w 2709408"/>
                <a:gd name="connsiteY41" fmla="*/ 3110264 h 3154509"/>
                <a:gd name="connsiteX42" fmla="*/ 2679911 w 2709408"/>
                <a:gd name="connsiteY42" fmla="*/ 3095516 h 3154509"/>
                <a:gd name="connsiteX43" fmla="*/ 2694659 w 2709408"/>
                <a:gd name="connsiteY43" fmla="*/ 3051270 h 3154509"/>
                <a:gd name="connsiteX44" fmla="*/ 2709408 w 2709408"/>
                <a:gd name="connsiteY44" fmla="*/ 2977528 h 3154509"/>
                <a:gd name="connsiteX45" fmla="*/ 2694659 w 2709408"/>
                <a:gd name="connsiteY45" fmla="*/ 2815296 h 3154509"/>
                <a:gd name="connsiteX46" fmla="*/ 2650414 w 2709408"/>
                <a:gd name="connsiteY46" fmla="*/ 2682561 h 3154509"/>
                <a:gd name="connsiteX47" fmla="*/ 2620918 w 2709408"/>
                <a:gd name="connsiteY47" fmla="*/ 2594070 h 3154509"/>
                <a:gd name="connsiteX48" fmla="*/ 2606169 w 2709408"/>
                <a:gd name="connsiteY48" fmla="*/ 2549825 h 3154509"/>
                <a:gd name="connsiteX49" fmla="*/ 2576672 w 2709408"/>
                <a:gd name="connsiteY49" fmla="*/ 2505580 h 3154509"/>
                <a:gd name="connsiteX50" fmla="*/ 2532427 w 2709408"/>
                <a:gd name="connsiteY50" fmla="*/ 2417090 h 3154509"/>
                <a:gd name="connsiteX51" fmla="*/ 2517679 w 2709408"/>
                <a:gd name="connsiteY51" fmla="*/ 2372845 h 3154509"/>
                <a:gd name="connsiteX52" fmla="*/ 2473434 w 2709408"/>
                <a:gd name="connsiteY52" fmla="*/ 2328599 h 3154509"/>
                <a:gd name="connsiteX53" fmla="*/ 2443937 w 2709408"/>
                <a:gd name="connsiteY53" fmla="*/ 2284354 h 3154509"/>
                <a:gd name="connsiteX54" fmla="*/ 2399692 w 2709408"/>
                <a:gd name="connsiteY54" fmla="*/ 2240109 h 3154509"/>
                <a:gd name="connsiteX55" fmla="*/ 2370195 w 2709408"/>
                <a:gd name="connsiteY55" fmla="*/ 2195864 h 3154509"/>
                <a:gd name="connsiteX56" fmla="*/ 2237459 w 2709408"/>
                <a:gd name="connsiteY56" fmla="*/ 2107374 h 3154509"/>
                <a:gd name="connsiteX57" fmla="*/ 2193214 w 2709408"/>
                <a:gd name="connsiteY57" fmla="*/ 2077877 h 3154509"/>
                <a:gd name="connsiteX58" fmla="*/ 2163718 w 2709408"/>
                <a:gd name="connsiteY58" fmla="*/ 2033632 h 3154509"/>
                <a:gd name="connsiteX59" fmla="*/ 2119472 w 2709408"/>
                <a:gd name="connsiteY59" fmla="*/ 2018883 h 3154509"/>
                <a:gd name="connsiteX60" fmla="*/ 2075227 w 2709408"/>
                <a:gd name="connsiteY60" fmla="*/ 1989387 h 3154509"/>
                <a:gd name="connsiteX61" fmla="*/ 2030982 w 2709408"/>
                <a:gd name="connsiteY61" fmla="*/ 1974638 h 3154509"/>
                <a:gd name="connsiteX62" fmla="*/ 1942492 w 2709408"/>
                <a:gd name="connsiteY62" fmla="*/ 1915645 h 3154509"/>
                <a:gd name="connsiteX63" fmla="*/ 1898247 w 2709408"/>
                <a:gd name="connsiteY63" fmla="*/ 1886148 h 3154509"/>
                <a:gd name="connsiteX64" fmla="*/ 1824505 w 2709408"/>
                <a:gd name="connsiteY64" fmla="*/ 1797658 h 3154509"/>
                <a:gd name="connsiteX65" fmla="*/ 1721266 w 2709408"/>
                <a:gd name="connsiteY65" fmla="*/ 1679670 h 3154509"/>
                <a:gd name="connsiteX66" fmla="*/ 1677021 w 2709408"/>
                <a:gd name="connsiteY66" fmla="*/ 1591180 h 3154509"/>
                <a:gd name="connsiteX67" fmla="*/ 1647524 w 2709408"/>
                <a:gd name="connsiteY67" fmla="*/ 1502690 h 3154509"/>
                <a:gd name="connsiteX68" fmla="*/ 1618027 w 2709408"/>
                <a:gd name="connsiteY68" fmla="*/ 1414199 h 3154509"/>
                <a:gd name="connsiteX69" fmla="*/ 1603279 w 2709408"/>
                <a:gd name="connsiteY69" fmla="*/ 1369954 h 3154509"/>
                <a:gd name="connsiteX70" fmla="*/ 1529537 w 2709408"/>
                <a:gd name="connsiteY70" fmla="*/ 1281464 h 3154509"/>
                <a:gd name="connsiteX71" fmla="*/ 1455795 w 2709408"/>
                <a:gd name="connsiteY71" fmla="*/ 1207722 h 3154509"/>
                <a:gd name="connsiteX72" fmla="*/ 1426298 w 2709408"/>
                <a:gd name="connsiteY72" fmla="*/ 1163477 h 3154509"/>
                <a:gd name="connsiteX73" fmla="*/ 1337808 w 2709408"/>
                <a:gd name="connsiteY73" fmla="*/ 1015993 h 3154509"/>
                <a:gd name="connsiteX74" fmla="*/ 1308311 w 2709408"/>
                <a:gd name="connsiteY74" fmla="*/ 898006 h 3154509"/>
                <a:gd name="connsiteX75" fmla="*/ 1264066 w 2709408"/>
                <a:gd name="connsiteY75" fmla="*/ 750522 h 3154509"/>
                <a:gd name="connsiteX76" fmla="*/ 1305852 w 2709408"/>
                <a:gd name="connsiteY76" fmla="*/ 482595 h 3154509"/>
                <a:gd name="connsiteX77" fmla="*/ 1305852 w 2709408"/>
                <a:gd name="connsiteY77" fmla="*/ 25395 h 3154509"/>
                <a:gd name="connsiteX78" fmla="*/ 1229652 w 2709408"/>
                <a:gd name="connsiteY78" fmla="*/ 25394 h 3154509"/>
                <a:gd name="connsiteX79" fmla="*/ 1077252 w 2709408"/>
                <a:gd name="connsiteY79" fmla="*/ 25395 h 3154509"/>
                <a:gd name="connsiteX80" fmla="*/ 772452 w 2709408"/>
                <a:gd name="connsiteY80" fmla="*/ 25394 h 3154509"/>
                <a:gd name="connsiteX81" fmla="*/ 467652 w 2709408"/>
                <a:gd name="connsiteY81" fmla="*/ 25394 h 3154509"/>
                <a:gd name="connsiteX82" fmla="*/ 143188 w 2709408"/>
                <a:gd name="connsiteY82" fmla="*/ 27851 h 3154509"/>
                <a:gd name="connsiteX83" fmla="*/ 10452 w 2709408"/>
                <a:gd name="connsiteY83" fmla="*/ 25394 h 3154509"/>
                <a:gd name="connsiteX84" fmla="*/ 10452 w 2709408"/>
                <a:gd name="connsiteY8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157937 w 2709408"/>
                <a:gd name="connsiteY7" fmla="*/ 956999 h 3154509"/>
                <a:gd name="connsiteX8" fmla="*/ 202182 w 2709408"/>
                <a:gd name="connsiteY8" fmla="*/ 1104483 h 3154509"/>
                <a:gd name="connsiteX9" fmla="*/ 261176 w 2709408"/>
                <a:gd name="connsiteY9" fmla="*/ 1192974 h 3154509"/>
                <a:gd name="connsiteX10" fmla="*/ 275924 w 2709408"/>
                <a:gd name="connsiteY10" fmla="*/ 1266716 h 3154509"/>
                <a:gd name="connsiteX11" fmla="*/ 334918 w 2709408"/>
                <a:gd name="connsiteY11" fmla="*/ 1355206 h 3154509"/>
                <a:gd name="connsiteX12" fmla="*/ 393911 w 2709408"/>
                <a:gd name="connsiteY12" fmla="*/ 1487941 h 3154509"/>
                <a:gd name="connsiteX13" fmla="*/ 467653 w 2709408"/>
                <a:gd name="connsiteY13" fmla="*/ 1620677 h 3154509"/>
                <a:gd name="connsiteX14" fmla="*/ 511898 w 2709408"/>
                <a:gd name="connsiteY14" fmla="*/ 1650174 h 3154509"/>
                <a:gd name="connsiteX15" fmla="*/ 526647 w 2709408"/>
                <a:gd name="connsiteY15" fmla="*/ 1694419 h 3154509"/>
                <a:gd name="connsiteX16" fmla="*/ 585640 w 2709408"/>
                <a:gd name="connsiteY16" fmla="*/ 1782909 h 3154509"/>
                <a:gd name="connsiteX17" fmla="*/ 600388 w 2709408"/>
                <a:gd name="connsiteY17" fmla="*/ 1827154 h 3154509"/>
                <a:gd name="connsiteX18" fmla="*/ 688879 w 2709408"/>
                <a:gd name="connsiteY18" fmla="*/ 1959890 h 3154509"/>
                <a:gd name="connsiteX19" fmla="*/ 718376 w 2709408"/>
                <a:gd name="connsiteY19" fmla="*/ 2004135 h 3154509"/>
                <a:gd name="connsiteX20" fmla="*/ 747872 w 2709408"/>
                <a:gd name="connsiteY20" fmla="*/ 2077877 h 3154509"/>
                <a:gd name="connsiteX21" fmla="*/ 880608 w 2709408"/>
                <a:gd name="connsiteY21" fmla="*/ 2195864 h 3154509"/>
                <a:gd name="connsiteX22" fmla="*/ 954350 w 2709408"/>
                <a:gd name="connsiteY22" fmla="*/ 2328599 h 3154509"/>
                <a:gd name="connsiteX23" fmla="*/ 1013343 w 2709408"/>
                <a:gd name="connsiteY23" fmla="*/ 2417090 h 3154509"/>
                <a:gd name="connsiteX24" fmla="*/ 1042840 w 2709408"/>
                <a:gd name="connsiteY24" fmla="*/ 2461335 h 3154509"/>
                <a:gd name="connsiteX25" fmla="*/ 1087085 w 2709408"/>
                <a:gd name="connsiteY25" fmla="*/ 2490832 h 3154509"/>
                <a:gd name="connsiteX26" fmla="*/ 1116582 w 2709408"/>
                <a:gd name="connsiteY26" fmla="*/ 2535077 h 3154509"/>
                <a:gd name="connsiteX27" fmla="*/ 1205072 w 2709408"/>
                <a:gd name="connsiteY27" fmla="*/ 2608819 h 3154509"/>
                <a:gd name="connsiteX28" fmla="*/ 1234569 w 2709408"/>
                <a:gd name="connsiteY28" fmla="*/ 2653064 h 3154509"/>
                <a:gd name="connsiteX29" fmla="*/ 1323059 w 2709408"/>
                <a:gd name="connsiteY29" fmla="*/ 2682561 h 3154509"/>
                <a:gd name="connsiteX30" fmla="*/ 1396801 w 2709408"/>
                <a:gd name="connsiteY30" fmla="*/ 2756303 h 3154509"/>
                <a:gd name="connsiteX31" fmla="*/ 1485292 w 2709408"/>
                <a:gd name="connsiteY31" fmla="*/ 2844793 h 3154509"/>
                <a:gd name="connsiteX32" fmla="*/ 1529537 w 2709408"/>
                <a:gd name="connsiteY32" fmla="*/ 2889038 h 3154509"/>
                <a:gd name="connsiteX33" fmla="*/ 1618027 w 2709408"/>
                <a:gd name="connsiteY33" fmla="*/ 2933283 h 3154509"/>
                <a:gd name="connsiteX34" fmla="*/ 1691769 w 2709408"/>
                <a:gd name="connsiteY34" fmla="*/ 3021774 h 3154509"/>
                <a:gd name="connsiteX35" fmla="*/ 1736014 w 2709408"/>
                <a:gd name="connsiteY35" fmla="*/ 3066019 h 3154509"/>
                <a:gd name="connsiteX36" fmla="*/ 1868750 w 2709408"/>
                <a:gd name="connsiteY36" fmla="*/ 3125012 h 3154509"/>
                <a:gd name="connsiteX37" fmla="*/ 2016234 w 2709408"/>
                <a:gd name="connsiteY37" fmla="*/ 3154509 h 3154509"/>
                <a:gd name="connsiteX38" fmla="*/ 2414440 w 2709408"/>
                <a:gd name="connsiteY38" fmla="*/ 3139761 h 3154509"/>
                <a:gd name="connsiteX39" fmla="*/ 2517679 w 2709408"/>
                <a:gd name="connsiteY39" fmla="*/ 3125012 h 3154509"/>
                <a:gd name="connsiteX40" fmla="*/ 2635666 w 2709408"/>
                <a:gd name="connsiteY40" fmla="*/ 3110264 h 3154509"/>
                <a:gd name="connsiteX41" fmla="*/ 2679911 w 2709408"/>
                <a:gd name="connsiteY41" fmla="*/ 3095516 h 3154509"/>
                <a:gd name="connsiteX42" fmla="*/ 2694659 w 2709408"/>
                <a:gd name="connsiteY42" fmla="*/ 3051270 h 3154509"/>
                <a:gd name="connsiteX43" fmla="*/ 2709408 w 2709408"/>
                <a:gd name="connsiteY43" fmla="*/ 2977528 h 3154509"/>
                <a:gd name="connsiteX44" fmla="*/ 2694659 w 2709408"/>
                <a:gd name="connsiteY44" fmla="*/ 2815296 h 3154509"/>
                <a:gd name="connsiteX45" fmla="*/ 2650414 w 2709408"/>
                <a:gd name="connsiteY45" fmla="*/ 2682561 h 3154509"/>
                <a:gd name="connsiteX46" fmla="*/ 2620918 w 2709408"/>
                <a:gd name="connsiteY46" fmla="*/ 2594070 h 3154509"/>
                <a:gd name="connsiteX47" fmla="*/ 2606169 w 2709408"/>
                <a:gd name="connsiteY47" fmla="*/ 2549825 h 3154509"/>
                <a:gd name="connsiteX48" fmla="*/ 2576672 w 2709408"/>
                <a:gd name="connsiteY48" fmla="*/ 2505580 h 3154509"/>
                <a:gd name="connsiteX49" fmla="*/ 2532427 w 2709408"/>
                <a:gd name="connsiteY49" fmla="*/ 2417090 h 3154509"/>
                <a:gd name="connsiteX50" fmla="*/ 2517679 w 2709408"/>
                <a:gd name="connsiteY50" fmla="*/ 2372845 h 3154509"/>
                <a:gd name="connsiteX51" fmla="*/ 2473434 w 2709408"/>
                <a:gd name="connsiteY51" fmla="*/ 2328599 h 3154509"/>
                <a:gd name="connsiteX52" fmla="*/ 2443937 w 2709408"/>
                <a:gd name="connsiteY52" fmla="*/ 2284354 h 3154509"/>
                <a:gd name="connsiteX53" fmla="*/ 2399692 w 2709408"/>
                <a:gd name="connsiteY53" fmla="*/ 2240109 h 3154509"/>
                <a:gd name="connsiteX54" fmla="*/ 2370195 w 2709408"/>
                <a:gd name="connsiteY54" fmla="*/ 2195864 h 3154509"/>
                <a:gd name="connsiteX55" fmla="*/ 2237459 w 2709408"/>
                <a:gd name="connsiteY55" fmla="*/ 2107374 h 3154509"/>
                <a:gd name="connsiteX56" fmla="*/ 2193214 w 2709408"/>
                <a:gd name="connsiteY56" fmla="*/ 2077877 h 3154509"/>
                <a:gd name="connsiteX57" fmla="*/ 2163718 w 2709408"/>
                <a:gd name="connsiteY57" fmla="*/ 2033632 h 3154509"/>
                <a:gd name="connsiteX58" fmla="*/ 2119472 w 2709408"/>
                <a:gd name="connsiteY58" fmla="*/ 2018883 h 3154509"/>
                <a:gd name="connsiteX59" fmla="*/ 2075227 w 2709408"/>
                <a:gd name="connsiteY59" fmla="*/ 1989387 h 3154509"/>
                <a:gd name="connsiteX60" fmla="*/ 2030982 w 2709408"/>
                <a:gd name="connsiteY60" fmla="*/ 1974638 h 3154509"/>
                <a:gd name="connsiteX61" fmla="*/ 1942492 w 2709408"/>
                <a:gd name="connsiteY61" fmla="*/ 1915645 h 3154509"/>
                <a:gd name="connsiteX62" fmla="*/ 1898247 w 2709408"/>
                <a:gd name="connsiteY62" fmla="*/ 1886148 h 3154509"/>
                <a:gd name="connsiteX63" fmla="*/ 1824505 w 2709408"/>
                <a:gd name="connsiteY63" fmla="*/ 1797658 h 3154509"/>
                <a:gd name="connsiteX64" fmla="*/ 1721266 w 2709408"/>
                <a:gd name="connsiteY64" fmla="*/ 1679670 h 3154509"/>
                <a:gd name="connsiteX65" fmla="*/ 1677021 w 2709408"/>
                <a:gd name="connsiteY65" fmla="*/ 1591180 h 3154509"/>
                <a:gd name="connsiteX66" fmla="*/ 1647524 w 2709408"/>
                <a:gd name="connsiteY66" fmla="*/ 1502690 h 3154509"/>
                <a:gd name="connsiteX67" fmla="*/ 1618027 w 2709408"/>
                <a:gd name="connsiteY67" fmla="*/ 1414199 h 3154509"/>
                <a:gd name="connsiteX68" fmla="*/ 1603279 w 2709408"/>
                <a:gd name="connsiteY68" fmla="*/ 1369954 h 3154509"/>
                <a:gd name="connsiteX69" fmla="*/ 1529537 w 2709408"/>
                <a:gd name="connsiteY69" fmla="*/ 1281464 h 3154509"/>
                <a:gd name="connsiteX70" fmla="*/ 1455795 w 2709408"/>
                <a:gd name="connsiteY70" fmla="*/ 1207722 h 3154509"/>
                <a:gd name="connsiteX71" fmla="*/ 1426298 w 2709408"/>
                <a:gd name="connsiteY71" fmla="*/ 1163477 h 3154509"/>
                <a:gd name="connsiteX72" fmla="*/ 1337808 w 2709408"/>
                <a:gd name="connsiteY72" fmla="*/ 1015993 h 3154509"/>
                <a:gd name="connsiteX73" fmla="*/ 1308311 w 2709408"/>
                <a:gd name="connsiteY73" fmla="*/ 898006 h 3154509"/>
                <a:gd name="connsiteX74" fmla="*/ 1264066 w 2709408"/>
                <a:gd name="connsiteY74" fmla="*/ 750522 h 3154509"/>
                <a:gd name="connsiteX75" fmla="*/ 1305852 w 2709408"/>
                <a:gd name="connsiteY75" fmla="*/ 482595 h 3154509"/>
                <a:gd name="connsiteX76" fmla="*/ 1305852 w 2709408"/>
                <a:gd name="connsiteY76" fmla="*/ 25395 h 3154509"/>
                <a:gd name="connsiteX77" fmla="*/ 1229652 w 2709408"/>
                <a:gd name="connsiteY77" fmla="*/ 25394 h 3154509"/>
                <a:gd name="connsiteX78" fmla="*/ 1077252 w 2709408"/>
                <a:gd name="connsiteY78" fmla="*/ 25395 h 3154509"/>
                <a:gd name="connsiteX79" fmla="*/ 772452 w 2709408"/>
                <a:gd name="connsiteY79" fmla="*/ 25394 h 3154509"/>
                <a:gd name="connsiteX80" fmla="*/ 467652 w 2709408"/>
                <a:gd name="connsiteY80" fmla="*/ 25394 h 3154509"/>
                <a:gd name="connsiteX81" fmla="*/ 143188 w 2709408"/>
                <a:gd name="connsiteY81" fmla="*/ 27851 h 3154509"/>
                <a:gd name="connsiteX82" fmla="*/ 10452 w 2709408"/>
                <a:gd name="connsiteY82" fmla="*/ 25394 h 3154509"/>
                <a:gd name="connsiteX83" fmla="*/ 10452 w 2709408"/>
                <a:gd name="connsiteY8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61176 w 2709408"/>
                <a:gd name="connsiteY8" fmla="*/ 1192974 h 3154509"/>
                <a:gd name="connsiteX9" fmla="*/ 275924 w 2709408"/>
                <a:gd name="connsiteY9" fmla="*/ 1266716 h 3154509"/>
                <a:gd name="connsiteX10" fmla="*/ 334918 w 2709408"/>
                <a:gd name="connsiteY10" fmla="*/ 1355206 h 3154509"/>
                <a:gd name="connsiteX11" fmla="*/ 393911 w 2709408"/>
                <a:gd name="connsiteY11" fmla="*/ 1487941 h 3154509"/>
                <a:gd name="connsiteX12" fmla="*/ 467653 w 2709408"/>
                <a:gd name="connsiteY12" fmla="*/ 1620677 h 3154509"/>
                <a:gd name="connsiteX13" fmla="*/ 511898 w 2709408"/>
                <a:gd name="connsiteY13" fmla="*/ 1650174 h 3154509"/>
                <a:gd name="connsiteX14" fmla="*/ 526647 w 2709408"/>
                <a:gd name="connsiteY14" fmla="*/ 1694419 h 3154509"/>
                <a:gd name="connsiteX15" fmla="*/ 585640 w 2709408"/>
                <a:gd name="connsiteY15" fmla="*/ 1782909 h 3154509"/>
                <a:gd name="connsiteX16" fmla="*/ 600388 w 2709408"/>
                <a:gd name="connsiteY16" fmla="*/ 1827154 h 3154509"/>
                <a:gd name="connsiteX17" fmla="*/ 688879 w 2709408"/>
                <a:gd name="connsiteY17" fmla="*/ 1959890 h 3154509"/>
                <a:gd name="connsiteX18" fmla="*/ 718376 w 2709408"/>
                <a:gd name="connsiteY18" fmla="*/ 2004135 h 3154509"/>
                <a:gd name="connsiteX19" fmla="*/ 747872 w 2709408"/>
                <a:gd name="connsiteY19" fmla="*/ 2077877 h 3154509"/>
                <a:gd name="connsiteX20" fmla="*/ 880608 w 2709408"/>
                <a:gd name="connsiteY20" fmla="*/ 2195864 h 3154509"/>
                <a:gd name="connsiteX21" fmla="*/ 954350 w 2709408"/>
                <a:gd name="connsiteY21" fmla="*/ 2328599 h 3154509"/>
                <a:gd name="connsiteX22" fmla="*/ 1013343 w 2709408"/>
                <a:gd name="connsiteY22" fmla="*/ 2417090 h 3154509"/>
                <a:gd name="connsiteX23" fmla="*/ 1042840 w 2709408"/>
                <a:gd name="connsiteY23" fmla="*/ 2461335 h 3154509"/>
                <a:gd name="connsiteX24" fmla="*/ 1087085 w 2709408"/>
                <a:gd name="connsiteY24" fmla="*/ 2490832 h 3154509"/>
                <a:gd name="connsiteX25" fmla="*/ 1116582 w 2709408"/>
                <a:gd name="connsiteY25" fmla="*/ 2535077 h 3154509"/>
                <a:gd name="connsiteX26" fmla="*/ 1205072 w 2709408"/>
                <a:gd name="connsiteY26" fmla="*/ 2608819 h 3154509"/>
                <a:gd name="connsiteX27" fmla="*/ 1234569 w 2709408"/>
                <a:gd name="connsiteY27" fmla="*/ 2653064 h 3154509"/>
                <a:gd name="connsiteX28" fmla="*/ 1323059 w 2709408"/>
                <a:gd name="connsiteY28" fmla="*/ 2682561 h 3154509"/>
                <a:gd name="connsiteX29" fmla="*/ 1396801 w 2709408"/>
                <a:gd name="connsiteY29" fmla="*/ 2756303 h 3154509"/>
                <a:gd name="connsiteX30" fmla="*/ 1485292 w 2709408"/>
                <a:gd name="connsiteY30" fmla="*/ 2844793 h 3154509"/>
                <a:gd name="connsiteX31" fmla="*/ 1529537 w 2709408"/>
                <a:gd name="connsiteY31" fmla="*/ 2889038 h 3154509"/>
                <a:gd name="connsiteX32" fmla="*/ 1618027 w 2709408"/>
                <a:gd name="connsiteY32" fmla="*/ 2933283 h 3154509"/>
                <a:gd name="connsiteX33" fmla="*/ 1691769 w 2709408"/>
                <a:gd name="connsiteY33" fmla="*/ 3021774 h 3154509"/>
                <a:gd name="connsiteX34" fmla="*/ 1736014 w 2709408"/>
                <a:gd name="connsiteY34" fmla="*/ 3066019 h 3154509"/>
                <a:gd name="connsiteX35" fmla="*/ 1868750 w 2709408"/>
                <a:gd name="connsiteY35" fmla="*/ 3125012 h 3154509"/>
                <a:gd name="connsiteX36" fmla="*/ 2016234 w 2709408"/>
                <a:gd name="connsiteY36" fmla="*/ 3154509 h 3154509"/>
                <a:gd name="connsiteX37" fmla="*/ 2414440 w 2709408"/>
                <a:gd name="connsiteY37" fmla="*/ 3139761 h 3154509"/>
                <a:gd name="connsiteX38" fmla="*/ 2517679 w 2709408"/>
                <a:gd name="connsiteY38" fmla="*/ 3125012 h 3154509"/>
                <a:gd name="connsiteX39" fmla="*/ 2635666 w 2709408"/>
                <a:gd name="connsiteY39" fmla="*/ 3110264 h 3154509"/>
                <a:gd name="connsiteX40" fmla="*/ 2679911 w 2709408"/>
                <a:gd name="connsiteY40" fmla="*/ 3095516 h 3154509"/>
                <a:gd name="connsiteX41" fmla="*/ 2694659 w 2709408"/>
                <a:gd name="connsiteY41" fmla="*/ 3051270 h 3154509"/>
                <a:gd name="connsiteX42" fmla="*/ 2709408 w 2709408"/>
                <a:gd name="connsiteY42" fmla="*/ 2977528 h 3154509"/>
                <a:gd name="connsiteX43" fmla="*/ 2694659 w 2709408"/>
                <a:gd name="connsiteY43" fmla="*/ 2815296 h 3154509"/>
                <a:gd name="connsiteX44" fmla="*/ 2650414 w 2709408"/>
                <a:gd name="connsiteY44" fmla="*/ 2682561 h 3154509"/>
                <a:gd name="connsiteX45" fmla="*/ 2620918 w 2709408"/>
                <a:gd name="connsiteY45" fmla="*/ 2594070 h 3154509"/>
                <a:gd name="connsiteX46" fmla="*/ 2606169 w 2709408"/>
                <a:gd name="connsiteY46" fmla="*/ 2549825 h 3154509"/>
                <a:gd name="connsiteX47" fmla="*/ 2576672 w 2709408"/>
                <a:gd name="connsiteY47" fmla="*/ 2505580 h 3154509"/>
                <a:gd name="connsiteX48" fmla="*/ 2532427 w 2709408"/>
                <a:gd name="connsiteY48" fmla="*/ 2417090 h 3154509"/>
                <a:gd name="connsiteX49" fmla="*/ 2517679 w 2709408"/>
                <a:gd name="connsiteY49" fmla="*/ 2372845 h 3154509"/>
                <a:gd name="connsiteX50" fmla="*/ 2473434 w 2709408"/>
                <a:gd name="connsiteY50" fmla="*/ 2328599 h 3154509"/>
                <a:gd name="connsiteX51" fmla="*/ 2443937 w 2709408"/>
                <a:gd name="connsiteY51" fmla="*/ 2284354 h 3154509"/>
                <a:gd name="connsiteX52" fmla="*/ 2399692 w 2709408"/>
                <a:gd name="connsiteY52" fmla="*/ 2240109 h 3154509"/>
                <a:gd name="connsiteX53" fmla="*/ 2370195 w 2709408"/>
                <a:gd name="connsiteY53" fmla="*/ 2195864 h 3154509"/>
                <a:gd name="connsiteX54" fmla="*/ 2237459 w 2709408"/>
                <a:gd name="connsiteY54" fmla="*/ 2107374 h 3154509"/>
                <a:gd name="connsiteX55" fmla="*/ 2193214 w 2709408"/>
                <a:gd name="connsiteY55" fmla="*/ 2077877 h 3154509"/>
                <a:gd name="connsiteX56" fmla="*/ 2163718 w 2709408"/>
                <a:gd name="connsiteY56" fmla="*/ 2033632 h 3154509"/>
                <a:gd name="connsiteX57" fmla="*/ 2119472 w 2709408"/>
                <a:gd name="connsiteY57" fmla="*/ 2018883 h 3154509"/>
                <a:gd name="connsiteX58" fmla="*/ 2075227 w 2709408"/>
                <a:gd name="connsiteY58" fmla="*/ 1989387 h 3154509"/>
                <a:gd name="connsiteX59" fmla="*/ 2030982 w 2709408"/>
                <a:gd name="connsiteY59" fmla="*/ 1974638 h 3154509"/>
                <a:gd name="connsiteX60" fmla="*/ 1942492 w 2709408"/>
                <a:gd name="connsiteY60" fmla="*/ 1915645 h 3154509"/>
                <a:gd name="connsiteX61" fmla="*/ 1898247 w 2709408"/>
                <a:gd name="connsiteY61" fmla="*/ 1886148 h 3154509"/>
                <a:gd name="connsiteX62" fmla="*/ 1824505 w 2709408"/>
                <a:gd name="connsiteY62" fmla="*/ 1797658 h 3154509"/>
                <a:gd name="connsiteX63" fmla="*/ 1721266 w 2709408"/>
                <a:gd name="connsiteY63" fmla="*/ 1679670 h 3154509"/>
                <a:gd name="connsiteX64" fmla="*/ 1677021 w 2709408"/>
                <a:gd name="connsiteY64" fmla="*/ 1591180 h 3154509"/>
                <a:gd name="connsiteX65" fmla="*/ 1647524 w 2709408"/>
                <a:gd name="connsiteY65" fmla="*/ 1502690 h 3154509"/>
                <a:gd name="connsiteX66" fmla="*/ 1618027 w 2709408"/>
                <a:gd name="connsiteY66" fmla="*/ 1414199 h 3154509"/>
                <a:gd name="connsiteX67" fmla="*/ 1603279 w 2709408"/>
                <a:gd name="connsiteY67" fmla="*/ 1369954 h 3154509"/>
                <a:gd name="connsiteX68" fmla="*/ 1529537 w 2709408"/>
                <a:gd name="connsiteY68" fmla="*/ 1281464 h 3154509"/>
                <a:gd name="connsiteX69" fmla="*/ 1455795 w 2709408"/>
                <a:gd name="connsiteY69" fmla="*/ 1207722 h 3154509"/>
                <a:gd name="connsiteX70" fmla="*/ 1426298 w 2709408"/>
                <a:gd name="connsiteY70" fmla="*/ 1163477 h 3154509"/>
                <a:gd name="connsiteX71" fmla="*/ 1337808 w 2709408"/>
                <a:gd name="connsiteY71" fmla="*/ 1015993 h 3154509"/>
                <a:gd name="connsiteX72" fmla="*/ 1308311 w 2709408"/>
                <a:gd name="connsiteY72" fmla="*/ 898006 h 3154509"/>
                <a:gd name="connsiteX73" fmla="*/ 1264066 w 2709408"/>
                <a:gd name="connsiteY73" fmla="*/ 750522 h 3154509"/>
                <a:gd name="connsiteX74" fmla="*/ 1305852 w 2709408"/>
                <a:gd name="connsiteY74" fmla="*/ 482595 h 3154509"/>
                <a:gd name="connsiteX75" fmla="*/ 1305852 w 2709408"/>
                <a:gd name="connsiteY75" fmla="*/ 25395 h 3154509"/>
                <a:gd name="connsiteX76" fmla="*/ 1229652 w 2709408"/>
                <a:gd name="connsiteY76" fmla="*/ 25394 h 3154509"/>
                <a:gd name="connsiteX77" fmla="*/ 1077252 w 2709408"/>
                <a:gd name="connsiteY77" fmla="*/ 25395 h 3154509"/>
                <a:gd name="connsiteX78" fmla="*/ 772452 w 2709408"/>
                <a:gd name="connsiteY78" fmla="*/ 25394 h 3154509"/>
                <a:gd name="connsiteX79" fmla="*/ 467652 w 2709408"/>
                <a:gd name="connsiteY79" fmla="*/ 25394 h 3154509"/>
                <a:gd name="connsiteX80" fmla="*/ 143188 w 2709408"/>
                <a:gd name="connsiteY80" fmla="*/ 27851 h 3154509"/>
                <a:gd name="connsiteX81" fmla="*/ 10452 w 2709408"/>
                <a:gd name="connsiteY81" fmla="*/ 25394 h 3154509"/>
                <a:gd name="connsiteX82" fmla="*/ 10452 w 2709408"/>
                <a:gd name="connsiteY82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334918 w 2709408"/>
                <a:gd name="connsiteY9" fmla="*/ 1355206 h 3154509"/>
                <a:gd name="connsiteX10" fmla="*/ 393911 w 2709408"/>
                <a:gd name="connsiteY10" fmla="*/ 1487941 h 3154509"/>
                <a:gd name="connsiteX11" fmla="*/ 467653 w 2709408"/>
                <a:gd name="connsiteY11" fmla="*/ 1620677 h 3154509"/>
                <a:gd name="connsiteX12" fmla="*/ 511898 w 2709408"/>
                <a:gd name="connsiteY12" fmla="*/ 1650174 h 3154509"/>
                <a:gd name="connsiteX13" fmla="*/ 526647 w 2709408"/>
                <a:gd name="connsiteY13" fmla="*/ 1694419 h 3154509"/>
                <a:gd name="connsiteX14" fmla="*/ 585640 w 2709408"/>
                <a:gd name="connsiteY14" fmla="*/ 1782909 h 3154509"/>
                <a:gd name="connsiteX15" fmla="*/ 600388 w 2709408"/>
                <a:gd name="connsiteY15" fmla="*/ 1827154 h 3154509"/>
                <a:gd name="connsiteX16" fmla="*/ 688879 w 2709408"/>
                <a:gd name="connsiteY16" fmla="*/ 1959890 h 3154509"/>
                <a:gd name="connsiteX17" fmla="*/ 718376 w 2709408"/>
                <a:gd name="connsiteY17" fmla="*/ 2004135 h 3154509"/>
                <a:gd name="connsiteX18" fmla="*/ 747872 w 2709408"/>
                <a:gd name="connsiteY18" fmla="*/ 2077877 h 3154509"/>
                <a:gd name="connsiteX19" fmla="*/ 880608 w 2709408"/>
                <a:gd name="connsiteY19" fmla="*/ 2195864 h 3154509"/>
                <a:gd name="connsiteX20" fmla="*/ 954350 w 2709408"/>
                <a:gd name="connsiteY20" fmla="*/ 2328599 h 3154509"/>
                <a:gd name="connsiteX21" fmla="*/ 1013343 w 2709408"/>
                <a:gd name="connsiteY21" fmla="*/ 2417090 h 3154509"/>
                <a:gd name="connsiteX22" fmla="*/ 1042840 w 2709408"/>
                <a:gd name="connsiteY22" fmla="*/ 2461335 h 3154509"/>
                <a:gd name="connsiteX23" fmla="*/ 1087085 w 2709408"/>
                <a:gd name="connsiteY23" fmla="*/ 2490832 h 3154509"/>
                <a:gd name="connsiteX24" fmla="*/ 1116582 w 2709408"/>
                <a:gd name="connsiteY24" fmla="*/ 2535077 h 3154509"/>
                <a:gd name="connsiteX25" fmla="*/ 1205072 w 2709408"/>
                <a:gd name="connsiteY25" fmla="*/ 2608819 h 3154509"/>
                <a:gd name="connsiteX26" fmla="*/ 1234569 w 2709408"/>
                <a:gd name="connsiteY26" fmla="*/ 2653064 h 3154509"/>
                <a:gd name="connsiteX27" fmla="*/ 1323059 w 2709408"/>
                <a:gd name="connsiteY27" fmla="*/ 2682561 h 3154509"/>
                <a:gd name="connsiteX28" fmla="*/ 1396801 w 2709408"/>
                <a:gd name="connsiteY28" fmla="*/ 2756303 h 3154509"/>
                <a:gd name="connsiteX29" fmla="*/ 1485292 w 2709408"/>
                <a:gd name="connsiteY29" fmla="*/ 2844793 h 3154509"/>
                <a:gd name="connsiteX30" fmla="*/ 1529537 w 2709408"/>
                <a:gd name="connsiteY30" fmla="*/ 2889038 h 3154509"/>
                <a:gd name="connsiteX31" fmla="*/ 1618027 w 2709408"/>
                <a:gd name="connsiteY31" fmla="*/ 2933283 h 3154509"/>
                <a:gd name="connsiteX32" fmla="*/ 1691769 w 2709408"/>
                <a:gd name="connsiteY32" fmla="*/ 3021774 h 3154509"/>
                <a:gd name="connsiteX33" fmla="*/ 1736014 w 2709408"/>
                <a:gd name="connsiteY33" fmla="*/ 3066019 h 3154509"/>
                <a:gd name="connsiteX34" fmla="*/ 1868750 w 2709408"/>
                <a:gd name="connsiteY34" fmla="*/ 3125012 h 3154509"/>
                <a:gd name="connsiteX35" fmla="*/ 2016234 w 2709408"/>
                <a:gd name="connsiteY35" fmla="*/ 3154509 h 3154509"/>
                <a:gd name="connsiteX36" fmla="*/ 2414440 w 2709408"/>
                <a:gd name="connsiteY36" fmla="*/ 3139761 h 3154509"/>
                <a:gd name="connsiteX37" fmla="*/ 2517679 w 2709408"/>
                <a:gd name="connsiteY37" fmla="*/ 3125012 h 3154509"/>
                <a:gd name="connsiteX38" fmla="*/ 2635666 w 2709408"/>
                <a:gd name="connsiteY38" fmla="*/ 3110264 h 3154509"/>
                <a:gd name="connsiteX39" fmla="*/ 2679911 w 2709408"/>
                <a:gd name="connsiteY39" fmla="*/ 3095516 h 3154509"/>
                <a:gd name="connsiteX40" fmla="*/ 2694659 w 2709408"/>
                <a:gd name="connsiteY40" fmla="*/ 3051270 h 3154509"/>
                <a:gd name="connsiteX41" fmla="*/ 2709408 w 2709408"/>
                <a:gd name="connsiteY41" fmla="*/ 2977528 h 3154509"/>
                <a:gd name="connsiteX42" fmla="*/ 2694659 w 2709408"/>
                <a:gd name="connsiteY42" fmla="*/ 2815296 h 3154509"/>
                <a:gd name="connsiteX43" fmla="*/ 2650414 w 2709408"/>
                <a:gd name="connsiteY43" fmla="*/ 2682561 h 3154509"/>
                <a:gd name="connsiteX44" fmla="*/ 2620918 w 2709408"/>
                <a:gd name="connsiteY44" fmla="*/ 2594070 h 3154509"/>
                <a:gd name="connsiteX45" fmla="*/ 2606169 w 2709408"/>
                <a:gd name="connsiteY45" fmla="*/ 2549825 h 3154509"/>
                <a:gd name="connsiteX46" fmla="*/ 2576672 w 2709408"/>
                <a:gd name="connsiteY46" fmla="*/ 2505580 h 3154509"/>
                <a:gd name="connsiteX47" fmla="*/ 2532427 w 2709408"/>
                <a:gd name="connsiteY47" fmla="*/ 2417090 h 3154509"/>
                <a:gd name="connsiteX48" fmla="*/ 2517679 w 2709408"/>
                <a:gd name="connsiteY48" fmla="*/ 2372845 h 3154509"/>
                <a:gd name="connsiteX49" fmla="*/ 2473434 w 2709408"/>
                <a:gd name="connsiteY49" fmla="*/ 2328599 h 3154509"/>
                <a:gd name="connsiteX50" fmla="*/ 2443937 w 2709408"/>
                <a:gd name="connsiteY50" fmla="*/ 2284354 h 3154509"/>
                <a:gd name="connsiteX51" fmla="*/ 2399692 w 2709408"/>
                <a:gd name="connsiteY51" fmla="*/ 2240109 h 3154509"/>
                <a:gd name="connsiteX52" fmla="*/ 2370195 w 2709408"/>
                <a:gd name="connsiteY52" fmla="*/ 2195864 h 3154509"/>
                <a:gd name="connsiteX53" fmla="*/ 2237459 w 2709408"/>
                <a:gd name="connsiteY53" fmla="*/ 2107374 h 3154509"/>
                <a:gd name="connsiteX54" fmla="*/ 2193214 w 2709408"/>
                <a:gd name="connsiteY54" fmla="*/ 2077877 h 3154509"/>
                <a:gd name="connsiteX55" fmla="*/ 2163718 w 2709408"/>
                <a:gd name="connsiteY55" fmla="*/ 2033632 h 3154509"/>
                <a:gd name="connsiteX56" fmla="*/ 2119472 w 2709408"/>
                <a:gd name="connsiteY56" fmla="*/ 2018883 h 3154509"/>
                <a:gd name="connsiteX57" fmla="*/ 2075227 w 2709408"/>
                <a:gd name="connsiteY57" fmla="*/ 1989387 h 3154509"/>
                <a:gd name="connsiteX58" fmla="*/ 2030982 w 2709408"/>
                <a:gd name="connsiteY58" fmla="*/ 1974638 h 3154509"/>
                <a:gd name="connsiteX59" fmla="*/ 1942492 w 2709408"/>
                <a:gd name="connsiteY59" fmla="*/ 1915645 h 3154509"/>
                <a:gd name="connsiteX60" fmla="*/ 1898247 w 2709408"/>
                <a:gd name="connsiteY60" fmla="*/ 1886148 h 3154509"/>
                <a:gd name="connsiteX61" fmla="*/ 1824505 w 2709408"/>
                <a:gd name="connsiteY61" fmla="*/ 1797658 h 3154509"/>
                <a:gd name="connsiteX62" fmla="*/ 1721266 w 2709408"/>
                <a:gd name="connsiteY62" fmla="*/ 1679670 h 3154509"/>
                <a:gd name="connsiteX63" fmla="*/ 1677021 w 2709408"/>
                <a:gd name="connsiteY63" fmla="*/ 1591180 h 3154509"/>
                <a:gd name="connsiteX64" fmla="*/ 1647524 w 2709408"/>
                <a:gd name="connsiteY64" fmla="*/ 1502690 h 3154509"/>
                <a:gd name="connsiteX65" fmla="*/ 1618027 w 2709408"/>
                <a:gd name="connsiteY65" fmla="*/ 1414199 h 3154509"/>
                <a:gd name="connsiteX66" fmla="*/ 1603279 w 2709408"/>
                <a:gd name="connsiteY66" fmla="*/ 1369954 h 3154509"/>
                <a:gd name="connsiteX67" fmla="*/ 1529537 w 2709408"/>
                <a:gd name="connsiteY67" fmla="*/ 1281464 h 3154509"/>
                <a:gd name="connsiteX68" fmla="*/ 1455795 w 2709408"/>
                <a:gd name="connsiteY68" fmla="*/ 1207722 h 3154509"/>
                <a:gd name="connsiteX69" fmla="*/ 1426298 w 2709408"/>
                <a:gd name="connsiteY69" fmla="*/ 1163477 h 3154509"/>
                <a:gd name="connsiteX70" fmla="*/ 1337808 w 2709408"/>
                <a:gd name="connsiteY70" fmla="*/ 1015993 h 3154509"/>
                <a:gd name="connsiteX71" fmla="*/ 1308311 w 2709408"/>
                <a:gd name="connsiteY71" fmla="*/ 898006 h 3154509"/>
                <a:gd name="connsiteX72" fmla="*/ 1264066 w 2709408"/>
                <a:gd name="connsiteY72" fmla="*/ 750522 h 3154509"/>
                <a:gd name="connsiteX73" fmla="*/ 1305852 w 2709408"/>
                <a:gd name="connsiteY73" fmla="*/ 482595 h 3154509"/>
                <a:gd name="connsiteX74" fmla="*/ 1305852 w 2709408"/>
                <a:gd name="connsiteY74" fmla="*/ 25395 h 3154509"/>
                <a:gd name="connsiteX75" fmla="*/ 1229652 w 2709408"/>
                <a:gd name="connsiteY75" fmla="*/ 25394 h 3154509"/>
                <a:gd name="connsiteX76" fmla="*/ 1077252 w 2709408"/>
                <a:gd name="connsiteY76" fmla="*/ 25395 h 3154509"/>
                <a:gd name="connsiteX77" fmla="*/ 772452 w 2709408"/>
                <a:gd name="connsiteY77" fmla="*/ 25394 h 3154509"/>
                <a:gd name="connsiteX78" fmla="*/ 467652 w 2709408"/>
                <a:gd name="connsiteY78" fmla="*/ 25394 h 3154509"/>
                <a:gd name="connsiteX79" fmla="*/ 143188 w 2709408"/>
                <a:gd name="connsiteY79" fmla="*/ 27851 h 3154509"/>
                <a:gd name="connsiteX80" fmla="*/ 10452 w 2709408"/>
                <a:gd name="connsiteY80" fmla="*/ 25394 h 3154509"/>
                <a:gd name="connsiteX81" fmla="*/ 10452 w 2709408"/>
                <a:gd name="connsiteY81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393911 w 2709408"/>
                <a:gd name="connsiteY9" fmla="*/ 1487941 h 3154509"/>
                <a:gd name="connsiteX10" fmla="*/ 467653 w 2709408"/>
                <a:gd name="connsiteY10" fmla="*/ 1620677 h 3154509"/>
                <a:gd name="connsiteX11" fmla="*/ 511898 w 2709408"/>
                <a:gd name="connsiteY11" fmla="*/ 1650174 h 3154509"/>
                <a:gd name="connsiteX12" fmla="*/ 526647 w 2709408"/>
                <a:gd name="connsiteY12" fmla="*/ 1694419 h 3154509"/>
                <a:gd name="connsiteX13" fmla="*/ 585640 w 2709408"/>
                <a:gd name="connsiteY13" fmla="*/ 1782909 h 3154509"/>
                <a:gd name="connsiteX14" fmla="*/ 600388 w 2709408"/>
                <a:gd name="connsiteY14" fmla="*/ 1827154 h 3154509"/>
                <a:gd name="connsiteX15" fmla="*/ 688879 w 2709408"/>
                <a:gd name="connsiteY15" fmla="*/ 1959890 h 3154509"/>
                <a:gd name="connsiteX16" fmla="*/ 718376 w 2709408"/>
                <a:gd name="connsiteY16" fmla="*/ 2004135 h 3154509"/>
                <a:gd name="connsiteX17" fmla="*/ 747872 w 2709408"/>
                <a:gd name="connsiteY17" fmla="*/ 2077877 h 3154509"/>
                <a:gd name="connsiteX18" fmla="*/ 880608 w 2709408"/>
                <a:gd name="connsiteY18" fmla="*/ 2195864 h 3154509"/>
                <a:gd name="connsiteX19" fmla="*/ 954350 w 2709408"/>
                <a:gd name="connsiteY19" fmla="*/ 2328599 h 3154509"/>
                <a:gd name="connsiteX20" fmla="*/ 1013343 w 2709408"/>
                <a:gd name="connsiteY20" fmla="*/ 2417090 h 3154509"/>
                <a:gd name="connsiteX21" fmla="*/ 1042840 w 2709408"/>
                <a:gd name="connsiteY21" fmla="*/ 2461335 h 3154509"/>
                <a:gd name="connsiteX22" fmla="*/ 1087085 w 2709408"/>
                <a:gd name="connsiteY22" fmla="*/ 2490832 h 3154509"/>
                <a:gd name="connsiteX23" fmla="*/ 1116582 w 2709408"/>
                <a:gd name="connsiteY23" fmla="*/ 2535077 h 3154509"/>
                <a:gd name="connsiteX24" fmla="*/ 1205072 w 2709408"/>
                <a:gd name="connsiteY24" fmla="*/ 2608819 h 3154509"/>
                <a:gd name="connsiteX25" fmla="*/ 1234569 w 2709408"/>
                <a:gd name="connsiteY25" fmla="*/ 2653064 h 3154509"/>
                <a:gd name="connsiteX26" fmla="*/ 1323059 w 2709408"/>
                <a:gd name="connsiteY26" fmla="*/ 2682561 h 3154509"/>
                <a:gd name="connsiteX27" fmla="*/ 1396801 w 2709408"/>
                <a:gd name="connsiteY27" fmla="*/ 2756303 h 3154509"/>
                <a:gd name="connsiteX28" fmla="*/ 1485292 w 2709408"/>
                <a:gd name="connsiteY28" fmla="*/ 2844793 h 3154509"/>
                <a:gd name="connsiteX29" fmla="*/ 1529537 w 2709408"/>
                <a:gd name="connsiteY29" fmla="*/ 2889038 h 3154509"/>
                <a:gd name="connsiteX30" fmla="*/ 1618027 w 2709408"/>
                <a:gd name="connsiteY30" fmla="*/ 2933283 h 3154509"/>
                <a:gd name="connsiteX31" fmla="*/ 1691769 w 2709408"/>
                <a:gd name="connsiteY31" fmla="*/ 3021774 h 3154509"/>
                <a:gd name="connsiteX32" fmla="*/ 1736014 w 2709408"/>
                <a:gd name="connsiteY32" fmla="*/ 3066019 h 3154509"/>
                <a:gd name="connsiteX33" fmla="*/ 1868750 w 2709408"/>
                <a:gd name="connsiteY33" fmla="*/ 3125012 h 3154509"/>
                <a:gd name="connsiteX34" fmla="*/ 2016234 w 2709408"/>
                <a:gd name="connsiteY34" fmla="*/ 3154509 h 3154509"/>
                <a:gd name="connsiteX35" fmla="*/ 2414440 w 2709408"/>
                <a:gd name="connsiteY35" fmla="*/ 3139761 h 3154509"/>
                <a:gd name="connsiteX36" fmla="*/ 2517679 w 2709408"/>
                <a:gd name="connsiteY36" fmla="*/ 3125012 h 3154509"/>
                <a:gd name="connsiteX37" fmla="*/ 2635666 w 2709408"/>
                <a:gd name="connsiteY37" fmla="*/ 3110264 h 3154509"/>
                <a:gd name="connsiteX38" fmla="*/ 2679911 w 2709408"/>
                <a:gd name="connsiteY38" fmla="*/ 3095516 h 3154509"/>
                <a:gd name="connsiteX39" fmla="*/ 2694659 w 2709408"/>
                <a:gd name="connsiteY39" fmla="*/ 3051270 h 3154509"/>
                <a:gd name="connsiteX40" fmla="*/ 2709408 w 2709408"/>
                <a:gd name="connsiteY40" fmla="*/ 2977528 h 3154509"/>
                <a:gd name="connsiteX41" fmla="*/ 2694659 w 2709408"/>
                <a:gd name="connsiteY41" fmla="*/ 2815296 h 3154509"/>
                <a:gd name="connsiteX42" fmla="*/ 2650414 w 2709408"/>
                <a:gd name="connsiteY42" fmla="*/ 2682561 h 3154509"/>
                <a:gd name="connsiteX43" fmla="*/ 2620918 w 2709408"/>
                <a:gd name="connsiteY43" fmla="*/ 2594070 h 3154509"/>
                <a:gd name="connsiteX44" fmla="*/ 2606169 w 2709408"/>
                <a:gd name="connsiteY44" fmla="*/ 2549825 h 3154509"/>
                <a:gd name="connsiteX45" fmla="*/ 2576672 w 2709408"/>
                <a:gd name="connsiteY45" fmla="*/ 2505580 h 3154509"/>
                <a:gd name="connsiteX46" fmla="*/ 2532427 w 2709408"/>
                <a:gd name="connsiteY46" fmla="*/ 2417090 h 3154509"/>
                <a:gd name="connsiteX47" fmla="*/ 2517679 w 2709408"/>
                <a:gd name="connsiteY47" fmla="*/ 2372845 h 3154509"/>
                <a:gd name="connsiteX48" fmla="*/ 2473434 w 2709408"/>
                <a:gd name="connsiteY48" fmla="*/ 2328599 h 3154509"/>
                <a:gd name="connsiteX49" fmla="*/ 2443937 w 2709408"/>
                <a:gd name="connsiteY49" fmla="*/ 2284354 h 3154509"/>
                <a:gd name="connsiteX50" fmla="*/ 2399692 w 2709408"/>
                <a:gd name="connsiteY50" fmla="*/ 2240109 h 3154509"/>
                <a:gd name="connsiteX51" fmla="*/ 2370195 w 2709408"/>
                <a:gd name="connsiteY51" fmla="*/ 2195864 h 3154509"/>
                <a:gd name="connsiteX52" fmla="*/ 2237459 w 2709408"/>
                <a:gd name="connsiteY52" fmla="*/ 2107374 h 3154509"/>
                <a:gd name="connsiteX53" fmla="*/ 2193214 w 2709408"/>
                <a:gd name="connsiteY53" fmla="*/ 2077877 h 3154509"/>
                <a:gd name="connsiteX54" fmla="*/ 2163718 w 2709408"/>
                <a:gd name="connsiteY54" fmla="*/ 2033632 h 3154509"/>
                <a:gd name="connsiteX55" fmla="*/ 2119472 w 2709408"/>
                <a:gd name="connsiteY55" fmla="*/ 2018883 h 3154509"/>
                <a:gd name="connsiteX56" fmla="*/ 2075227 w 2709408"/>
                <a:gd name="connsiteY56" fmla="*/ 1989387 h 3154509"/>
                <a:gd name="connsiteX57" fmla="*/ 2030982 w 2709408"/>
                <a:gd name="connsiteY57" fmla="*/ 1974638 h 3154509"/>
                <a:gd name="connsiteX58" fmla="*/ 1942492 w 2709408"/>
                <a:gd name="connsiteY58" fmla="*/ 1915645 h 3154509"/>
                <a:gd name="connsiteX59" fmla="*/ 1898247 w 2709408"/>
                <a:gd name="connsiteY59" fmla="*/ 1886148 h 3154509"/>
                <a:gd name="connsiteX60" fmla="*/ 1824505 w 2709408"/>
                <a:gd name="connsiteY60" fmla="*/ 1797658 h 3154509"/>
                <a:gd name="connsiteX61" fmla="*/ 1721266 w 2709408"/>
                <a:gd name="connsiteY61" fmla="*/ 1679670 h 3154509"/>
                <a:gd name="connsiteX62" fmla="*/ 1677021 w 2709408"/>
                <a:gd name="connsiteY62" fmla="*/ 1591180 h 3154509"/>
                <a:gd name="connsiteX63" fmla="*/ 1647524 w 2709408"/>
                <a:gd name="connsiteY63" fmla="*/ 1502690 h 3154509"/>
                <a:gd name="connsiteX64" fmla="*/ 1618027 w 2709408"/>
                <a:gd name="connsiteY64" fmla="*/ 1414199 h 3154509"/>
                <a:gd name="connsiteX65" fmla="*/ 1603279 w 2709408"/>
                <a:gd name="connsiteY65" fmla="*/ 1369954 h 3154509"/>
                <a:gd name="connsiteX66" fmla="*/ 1529537 w 2709408"/>
                <a:gd name="connsiteY66" fmla="*/ 1281464 h 3154509"/>
                <a:gd name="connsiteX67" fmla="*/ 1455795 w 2709408"/>
                <a:gd name="connsiteY67" fmla="*/ 1207722 h 3154509"/>
                <a:gd name="connsiteX68" fmla="*/ 1426298 w 2709408"/>
                <a:gd name="connsiteY68" fmla="*/ 1163477 h 3154509"/>
                <a:gd name="connsiteX69" fmla="*/ 1337808 w 2709408"/>
                <a:gd name="connsiteY69" fmla="*/ 1015993 h 3154509"/>
                <a:gd name="connsiteX70" fmla="*/ 1308311 w 2709408"/>
                <a:gd name="connsiteY70" fmla="*/ 898006 h 3154509"/>
                <a:gd name="connsiteX71" fmla="*/ 1264066 w 2709408"/>
                <a:gd name="connsiteY71" fmla="*/ 750522 h 3154509"/>
                <a:gd name="connsiteX72" fmla="*/ 1305852 w 2709408"/>
                <a:gd name="connsiteY72" fmla="*/ 482595 h 3154509"/>
                <a:gd name="connsiteX73" fmla="*/ 1305852 w 2709408"/>
                <a:gd name="connsiteY73" fmla="*/ 25395 h 3154509"/>
                <a:gd name="connsiteX74" fmla="*/ 1229652 w 2709408"/>
                <a:gd name="connsiteY74" fmla="*/ 25394 h 3154509"/>
                <a:gd name="connsiteX75" fmla="*/ 1077252 w 2709408"/>
                <a:gd name="connsiteY75" fmla="*/ 25395 h 3154509"/>
                <a:gd name="connsiteX76" fmla="*/ 772452 w 2709408"/>
                <a:gd name="connsiteY76" fmla="*/ 25394 h 3154509"/>
                <a:gd name="connsiteX77" fmla="*/ 467652 w 2709408"/>
                <a:gd name="connsiteY77" fmla="*/ 25394 h 3154509"/>
                <a:gd name="connsiteX78" fmla="*/ 143188 w 2709408"/>
                <a:gd name="connsiteY78" fmla="*/ 27851 h 3154509"/>
                <a:gd name="connsiteX79" fmla="*/ 10452 w 2709408"/>
                <a:gd name="connsiteY79" fmla="*/ 25394 h 3154509"/>
                <a:gd name="connsiteX80" fmla="*/ 10452 w 2709408"/>
                <a:gd name="connsiteY80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467653 w 2709408"/>
                <a:gd name="connsiteY9" fmla="*/ 1620677 h 3154509"/>
                <a:gd name="connsiteX10" fmla="*/ 511898 w 2709408"/>
                <a:gd name="connsiteY10" fmla="*/ 1650174 h 3154509"/>
                <a:gd name="connsiteX11" fmla="*/ 526647 w 2709408"/>
                <a:gd name="connsiteY11" fmla="*/ 1694419 h 3154509"/>
                <a:gd name="connsiteX12" fmla="*/ 585640 w 2709408"/>
                <a:gd name="connsiteY12" fmla="*/ 1782909 h 3154509"/>
                <a:gd name="connsiteX13" fmla="*/ 600388 w 2709408"/>
                <a:gd name="connsiteY13" fmla="*/ 1827154 h 3154509"/>
                <a:gd name="connsiteX14" fmla="*/ 688879 w 2709408"/>
                <a:gd name="connsiteY14" fmla="*/ 1959890 h 3154509"/>
                <a:gd name="connsiteX15" fmla="*/ 718376 w 2709408"/>
                <a:gd name="connsiteY15" fmla="*/ 2004135 h 3154509"/>
                <a:gd name="connsiteX16" fmla="*/ 747872 w 2709408"/>
                <a:gd name="connsiteY16" fmla="*/ 2077877 h 3154509"/>
                <a:gd name="connsiteX17" fmla="*/ 880608 w 2709408"/>
                <a:gd name="connsiteY17" fmla="*/ 2195864 h 3154509"/>
                <a:gd name="connsiteX18" fmla="*/ 954350 w 2709408"/>
                <a:gd name="connsiteY18" fmla="*/ 2328599 h 3154509"/>
                <a:gd name="connsiteX19" fmla="*/ 1013343 w 2709408"/>
                <a:gd name="connsiteY19" fmla="*/ 2417090 h 3154509"/>
                <a:gd name="connsiteX20" fmla="*/ 1042840 w 2709408"/>
                <a:gd name="connsiteY20" fmla="*/ 2461335 h 3154509"/>
                <a:gd name="connsiteX21" fmla="*/ 1087085 w 2709408"/>
                <a:gd name="connsiteY21" fmla="*/ 2490832 h 3154509"/>
                <a:gd name="connsiteX22" fmla="*/ 1116582 w 2709408"/>
                <a:gd name="connsiteY22" fmla="*/ 2535077 h 3154509"/>
                <a:gd name="connsiteX23" fmla="*/ 1205072 w 2709408"/>
                <a:gd name="connsiteY23" fmla="*/ 2608819 h 3154509"/>
                <a:gd name="connsiteX24" fmla="*/ 1234569 w 2709408"/>
                <a:gd name="connsiteY24" fmla="*/ 2653064 h 3154509"/>
                <a:gd name="connsiteX25" fmla="*/ 1323059 w 2709408"/>
                <a:gd name="connsiteY25" fmla="*/ 2682561 h 3154509"/>
                <a:gd name="connsiteX26" fmla="*/ 1396801 w 2709408"/>
                <a:gd name="connsiteY26" fmla="*/ 2756303 h 3154509"/>
                <a:gd name="connsiteX27" fmla="*/ 1485292 w 2709408"/>
                <a:gd name="connsiteY27" fmla="*/ 2844793 h 3154509"/>
                <a:gd name="connsiteX28" fmla="*/ 1529537 w 2709408"/>
                <a:gd name="connsiteY28" fmla="*/ 2889038 h 3154509"/>
                <a:gd name="connsiteX29" fmla="*/ 1618027 w 2709408"/>
                <a:gd name="connsiteY29" fmla="*/ 2933283 h 3154509"/>
                <a:gd name="connsiteX30" fmla="*/ 1691769 w 2709408"/>
                <a:gd name="connsiteY30" fmla="*/ 3021774 h 3154509"/>
                <a:gd name="connsiteX31" fmla="*/ 1736014 w 2709408"/>
                <a:gd name="connsiteY31" fmla="*/ 3066019 h 3154509"/>
                <a:gd name="connsiteX32" fmla="*/ 1868750 w 2709408"/>
                <a:gd name="connsiteY32" fmla="*/ 3125012 h 3154509"/>
                <a:gd name="connsiteX33" fmla="*/ 2016234 w 2709408"/>
                <a:gd name="connsiteY33" fmla="*/ 3154509 h 3154509"/>
                <a:gd name="connsiteX34" fmla="*/ 2414440 w 2709408"/>
                <a:gd name="connsiteY34" fmla="*/ 3139761 h 3154509"/>
                <a:gd name="connsiteX35" fmla="*/ 2517679 w 2709408"/>
                <a:gd name="connsiteY35" fmla="*/ 3125012 h 3154509"/>
                <a:gd name="connsiteX36" fmla="*/ 2635666 w 2709408"/>
                <a:gd name="connsiteY36" fmla="*/ 3110264 h 3154509"/>
                <a:gd name="connsiteX37" fmla="*/ 2679911 w 2709408"/>
                <a:gd name="connsiteY37" fmla="*/ 3095516 h 3154509"/>
                <a:gd name="connsiteX38" fmla="*/ 2694659 w 2709408"/>
                <a:gd name="connsiteY38" fmla="*/ 3051270 h 3154509"/>
                <a:gd name="connsiteX39" fmla="*/ 2709408 w 2709408"/>
                <a:gd name="connsiteY39" fmla="*/ 2977528 h 3154509"/>
                <a:gd name="connsiteX40" fmla="*/ 2694659 w 2709408"/>
                <a:gd name="connsiteY40" fmla="*/ 2815296 h 3154509"/>
                <a:gd name="connsiteX41" fmla="*/ 2650414 w 2709408"/>
                <a:gd name="connsiteY41" fmla="*/ 2682561 h 3154509"/>
                <a:gd name="connsiteX42" fmla="*/ 2620918 w 2709408"/>
                <a:gd name="connsiteY42" fmla="*/ 2594070 h 3154509"/>
                <a:gd name="connsiteX43" fmla="*/ 2606169 w 2709408"/>
                <a:gd name="connsiteY43" fmla="*/ 2549825 h 3154509"/>
                <a:gd name="connsiteX44" fmla="*/ 2576672 w 2709408"/>
                <a:gd name="connsiteY44" fmla="*/ 2505580 h 3154509"/>
                <a:gd name="connsiteX45" fmla="*/ 2532427 w 2709408"/>
                <a:gd name="connsiteY45" fmla="*/ 2417090 h 3154509"/>
                <a:gd name="connsiteX46" fmla="*/ 2517679 w 2709408"/>
                <a:gd name="connsiteY46" fmla="*/ 2372845 h 3154509"/>
                <a:gd name="connsiteX47" fmla="*/ 2473434 w 2709408"/>
                <a:gd name="connsiteY47" fmla="*/ 2328599 h 3154509"/>
                <a:gd name="connsiteX48" fmla="*/ 2443937 w 2709408"/>
                <a:gd name="connsiteY48" fmla="*/ 2284354 h 3154509"/>
                <a:gd name="connsiteX49" fmla="*/ 2399692 w 2709408"/>
                <a:gd name="connsiteY49" fmla="*/ 2240109 h 3154509"/>
                <a:gd name="connsiteX50" fmla="*/ 2370195 w 2709408"/>
                <a:gd name="connsiteY50" fmla="*/ 2195864 h 3154509"/>
                <a:gd name="connsiteX51" fmla="*/ 2237459 w 2709408"/>
                <a:gd name="connsiteY51" fmla="*/ 2107374 h 3154509"/>
                <a:gd name="connsiteX52" fmla="*/ 2193214 w 2709408"/>
                <a:gd name="connsiteY52" fmla="*/ 2077877 h 3154509"/>
                <a:gd name="connsiteX53" fmla="*/ 2163718 w 2709408"/>
                <a:gd name="connsiteY53" fmla="*/ 2033632 h 3154509"/>
                <a:gd name="connsiteX54" fmla="*/ 2119472 w 2709408"/>
                <a:gd name="connsiteY54" fmla="*/ 2018883 h 3154509"/>
                <a:gd name="connsiteX55" fmla="*/ 2075227 w 2709408"/>
                <a:gd name="connsiteY55" fmla="*/ 1989387 h 3154509"/>
                <a:gd name="connsiteX56" fmla="*/ 2030982 w 2709408"/>
                <a:gd name="connsiteY56" fmla="*/ 1974638 h 3154509"/>
                <a:gd name="connsiteX57" fmla="*/ 1942492 w 2709408"/>
                <a:gd name="connsiteY57" fmla="*/ 1915645 h 3154509"/>
                <a:gd name="connsiteX58" fmla="*/ 1898247 w 2709408"/>
                <a:gd name="connsiteY58" fmla="*/ 1886148 h 3154509"/>
                <a:gd name="connsiteX59" fmla="*/ 1824505 w 2709408"/>
                <a:gd name="connsiteY59" fmla="*/ 1797658 h 3154509"/>
                <a:gd name="connsiteX60" fmla="*/ 1721266 w 2709408"/>
                <a:gd name="connsiteY60" fmla="*/ 1679670 h 3154509"/>
                <a:gd name="connsiteX61" fmla="*/ 1677021 w 2709408"/>
                <a:gd name="connsiteY61" fmla="*/ 1591180 h 3154509"/>
                <a:gd name="connsiteX62" fmla="*/ 1647524 w 2709408"/>
                <a:gd name="connsiteY62" fmla="*/ 1502690 h 3154509"/>
                <a:gd name="connsiteX63" fmla="*/ 1618027 w 2709408"/>
                <a:gd name="connsiteY63" fmla="*/ 1414199 h 3154509"/>
                <a:gd name="connsiteX64" fmla="*/ 1603279 w 2709408"/>
                <a:gd name="connsiteY64" fmla="*/ 1369954 h 3154509"/>
                <a:gd name="connsiteX65" fmla="*/ 1529537 w 2709408"/>
                <a:gd name="connsiteY65" fmla="*/ 1281464 h 3154509"/>
                <a:gd name="connsiteX66" fmla="*/ 1455795 w 2709408"/>
                <a:gd name="connsiteY66" fmla="*/ 1207722 h 3154509"/>
                <a:gd name="connsiteX67" fmla="*/ 1426298 w 2709408"/>
                <a:gd name="connsiteY67" fmla="*/ 1163477 h 3154509"/>
                <a:gd name="connsiteX68" fmla="*/ 1337808 w 2709408"/>
                <a:gd name="connsiteY68" fmla="*/ 1015993 h 3154509"/>
                <a:gd name="connsiteX69" fmla="*/ 1308311 w 2709408"/>
                <a:gd name="connsiteY69" fmla="*/ 898006 h 3154509"/>
                <a:gd name="connsiteX70" fmla="*/ 1264066 w 2709408"/>
                <a:gd name="connsiteY70" fmla="*/ 750522 h 3154509"/>
                <a:gd name="connsiteX71" fmla="*/ 1305852 w 2709408"/>
                <a:gd name="connsiteY71" fmla="*/ 482595 h 3154509"/>
                <a:gd name="connsiteX72" fmla="*/ 1305852 w 2709408"/>
                <a:gd name="connsiteY72" fmla="*/ 25395 h 3154509"/>
                <a:gd name="connsiteX73" fmla="*/ 1229652 w 2709408"/>
                <a:gd name="connsiteY73" fmla="*/ 25394 h 3154509"/>
                <a:gd name="connsiteX74" fmla="*/ 1077252 w 2709408"/>
                <a:gd name="connsiteY74" fmla="*/ 25395 h 3154509"/>
                <a:gd name="connsiteX75" fmla="*/ 772452 w 2709408"/>
                <a:gd name="connsiteY75" fmla="*/ 25394 h 3154509"/>
                <a:gd name="connsiteX76" fmla="*/ 467652 w 2709408"/>
                <a:gd name="connsiteY76" fmla="*/ 25394 h 3154509"/>
                <a:gd name="connsiteX77" fmla="*/ 143188 w 2709408"/>
                <a:gd name="connsiteY77" fmla="*/ 27851 h 3154509"/>
                <a:gd name="connsiteX78" fmla="*/ 10452 w 2709408"/>
                <a:gd name="connsiteY78" fmla="*/ 25394 h 3154509"/>
                <a:gd name="connsiteX79" fmla="*/ 10452 w 2709408"/>
                <a:gd name="connsiteY79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467653 w 2709408"/>
                <a:gd name="connsiteY9" fmla="*/ 1620677 h 3154509"/>
                <a:gd name="connsiteX10" fmla="*/ 526647 w 2709408"/>
                <a:gd name="connsiteY10" fmla="*/ 1694419 h 3154509"/>
                <a:gd name="connsiteX11" fmla="*/ 585640 w 2709408"/>
                <a:gd name="connsiteY11" fmla="*/ 1782909 h 3154509"/>
                <a:gd name="connsiteX12" fmla="*/ 600388 w 2709408"/>
                <a:gd name="connsiteY12" fmla="*/ 1827154 h 3154509"/>
                <a:gd name="connsiteX13" fmla="*/ 688879 w 2709408"/>
                <a:gd name="connsiteY13" fmla="*/ 1959890 h 3154509"/>
                <a:gd name="connsiteX14" fmla="*/ 718376 w 2709408"/>
                <a:gd name="connsiteY14" fmla="*/ 2004135 h 3154509"/>
                <a:gd name="connsiteX15" fmla="*/ 747872 w 2709408"/>
                <a:gd name="connsiteY15" fmla="*/ 2077877 h 3154509"/>
                <a:gd name="connsiteX16" fmla="*/ 880608 w 2709408"/>
                <a:gd name="connsiteY16" fmla="*/ 2195864 h 3154509"/>
                <a:gd name="connsiteX17" fmla="*/ 954350 w 2709408"/>
                <a:gd name="connsiteY17" fmla="*/ 2328599 h 3154509"/>
                <a:gd name="connsiteX18" fmla="*/ 1013343 w 2709408"/>
                <a:gd name="connsiteY18" fmla="*/ 2417090 h 3154509"/>
                <a:gd name="connsiteX19" fmla="*/ 1042840 w 2709408"/>
                <a:gd name="connsiteY19" fmla="*/ 2461335 h 3154509"/>
                <a:gd name="connsiteX20" fmla="*/ 1087085 w 2709408"/>
                <a:gd name="connsiteY20" fmla="*/ 2490832 h 3154509"/>
                <a:gd name="connsiteX21" fmla="*/ 1116582 w 2709408"/>
                <a:gd name="connsiteY21" fmla="*/ 2535077 h 3154509"/>
                <a:gd name="connsiteX22" fmla="*/ 1205072 w 2709408"/>
                <a:gd name="connsiteY22" fmla="*/ 2608819 h 3154509"/>
                <a:gd name="connsiteX23" fmla="*/ 1234569 w 2709408"/>
                <a:gd name="connsiteY23" fmla="*/ 2653064 h 3154509"/>
                <a:gd name="connsiteX24" fmla="*/ 1323059 w 2709408"/>
                <a:gd name="connsiteY24" fmla="*/ 2682561 h 3154509"/>
                <a:gd name="connsiteX25" fmla="*/ 1396801 w 2709408"/>
                <a:gd name="connsiteY25" fmla="*/ 2756303 h 3154509"/>
                <a:gd name="connsiteX26" fmla="*/ 1485292 w 2709408"/>
                <a:gd name="connsiteY26" fmla="*/ 2844793 h 3154509"/>
                <a:gd name="connsiteX27" fmla="*/ 1529537 w 2709408"/>
                <a:gd name="connsiteY27" fmla="*/ 2889038 h 3154509"/>
                <a:gd name="connsiteX28" fmla="*/ 1618027 w 2709408"/>
                <a:gd name="connsiteY28" fmla="*/ 2933283 h 3154509"/>
                <a:gd name="connsiteX29" fmla="*/ 1691769 w 2709408"/>
                <a:gd name="connsiteY29" fmla="*/ 3021774 h 3154509"/>
                <a:gd name="connsiteX30" fmla="*/ 1736014 w 2709408"/>
                <a:gd name="connsiteY30" fmla="*/ 3066019 h 3154509"/>
                <a:gd name="connsiteX31" fmla="*/ 1868750 w 2709408"/>
                <a:gd name="connsiteY31" fmla="*/ 3125012 h 3154509"/>
                <a:gd name="connsiteX32" fmla="*/ 2016234 w 2709408"/>
                <a:gd name="connsiteY32" fmla="*/ 3154509 h 3154509"/>
                <a:gd name="connsiteX33" fmla="*/ 2414440 w 2709408"/>
                <a:gd name="connsiteY33" fmla="*/ 3139761 h 3154509"/>
                <a:gd name="connsiteX34" fmla="*/ 2517679 w 2709408"/>
                <a:gd name="connsiteY34" fmla="*/ 3125012 h 3154509"/>
                <a:gd name="connsiteX35" fmla="*/ 2635666 w 2709408"/>
                <a:gd name="connsiteY35" fmla="*/ 3110264 h 3154509"/>
                <a:gd name="connsiteX36" fmla="*/ 2679911 w 2709408"/>
                <a:gd name="connsiteY36" fmla="*/ 3095516 h 3154509"/>
                <a:gd name="connsiteX37" fmla="*/ 2694659 w 2709408"/>
                <a:gd name="connsiteY37" fmla="*/ 3051270 h 3154509"/>
                <a:gd name="connsiteX38" fmla="*/ 2709408 w 2709408"/>
                <a:gd name="connsiteY38" fmla="*/ 2977528 h 3154509"/>
                <a:gd name="connsiteX39" fmla="*/ 2694659 w 2709408"/>
                <a:gd name="connsiteY39" fmla="*/ 2815296 h 3154509"/>
                <a:gd name="connsiteX40" fmla="*/ 2650414 w 2709408"/>
                <a:gd name="connsiteY40" fmla="*/ 2682561 h 3154509"/>
                <a:gd name="connsiteX41" fmla="*/ 2620918 w 2709408"/>
                <a:gd name="connsiteY41" fmla="*/ 2594070 h 3154509"/>
                <a:gd name="connsiteX42" fmla="*/ 2606169 w 2709408"/>
                <a:gd name="connsiteY42" fmla="*/ 2549825 h 3154509"/>
                <a:gd name="connsiteX43" fmla="*/ 2576672 w 2709408"/>
                <a:gd name="connsiteY43" fmla="*/ 2505580 h 3154509"/>
                <a:gd name="connsiteX44" fmla="*/ 2532427 w 2709408"/>
                <a:gd name="connsiteY44" fmla="*/ 2417090 h 3154509"/>
                <a:gd name="connsiteX45" fmla="*/ 2517679 w 2709408"/>
                <a:gd name="connsiteY45" fmla="*/ 2372845 h 3154509"/>
                <a:gd name="connsiteX46" fmla="*/ 2473434 w 2709408"/>
                <a:gd name="connsiteY46" fmla="*/ 2328599 h 3154509"/>
                <a:gd name="connsiteX47" fmla="*/ 2443937 w 2709408"/>
                <a:gd name="connsiteY47" fmla="*/ 2284354 h 3154509"/>
                <a:gd name="connsiteX48" fmla="*/ 2399692 w 2709408"/>
                <a:gd name="connsiteY48" fmla="*/ 2240109 h 3154509"/>
                <a:gd name="connsiteX49" fmla="*/ 2370195 w 2709408"/>
                <a:gd name="connsiteY49" fmla="*/ 2195864 h 3154509"/>
                <a:gd name="connsiteX50" fmla="*/ 2237459 w 2709408"/>
                <a:gd name="connsiteY50" fmla="*/ 2107374 h 3154509"/>
                <a:gd name="connsiteX51" fmla="*/ 2193214 w 2709408"/>
                <a:gd name="connsiteY51" fmla="*/ 2077877 h 3154509"/>
                <a:gd name="connsiteX52" fmla="*/ 2163718 w 2709408"/>
                <a:gd name="connsiteY52" fmla="*/ 2033632 h 3154509"/>
                <a:gd name="connsiteX53" fmla="*/ 2119472 w 2709408"/>
                <a:gd name="connsiteY53" fmla="*/ 2018883 h 3154509"/>
                <a:gd name="connsiteX54" fmla="*/ 2075227 w 2709408"/>
                <a:gd name="connsiteY54" fmla="*/ 1989387 h 3154509"/>
                <a:gd name="connsiteX55" fmla="*/ 2030982 w 2709408"/>
                <a:gd name="connsiteY55" fmla="*/ 1974638 h 3154509"/>
                <a:gd name="connsiteX56" fmla="*/ 1942492 w 2709408"/>
                <a:gd name="connsiteY56" fmla="*/ 1915645 h 3154509"/>
                <a:gd name="connsiteX57" fmla="*/ 1898247 w 2709408"/>
                <a:gd name="connsiteY57" fmla="*/ 1886148 h 3154509"/>
                <a:gd name="connsiteX58" fmla="*/ 1824505 w 2709408"/>
                <a:gd name="connsiteY58" fmla="*/ 1797658 h 3154509"/>
                <a:gd name="connsiteX59" fmla="*/ 1721266 w 2709408"/>
                <a:gd name="connsiteY59" fmla="*/ 1679670 h 3154509"/>
                <a:gd name="connsiteX60" fmla="*/ 1677021 w 2709408"/>
                <a:gd name="connsiteY60" fmla="*/ 1591180 h 3154509"/>
                <a:gd name="connsiteX61" fmla="*/ 1647524 w 2709408"/>
                <a:gd name="connsiteY61" fmla="*/ 1502690 h 3154509"/>
                <a:gd name="connsiteX62" fmla="*/ 1618027 w 2709408"/>
                <a:gd name="connsiteY62" fmla="*/ 1414199 h 3154509"/>
                <a:gd name="connsiteX63" fmla="*/ 1603279 w 2709408"/>
                <a:gd name="connsiteY63" fmla="*/ 1369954 h 3154509"/>
                <a:gd name="connsiteX64" fmla="*/ 1529537 w 2709408"/>
                <a:gd name="connsiteY64" fmla="*/ 1281464 h 3154509"/>
                <a:gd name="connsiteX65" fmla="*/ 1455795 w 2709408"/>
                <a:gd name="connsiteY65" fmla="*/ 1207722 h 3154509"/>
                <a:gd name="connsiteX66" fmla="*/ 1426298 w 2709408"/>
                <a:gd name="connsiteY66" fmla="*/ 1163477 h 3154509"/>
                <a:gd name="connsiteX67" fmla="*/ 1337808 w 2709408"/>
                <a:gd name="connsiteY67" fmla="*/ 1015993 h 3154509"/>
                <a:gd name="connsiteX68" fmla="*/ 1308311 w 2709408"/>
                <a:gd name="connsiteY68" fmla="*/ 898006 h 3154509"/>
                <a:gd name="connsiteX69" fmla="*/ 1264066 w 2709408"/>
                <a:gd name="connsiteY69" fmla="*/ 750522 h 3154509"/>
                <a:gd name="connsiteX70" fmla="*/ 1305852 w 2709408"/>
                <a:gd name="connsiteY70" fmla="*/ 482595 h 3154509"/>
                <a:gd name="connsiteX71" fmla="*/ 1305852 w 2709408"/>
                <a:gd name="connsiteY71" fmla="*/ 25395 h 3154509"/>
                <a:gd name="connsiteX72" fmla="*/ 1229652 w 2709408"/>
                <a:gd name="connsiteY72" fmla="*/ 25394 h 3154509"/>
                <a:gd name="connsiteX73" fmla="*/ 1077252 w 2709408"/>
                <a:gd name="connsiteY73" fmla="*/ 25395 h 3154509"/>
                <a:gd name="connsiteX74" fmla="*/ 772452 w 2709408"/>
                <a:gd name="connsiteY74" fmla="*/ 25394 h 3154509"/>
                <a:gd name="connsiteX75" fmla="*/ 467652 w 2709408"/>
                <a:gd name="connsiteY75" fmla="*/ 25394 h 3154509"/>
                <a:gd name="connsiteX76" fmla="*/ 143188 w 2709408"/>
                <a:gd name="connsiteY76" fmla="*/ 27851 h 3154509"/>
                <a:gd name="connsiteX77" fmla="*/ 10452 w 2709408"/>
                <a:gd name="connsiteY77" fmla="*/ 25394 h 3154509"/>
                <a:gd name="connsiteX78" fmla="*/ 10452 w 2709408"/>
                <a:gd name="connsiteY78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467653 w 2709408"/>
                <a:gd name="connsiteY9" fmla="*/ 1620677 h 3154509"/>
                <a:gd name="connsiteX10" fmla="*/ 585640 w 2709408"/>
                <a:gd name="connsiteY10" fmla="*/ 1782909 h 3154509"/>
                <a:gd name="connsiteX11" fmla="*/ 600388 w 2709408"/>
                <a:gd name="connsiteY11" fmla="*/ 1827154 h 3154509"/>
                <a:gd name="connsiteX12" fmla="*/ 688879 w 2709408"/>
                <a:gd name="connsiteY12" fmla="*/ 1959890 h 3154509"/>
                <a:gd name="connsiteX13" fmla="*/ 718376 w 2709408"/>
                <a:gd name="connsiteY13" fmla="*/ 2004135 h 3154509"/>
                <a:gd name="connsiteX14" fmla="*/ 747872 w 2709408"/>
                <a:gd name="connsiteY14" fmla="*/ 2077877 h 3154509"/>
                <a:gd name="connsiteX15" fmla="*/ 880608 w 2709408"/>
                <a:gd name="connsiteY15" fmla="*/ 2195864 h 3154509"/>
                <a:gd name="connsiteX16" fmla="*/ 954350 w 2709408"/>
                <a:gd name="connsiteY16" fmla="*/ 2328599 h 3154509"/>
                <a:gd name="connsiteX17" fmla="*/ 1013343 w 2709408"/>
                <a:gd name="connsiteY17" fmla="*/ 2417090 h 3154509"/>
                <a:gd name="connsiteX18" fmla="*/ 1042840 w 2709408"/>
                <a:gd name="connsiteY18" fmla="*/ 2461335 h 3154509"/>
                <a:gd name="connsiteX19" fmla="*/ 1087085 w 2709408"/>
                <a:gd name="connsiteY19" fmla="*/ 2490832 h 3154509"/>
                <a:gd name="connsiteX20" fmla="*/ 1116582 w 2709408"/>
                <a:gd name="connsiteY20" fmla="*/ 2535077 h 3154509"/>
                <a:gd name="connsiteX21" fmla="*/ 1205072 w 2709408"/>
                <a:gd name="connsiteY21" fmla="*/ 2608819 h 3154509"/>
                <a:gd name="connsiteX22" fmla="*/ 1234569 w 2709408"/>
                <a:gd name="connsiteY22" fmla="*/ 2653064 h 3154509"/>
                <a:gd name="connsiteX23" fmla="*/ 1323059 w 2709408"/>
                <a:gd name="connsiteY23" fmla="*/ 2682561 h 3154509"/>
                <a:gd name="connsiteX24" fmla="*/ 1396801 w 2709408"/>
                <a:gd name="connsiteY24" fmla="*/ 2756303 h 3154509"/>
                <a:gd name="connsiteX25" fmla="*/ 1485292 w 2709408"/>
                <a:gd name="connsiteY25" fmla="*/ 2844793 h 3154509"/>
                <a:gd name="connsiteX26" fmla="*/ 1529537 w 2709408"/>
                <a:gd name="connsiteY26" fmla="*/ 2889038 h 3154509"/>
                <a:gd name="connsiteX27" fmla="*/ 1618027 w 2709408"/>
                <a:gd name="connsiteY27" fmla="*/ 2933283 h 3154509"/>
                <a:gd name="connsiteX28" fmla="*/ 1691769 w 2709408"/>
                <a:gd name="connsiteY28" fmla="*/ 3021774 h 3154509"/>
                <a:gd name="connsiteX29" fmla="*/ 1736014 w 2709408"/>
                <a:gd name="connsiteY29" fmla="*/ 3066019 h 3154509"/>
                <a:gd name="connsiteX30" fmla="*/ 1868750 w 2709408"/>
                <a:gd name="connsiteY30" fmla="*/ 3125012 h 3154509"/>
                <a:gd name="connsiteX31" fmla="*/ 2016234 w 2709408"/>
                <a:gd name="connsiteY31" fmla="*/ 3154509 h 3154509"/>
                <a:gd name="connsiteX32" fmla="*/ 2414440 w 2709408"/>
                <a:gd name="connsiteY32" fmla="*/ 3139761 h 3154509"/>
                <a:gd name="connsiteX33" fmla="*/ 2517679 w 2709408"/>
                <a:gd name="connsiteY33" fmla="*/ 3125012 h 3154509"/>
                <a:gd name="connsiteX34" fmla="*/ 2635666 w 2709408"/>
                <a:gd name="connsiteY34" fmla="*/ 3110264 h 3154509"/>
                <a:gd name="connsiteX35" fmla="*/ 2679911 w 2709408"/>
                <a:gd name="connsiteY35" fmla="*/ 3095516 h 3154509"/>
                <a:gd name="connsiteX36" fmla="*/ 2694659 w 2709408"/>
                <a:gd name="connsiteY36" fmla="*/ 3051270 h 3154509"/>
                <a:gd name="connsiteX37" fmla="*/ 2709408 w 2709408"/>
                <a:gd name="connsiteY37" fmla="*/ 2977528 h 3154509"/>
                <a:gd name="connsiteX38" fmla="*/ 2694659 w 2709408"/>
                <a:gd name="connsiteY38" fmla="*/ 2815296 h 3154509"/>
                <a:gd name="connsiteX39" fmla="*/ 2650414 w 2709408"/>
                <a:gd name="connsiteY39" fmla="*/ 2682561 h 3154509"/>
                <a:gd name="connsiteX40" fmla="*/ 2620918 w 2709408"/>
                <a:gd name="connsiteY40" fmla="*/ 2594070 h 3154509"/>
                <a:gd name="connsiteX41" fmla="*/ 2606169 w 2709408"/>
                <a:gd name="connsiteY41" fmla="*/ 2549825 h 3154509"/>
                <a:gd name="connsiteX42" fmla="*/ 2576672 w 2709408"/>
                <a:gd name="connsiteY42" fmla="*/ 2505580 h 3154509"/>
                <a:gd name="connsiteX43" fmla="*/ 2532427 w 2709408"/>
                <a:gd name="connsiteY43" fmla="*/ 2417090 h 3154509"/>
                <a:gd name="connsiteX44" fmla="*/ 2517679 w 2709408"/>
                <a:gd name="connsiteY44" fmla="*/ 2372845 h 3154509"/>
                <a:gd name="connsiteX45" fmla="*/ 2473434 w 2709408"/>
                <a:gd name="connsiteY45" fmla="*/ 2328599 h 3154509"/>
                <a:gd name="connsiteX46" fmla="*/ 2443937 w 2709408"/>
                <a:gd name="connsiteY46" fmla="*/ 2284354 h 3154509"/>
                <a:gd name="connsiteX47" fmla="*/ 2399692 w 2709408"/>
                <a:gd name="connsiteY47" fmla="*/ 2240109 h 3154509"/>
                <a:gd name="connsiteX48" fmla="*/ 2370195 w 2709408"/>
                <a:gd name="connsiteY48" fmla="*/ 2195864 h 3154509"/>
                <a:gd name="connsiteX49" fmla="*/ 2237459 w 2709408"/>
                <a:gd name="connsiteY49" fmla="*/ 2107374 h 3154509"/>
                <a:gd name="connsiteX50" fmla="*/ 2193214 w 2709408"/>
                <a:gd name="connsiteY50" fmla="*/ 2077877 h 3154509"/>
                <a:gd name="connsiteX51" fmla="*/ 2163718 w 2709408"/>
                <a:gd name="connsiteY51" fmla="*/ 2033632 h 3154509"/>
                <a:gd name="connsiteX52" fmla="*/ 2119472 w 2709408"/>
                <a:gd name="connsiteY52" fmla="*/ 2018883 h 3154509"/>
                <a:gd name="connsiteX53" fmla="*/ 2075227 w 2709408"/>
                <a:gd name="connsiteY53" fmla="*/ 1989387 h 3154509"/>
                <a:gd name="connsiteX54" fmla="*/ 2030982 w 2709408"/>
                <a:gd name="connsiteY54" fmla="*/ 1974638 h 3154509"/>
                <a:gd name="connsiteX55" fmla="*/ 1942492 w 2709408"/>
                <a:gd name="connsiteY55" fmla="*/ 1915645 h 3154509"/>
                <a:gd name="connsiteX56" fmla="*/ 1898247 w 2709408"/>
                <a:gd name="connsiteY56" fmla="*/ 1886148 h 3154509"/>
                <a:gd name="connsiteX57" fmla="*/ 1824505 w 2709408"/>
                <a:gd name="connsiteY57" fmla="*/ 1797658 h 3154509"/>
                <a:gd name="connsiteX58" fmla="*/ 1721266 w 2709408"/>
                <a:gd name="connsiteY58" fmla="*/ 1679670 h 3154509"/>
                <a:gd name="connsiteX59" fmla="*/ 1677021 w 2709408"/>
                <a:gd name="connsiteY59" fmla="*/ 1591180 h 3154509"/>
                <a:gd name="connsiteX60" fmla="*/ 1647524 w 2709408"/>
                <a:gd name="connsiteY60" fmla="*/ 1502690 h 3154509"/>
                <a:gd name="connsiteX61" fmla="*/ 1618027 w 2709408"/>
                <a:gd name="connsiteY61" fmla="*/ 1414199 h 3154509"/>
                <a:gd name="connsiteX62" fmla="*/ 1603279 w 2709408"/>
                <a:gd name="connsiteY62" fmla="*/ 1369954 h 3154509"/>
                <a:gd name="connsiteX63" fmla="*/ 1529537 w 2709408"/>
                <a:gd name="connsiteY63" fmla="*/ 1281464 h 3154509"/>
                <a:gd name="connsiteX64" fmla="*/ 1455795 w 2709408"/>
                <a:gd name="connsiteY64" fmla="*/ 1207722 h 3154509"/>
                <a:gd name="connsiteX65" fmla="*/ 1426298 w 2709408"/>
                <a:gd name="connsiteY65" fmla="*/ 1163477 h 3154509"/>
                <a:gd name="connsiteX66" fmla="*/ 1337808 w 2709408"/>
                <a:gd name="connsiteY66" fmla="*/ 1015993 h 3154509"/>
                <a:gd name="connsiteX67" fmla="*/ 1308311 w 2709408"/>
                <a:gd name="connsiteY67" fmla="*/ 898006 h 3154509"/>
                <a:gd name="connsiteX68" fmla="*/ 1264066 w 2709408"/>
                <a:gd name="connsiteY68" fmla="*/ 750522 h 3154509"/>
                <a:gd name="connsiteX69" fmla="*/ 1305852 w 2709408"/>
                <a:gd name="connsiteY69" fmla="*/ 482595 h 3154509"/>
                <a:gd name="connsiteX70" fmla="*/ 1305852 w 2709408"/>
                <a:gd name="connsiteY70" fmla="*/ 25395 h 3154509"/>
                <a:gd name="connsiteX71" fmla="*/ 1229652 w 2709408"/>
                <a:gd name="connsiteY71" fmla="*/ 25394 h 3154509"/>
                <a:gd name="connsiteX72" fmla="*/ 1077252 w 2709408"/>
                <a:gd name="connsiteY72" fmla="*/ 25395 h 3154509"/>
                <a:gd name="connsiteX73" fmla="*/ 772452 w 2709408"/>
                <a:gd name="connsiteY73" fmla="*/ 25394 h 3154509"/>
                <a:gd name="connsiteX74" fmla="*/ 467652 w 2709408"/>
                <a:gd name="connsiteY74" fmla="*/ 25394 h 3154509"/>
                <a:gd name="connsiteX75" fmla="*/ 143188 w 2709408"/>
                <a:gd name="connsiteY75" fmla="*/ 27851 h 3154509"/>
                <a:gd name="connsiteX76" fmla="*/ 10452 w 2709408"/>
                <a:gd name="connsiteY76" fmla="*/ 25394 h 3154509"/>
                <a:gd name="connsiteX77" fmla="*/ 10452 w 2709408"/>
                <a:gd name="connsiteY77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467653 w 2709408"/>
                <a:gd name="connsiteY9" fmla="*/ 1620677 h 3154509"/>
                <a:gd name="connsiteX10" fmla="*/ 600388 w 2709408"/>
                <a:gd name="connsiteY10" fmla="*/ 1827154 h 3154509"/>
                <a:gd name="connsiteX11" fmla="*/ 688879 w 2709408"/>
                <a:gd name="connsiteY11" fmla="*/ 1959890 h 3154509"/>
                <a:gd name="connsiteX12" fmla="*/ 718376 w 2709408"/>
                <a:gd name="connsiteY12" fmla="*/ 2004135 h 3154509"/>
                <a:gd name="connsiteX13" fmla="*/ 747872 w 2709408"/>
                <a:gd name="connsiteY13" fmla="*/ 2077877 h 3154509"/>
                <a:gd name="connsiteX14" fmla="*/ 880608 w 2709408"/>
                <a:gd name="connsiteY14" fmla="*/ 2195864 h 3154509"/>
                <a:gd name="connsiteX15" fmla="*/ 954350 w 2709408"/>
                <a:gd name="connsiteY15" fmla="*/ 2328599 h 3154509"/>
                <a:gd name="connsiteX16" fmla="*/ 1013343 w 2709408"/>
                <a:gd name="connsiteY16" fmla="*/ 2417090 h 3154509"/>
                <a:gd name="connsiteX17" fmla="*/ 1042840 w 2709408"/>
                <a:gd name="connsiteY17" fmla="*/ 2461335 h 3154509"/>
                <a:gd name="connsiteX18" fmla="*/ 1087085 w 2709408"/>
                <a:gd name="connsiteY18" fmla="*/ 2490832 h 3154509"/>
                <a:gd name="connsiteX19" fmla="*/ 1116582 w 2709408"/>
                <a:gd name="connsiteY19" fmla="*/ 2535077 h 3154509"/>
                <a:gd name="connsiteX20" fmla="*/ 1205072 w 2709408"/>
                <a:gd name="connsiteY20" fmla="*/ 2608819 h 3154509"/>
                <a:gd name="connsiteX21" fmla="*/ 1234569 w 2709408"/>
                <a:gd name="connsiteY21" fmla="*/ 2653064 h 3154509"/>
                <a:gd name="connsiteX22" fmla="*/ 1323059 w 2709408"/>
                <a:gd name="connsiteY22" fmla="*/ 2682561 h 3154509"/>
                <a:gd name="connsiteX23" fmla="*/ 1396801 w 2709408"/>
                <a:gd name="connsiteY23" fmla="*/ 2756303 h 3154509"/>
                <a:gd name="connsiteX24" fmla="*/ 1485292 w 2709408"/>
                <a:gd name="connsiteY24" fmla="*/ 2844793 h 3154509"/>
                <a:gd name="connsiteX25" fmla="*/ 1529537 w 2709408"/>
                <a:gd name="connsiteY25" fmla="*/ 2889038 h 3154509"/>
                <a:gd name="connsiteX26" fmla="*/ 1618027 w 2709408"/>
                <a:gd name="connsiteY26" fmla="*/ 2933283 h 3154509"/>
                <a:gd name="connsiteX27" fmla="*/ 1691769 w 2709408"/>
                <a:gd name="connsiteY27" fmla="*/ 3021774 h 3154509"/>
                <a:gd name="connsiteX28" fmla="*/ 1736014 w 2709408"/>
                <a:gd name="connsiteY28" fmla="*/ 3066019 h 3154509"/>
                <a:gd name="connsiteX29" fmla="*/ 1868750 w 2709408"/>
                <a:gd name="connsiteY29" fmla="*/ 3125012 h 3154509"/>
                <a:gd name="connsiteX30" fmla="*/ 2016234 w 2709408"/>
                <a:gd name="connsiteY30" fmla="*/ 3154509 h 3154509"/>
                <a:gd name="connsiteX31" fmla="*/ 2414440 w 2709408"/>
                <a:gd name="connsiteY31" fmla="*/ 3139761 h 3154509"/>
                <a:gd name="connsiteX32" fmla="*/ 2517679 w 2709408"/>
                <a:gd name="connsiteY32" fmla="*/ 3125012 h 3154509"/>
                <a:gd name="connsiteX33" fmla="*/ 2635666 w 2709408"/>
                <a:gd name="connsiteY33" fmla="*/ 3110264 h 3154509"/>
                <a:gd name="connsiteX34" fmla="*/ 2679911 w 2709408"/>
                <a:gd name="connsiteY34" fmla="*/ 3095516 h 3154509"/>
                <a:gd name="connsiteX35" fmla="*/ 2694659 w 2709408"/>
                <a:gd name="connsiteY35" fmla="*/ 3051270 h 3154509"/>
                <a:gd name="connsiteX36" fmla="*/ 2709408 w 2709408"/>
                <a:gd name="connsiteY36" fmla="*/ 2977528 h 3154509"/>
                <a:gd name="connsiteX37" fmla="*/ 2694659 w 2709408"/>
                <a:gd name="connsiteY37" fmla="*/ 2815296 h 3154509"/>
                <a:gd name="connsiteX38" fmla="*/ 2650414 w 2709408"/>
                <a:gd name="connsiteY38" fmla="*/ 2682561 h 3154509"/>
                <a:gd name="connsiteX39" fmla="*/ 2620918 w 2709408"/>
                <a:gd name="connsiteY39" fmla="*/ 2594070 h 3154509"/>
                <a:gd name="connsiteX40" fmla="*/ 2606169 w 2709408"/>
                <a:gd name="connsiteY40" fmla="*/ 2549825 h 3154509"/>
                <a:gd name="connsiteX41" fmla="*/ 2576672 w 2709408"/>
                <a:gd name="connsiteY41" fmla="*/ 2505580 h 3154509"/>
                <a:gd name="connsiteX42" fmla="*/ 2532427 w 2709408"/>
                <a:gd name="connsiteY42" fmla="*/ 2417090 h 3154509"/>
                <a:gd name="connsiteX43" fmla="*/ 2517679 w 2709408"/>
                <a:gd name="connsiteY43" fmla="*/ 2372845 h 3154509"/>
                <a:gd name="connsiteX44" fmla="*/ 2473434 w 2709408"/>
                <a:gd name="connsiteY44" fmla="*/ 2328599 h 3154509"/>
                <a:gd name="connsiteX45" fmla="*/ 2443937 w 2709408"/>
                <a:gd name="connsiteY45" fmla="*/ 2284354 h 3154509"/>
                <a:gd name="connsiteX46" fmla="*/ 2399692 w 2709408"/>
                <a:gd name="connsiteY46" fmla="*/ 2240109 h 3154509"/>
                <a:gd name="connsiteX47" fmla="*/ 2370195 w 2709408"/>
                <a:gd name="connsiteY47" fmla="*/ 2195864 h 3154509"/>
                <a:gd name="connsiteX48" fmla="*/ 2237459 w 2709408"/>
                <a:gd name="connsiteY48" fmla="*/ 2107374 h 3154509"/>
                <a:gd name="connsiteX49" fmla="*/ 2193214 w 2709408"/>
                <a:gd name="connsiteY49" fmla="*/ 2077877 h 3154509"/>
                <a:gd name="connsiteX50" fmla="*/ 2163718 w 2709408"/>
                <a:gd name="connsiteY50" fmla="*/ 2033632 h 3154509"/>
                <a:gd name="connsiteX51" fmla="*/ 2119472 w 2709408"/>
                <a:gd name="connsiteY51" fmla="*/ 2018883 h 3154509"/>
                <a:gd name="connsiteX52" fmla="*/ 2075227 w 2709408"/>
                <a:gd name="connsiteY52" fmla="*/ 1989387 h 3154509"/>
                <a:gd name="connsiteX53" fmla="*/ 2030982 w 2709408"/>
                <a:gd name="connsiteY53" fmla="*/ 1974638 h 3154509"/>
                <a:gd name="connsiteX54" fmla="*/ 1942492 w 2709408"/>
                <a:gd name="connsiteY54" fmla="*/ 1915645 h 3154509"/>
                <a:gd name="connsiteX55" fmla="*/ 1898247 w 2709408"/>
                <a:gd name="connsiteY55" fmla="*/ 1886148 h 3154509"/>
                <a:gd name="connsiteX56" fmla="*/ 1824505 w 2709408"/>
                <a:gd name="connsiteY56" fmla="*/ 1797658 h 3154509"/>
                <a:gd name="connsiteX57" fmla="*/ 1721266 w 2709408"/>
                <a:gd name="connsiteY57" fmla="*/ 1679670 h 3154509"/>
                <a:gd name="connsiteX58" fmla="*/ 1677021 w 2709408"/>
                <a:gd name="connsiteY58" fmla="*/ 1591180 h 3154509"/>
                <a:gd name="connsiteX59" fmla="*/ 1647524 w 2709408"/>
                <a:gd name="connsiteY59" fmla="*/ 1502690 h 3154509"/>
                <a:gd name="connsiteX60" fmla="*/ 1618027 w 2709408"/>
                <a:gd name="connsiteY60" fmla="*/ 1414199 h 3154509"/>
                <a:gd name="connsiteX61" fmla="*/ 1603279 w 2709408"/>
                <a:gd name="connsiteY61" fmla="*/ 1369954 h 3154509"/>
                <a:gd name="connsiteX62" fmla="*/ 1529537 w 2709408"/>
                <a:gd name="connsiteY62" fmla="*/ 1281464 h 3154509"/>
                <a:gd name="connsiteX63" fmla="*/ 1455795 w 2709408"/>
                <a:gd name="connsiteY63" fmla="*/ 1207722 h 3154509"/>
                <a:gd name="connsiteX64" fmla="*/ 1426298 w 2709408"/>
                <a:gd name="connsiteY64" fmla="*/ 1163477 h 3154509"/>
                <a:gd name="connsiteX65" fmla="*/ 1337808 w 2709408"/>
                <a:gd name="connsiteY65" fmla="*/ 1015993 h 3154509"/>
                <a:gd name="connsiteX66" fmla="*/ 1308311 w 2709408"/>
                <a:gd name="connsiteY66" fmla="*/ 898006 h 3154509"/>
                <a:gd name="connsiteX67" fmla="*/ 1264066 w 2709408"/>
                <a:gd name="connsiteY67" fmla="*/ 750522 h 3154509"/>
                <a:gd name="connsiteX68" fmla="*/ 1305852 w 2709408"/>
                <a:gd name="connsiteY68" fmla="*/ 482595 h 3154509"/>
                <a:gd name="connsiteX69" fmla="*/ 1305852 w 2709408"/>
                <a:gd name="connsiteY69" fmla="*/ 25395 h 3154509"/>
                <a:gd name="connsiteX70" fmla="*/ 1229652 w 2709408"/>
                <a:gd name="connsiteY70" fmla="*/ 25394 h 3154509"/>
                <a:gd name="connsiteX71" fmla="*/ 1077252 w 2709408"/>
                <a:gd name="connsiteY71" fmla="*/ 25395 h 3154509"/>
                <a:gd name="connsiteX72" fmla="*/ 772452 w 2709408"/>
                <a:gd name="connsiteY72" fmla="*/ 25394 h 3154509"/>
                <a:gd name="connsiteX73" fmla="*/ 467652 w 2709408"/>
                <a:gd name="connsiteY73" fmla="*/ 25394 h 3154509"/>
                <a:gd name="connsiteX74" fmla="*/ 143188 w 2709408"/>
                <a:gd name="connsiteY74" fmla="*/ 27851 h 3154509"/>
                <a:gd name="connsiteX75" fmla="*/ 10452 w 2709408"/>
                <a:gd name="connsiteY75" fmla="*/ 25394 h 3154509"/>
                <a:gd name="connsiteX76" fmla="*/ 10452 w 2709408"/>
                <a:gd name="connsiteY76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721266 w 2709408"/>
                <a:gd name="connsiteY56" fmla="*/ 1679670 h 3154509"/>
                <a:gd name="connsiteX57" fmla="*/ 1677021 w 2709408"/>
                <a:gd name="connsiteY57" fmla="*/ 1591180 h 3154509"/>
                <a:gd name="connsiteX58" fmla="*/ 1647524 w 2709408"/>
                <a:gd name="connsiteY58" fmla="*/ 1502690 h 3154509"/>
                <a:gd name="connsiteX59" fmla="*/ 1618027 w 2709408"/>
                <a:gd name="connsiteY59" fmla="*/ 1414199 h 3154509"/>
                <a:gd name="connsiteX60" fmla="*/ 1603279 w 2709408"/>
                <a:gd name="connsiteY60" fmla="*/ 1369954 h 3154509"/>
                <a:gd name="connsiteX61" fmla="*/ 1529537 w 2709408"/>
                <a:gd name="connsiteY61" fmla="*/ 1281464 h 3154509"/>
                <a:gd name="connsiteX62" fmla="*/ 1455795 w 2709408"/>
                <a:gd name="connsiteY62" fmla="*/ 1207722 h 3154509"/>
                <a:gd name="connsiteX63" fmla="*/ 1426298 w 2709408"/>
                <a:gd name="connsiteY63" fmla="*/ 1163477 h 3154509"/>
                <a:gd name="connsiteX64" fmla="*/ 1337808 w 2709408"/>
                <a:gd name="connsiteY64" fmla="*/ 1015993 h 3154509"/>
                <a:gd name="connsiteX65" fmla="*/ 1308311 w 2709408"/>
                <a:gd name="connsiteY65" fmla="*/ 898006 h 3154509"/>
                <a:gd name="connsiteX66" fmla="*/ 1264066 w 2709408"/>
                <a:gd name="connsiteY66" fmla="*/ 750522 h 3154509"/>
                <a:gd name="connsiteX67" fmla="*/ 1305852 w 2709408"/>
                <a:gd name="connsiteY67" fmla="*/ 482595 h 3154509"/>
                <a:gd name="connsiteX68" fmla="*/ 1305852 w 2709408"/>
                <a:gd name="connsiteY68" fmla="*/ 25395 h 3154509"/>
                <a:gd name="connsiteX69" fmla="*/ 1229652 w 2709408"/>
                <a:gd name="connsiteY69" fmla="*/ 25394 h 3154509"/>
                <a:gd name="connsiteX70" fmla="*/ 1077252 w 2709408"/>
                <a:gd name="connsiteY70" fmla="*/ 25395 h 3154509"/>
                <a:gd name="connsiteX71" fmla="*/ 772452 w 2709408"/>
                <a:gd name="connsiteY71" fmla="*/ 25394 h 3154509"/>
                <a:gd name="connsiteX72" fmla="*/ 467652 w 2709408"/>
                <a:gd name="connsiteY72" fmla="*/ 25394 h 3154509"/>
                <a:gd name="connsiteX73" fmla="*/ 143188 w 2709408"/>
                <a:gd name="connsiteY73" fmla="*/ 27851 h 3154509"/>
                <a:gd name="connsiteX74" fmla="*/ 10452 w 2709408"/>
                <a:gd name="connsiteY74" fmla="*/ 25394 h 3154509"/>
                <a:gd name="connsiteX75" fmla="*/ 10452 w 2709408"/>
                <a:gd name="connsiteY7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721266 w 2709408"/>
                <a:gd name="connsiteY56" fmla="*/ 1679670 h 3154509"/>
                <a:gd name="connsiteX57" fmla="*/ 1677021 w 2709408"/>
                <a:gd name="connsiteY57" fmla="*/ 1591180 h 3154509"/>
                <a:gd name="connsiteX58" fmla="*/ 1647524 w 2709408"/>
                <a:gd name="connsiteY58" fmla="*/ 1502690 h 3154509"/>
                <a:gd name="connsiteX59" fmla="*/ 1618027 w 2709408"/>
                <a:gd name="connsiteY59" fmla="*/ 1414199 h 3154509"/>
                <a:gd name="connsiteX60" fmla="*/ 1529537 w 2709408"/>
                <a:gd name="connsiteY60" fmla="*/ 1281464 h 3154509"/>
                <a:gd name="connsiteX61" fmla="*/ 1455795 w 2709408"/>
                <a:gd name="connsiteY61" fmla="*/ 1207722 h 3154509"/>
                <a:gd name="connsiteX62" fmla="*/ 1426298 w 2709408"/>
                <a:gd name="connsiteY62" fmla="*/ 1163477 h 3154509"/>
                <a:gd name="connsiteX63" fmla="*/ 1337808 w 2709408"/>
                <a:gd name="connsiteY63" fmla="*/ 1015993 h 3154509"/>
                <a:gd name="connsiteX64" fmla="*/ 1308311 w 2709408"/>
                <a:gd name="connsiteY64" fmla="*/ 898006 h 3154509"/>
                <a:gd name="connsiteX65" fmla="*/ 1264066 w 2709408"/>
                <a:gd name="connsiteY65" fmla="*/ 750522 h 3154509"/>
                <a:gd name="connsiteX66" fmla="*/ 1305852 w 2709408"/>
                <a:gd name="connsiteY66" fmla="*/ 482595 h 3154509"/>
                <a:gd name="connsiteX67" fmla="*/ 1305852 w 2709408"/>
                <a:gd name="connsiteY67" fmla="*/ 25395 h 3154509"/>
                <a:gd name="connsiteX68" fmla="*/ 1229652 w 2709408"/>
                <a:gd name="connsiteY68" fmla="*/ 25394 h 3154509"/>
                <a:gd name="connsiteX69" fmla="*/ 1077252 w 2709408"/>
                <a:gd name="connsiteY69" fmla="*/ 25395 h 3154509"/>
                <a:gd name="connsiteX70" fmla="*/ 772452 w 2709408"/>
                <a:gd name="connsiteY70" fmla="*/ 25394 h 3154509"/>
                <a:gd name="connsiteX71" fmla="*/ 467652 w 2709408"/>
                <a:gd name="connsiteY71" fmla="*/ 25394 h 3154509"/>
                <a:gd name="connsiteX72" fmla="*/ 143188 w 2709408"/>
                <a:gd name="connsiteY72" fmla="*/ 27851 h 3154509"/>
                <a:gd name="connsiteX73" fmla="*/ 10452 w 2709408"/>
                <a:gd name="connsiteY73" fmla="*/ 25394 h 3154509"/>
                <a:gd name="connsiteX74" fmla="*/ 10452 w 2709408"/>
                <a:gd name="connsiteY7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721266 w 2709408"/>
                <a:gd name="connsiteY56" fmla="*/ 1679670 h 3154509"/>
                <a:gd name="connsiteX57" fmla="*/ 1677021 w 2709408"/>
                <a:gd name="connsiteY57" fmla="*/ 1591180 h 3154509"/>
                <a:gd name="connsiteX58" fmla="*/ 1647524 w 2709408"/>
                <a:gd name="connsiteY58" fmla="*/ 1502690 h 3154509"/>
                <a:gd name="connsiteX59" fmla="*/ 1618027 w 2709408"/>
                <a:gd name="connsiteY59" fmla="*/ 1414199 h 3154509"/>
                <a:gd name="connsiteX60" fmla="*/ 1529537 w 2709408"/>
                <a:gd name="connsiteY60" fmla="*/ 1281464 h 3154509"/>
                <a:gd name="connsiteX61" fmla="*/ 1426298 w 2709408"/>
                <a:gd name="connsiteY61" fmla="*/ 1163477 h 3154509"/>
                <a:gd name="connsiteX62" fmla="*/ 1337808 w 2709408"/>
                <a:gd name="connsiteY62" fmla="*/ 1015993 h 3154509"/>
                <a:gd name="connsiteX63" fmla="*/ 1308311 w 2709408"/>
                <a:gd name="connsiteY63" fmla="*/ 898006 h 3154509"/>
                <a:gd name="connsiteX64" fmla="*/ 1264066 w 2709408"/>
                <a:gd name="connsiteY64" fmla="*/ 750522 h 3154509"/>
                <a:gd name="connsiteX65" fmla="*/ 1305852 w 2709408"/>
                <a:gd name="connsiteY65" fmla="*/ 482595 h 3154509"/>
                <a:gd name="connsiteX66" fmla="*/ 1305852 w 2709408"/>
                <a:gd name="connsiteY66" fmla="*/ 25395 h 3154509"/>
                <a:gd name="connsiteX67" fmla="*/ 1229652 w 2709408"/>
                <a:gd name="connsiteY67" fmla="*/ 25394 h 3154509"/>
                <a:gd name="connsiteX68" fmla="*/ 1077252 w 2709408"/>
                <a:gd name="connsiteY68" fmla="*/ 25395 h 3154509"/>
                <a:gd name="connsiteX69" fmla="*/ 772452 w 2709408"/>
                <a:gd name="connsiteY69" fmla="*/ 25394 h 3154509"/>
                <a:gd name="connsiteX70" fmla="*/ 467652 w 2709408"/>
                <a:gd name="connsiteY70" fmla="*/ 25394 h 3154509"/>
                <a:gd name="connsiteX71" fmla="*/ 143188 w 2709408"/>
                <a:gd name="connsiteY71" fmla="*/ 27851 h 3154509"/>
                <a:gd name="connsiteX72" fmla="*/ 10452 w 2709408"/>
                <a:gd name="connsiteY72" fmla="*/ 25394 h 3154509"/>
                <a:gd name="connsiteX73" fmla="*/ 10452 w 2709408"/>
                <a:gd name="connsiteY7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721266 w 2709408"/>
                <a:gd name="connsiteY56" fmla="*/ 1679670 h 3154509"/>
                <a:gd name="connsiteX57" fmla="*/ 1677021 w 2709408"/>
                <a:gd name="connsiteY57" fmla="*/ 1591180 h 3154509"/>
                <a:gd name="connsiteX58" fmla="*/ 1647524 w 2709408"/>
                <a:gd name="connsiteY58" fmla="*/ 1502690 h 3154509"/>
                <a:gd name="connsiteX59" fmla="*/ 1529537 w 2709408"/>
                <a:gd name="connsiteY59" fmla="*/ 1281464 h 3154509"/>
                <a:gd name="connsiteX60" fmla="*/ 1426298 w 2709408"/>
                <a:gd name="connsiteY60" fmla="*/ 1163477 h 3154509"/>
                <a:gd name="connsiteX61" fmla="*/ 1337808 w 2709408"/>
                <a:gd name="connsiteY61" fmla="*/ 1015993 h 3154509"/>
                <a:gd name="connsiteX62" fmla="*/ 1308311 w 2709408"/>
                <a:gd name="connsiteY62" fmla="*/ 898006 h 3154509"/>
                <a:gd name="connsiteX63" fmla="*/ 1264066 w 2709408"/>
                <a:gd name="connsiteY63" fmla="*/ 750522 h 3154509"/>
                <a:gd name="connsiteX64" fmla="*/ 1305852 w 2709408"/>
                <a:gd name="connsiteY64" fmla="*/ 482595 h 3154509"/>
                <a:gd name="connsiteX65" fmla="*/ 1305852 w 2709408"/>
                <a:gd name="connsiteY65" fmla="*/ 25395 h 3154509"/>
                <a:gd name="connsiteX66" fmla="*/ 1229652 w 2709408"/>
                <a:gd name="connsiteY66" fmla="*/ 25394 h 3154509"/>
                <a:gd name="connsiteX67" fmla="*/ 1077252 w 2709408"/>
                <a:gd name="connsiteY67" fmla="*/ 25395 h 3154509"/>
                <a:gd name="connsiteX68" fmla="*/ 772452 w 2709408"/>
                <a:gd name="connsiteY68" fmla="*/ 25394 h 3154509"/>
                <a:gd name="connsiteX69" fmla="*/ 467652 w 2709408"/>
                <a:gd name="connsiteY69" fmla="*/ 25394 h 3154509"/>
                <a:gd name="connsiteX70" fmla="*/ 143188 w 2709408"/>
                <a:gd name="connsiteY70" fmla="*/ 27851 h 3154509"/>
                <a:gd name="connsiteX71" fmla="*/ 10452 w 2709408"/>
                <a:gd name="connsiteY71" fmla="*/ 25394 h 3154509"/>
                <a:gd name="connsiteX72" fmla="*/ 10452 w 2709408"/>
                <a:gd name="connsiteY72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721266 w 2709408"/>
                <a:gd name="connsiteY56" fmla="*/ 1679670 h 3154509"/>
                <a:gd name="connsiteX57" fmla="*/ 1677021 w 2709408"/>
                <a:gd name="connsiteY57" fmla="*/ 1591180 h 3154509"/>
                <a:gd name="connsiteX58" fmla="*/ 1647524 w 2709408"/>
                <a:gd name="connsiteY58" fmla="*/ 1502690 h 3154509"/>
                <a:gd name="connsiteX59" fmla="*/ 1426298 w 2709408"/>
                <a:gd name="connsiteY59" fmla="*/ 1163477 h 3154509"/>
                <a:gd name="connsiteX60" fmla="*/ 1337808 w 2709408"/>
                <a:gd name="connsiteY60" fmla="*/ 1015993 h 3154509"/>
                <a:gd name="connsiteX61" fmla="*/ 1308311 w 2709408"/>
                <a:gd name="connsiteY61" fmla="*/ 898006 h 3154509"/>
                <a:gd name="connsiteX62" fmla="*/ 1264066 w 2709408"/>
                <a:gd name="connsiteY62" fmla="*/ 750522 h 3154509"/>
                <a:gd name="connsiteX63" fmla="*/ 1305852 w 2709408"/>
                <a:gd name="connsiteY63" fmla="*/ 482595 h 3154509"/>
                <a:gd name="connsiteX64" fmla="*/ 1305852 w 2709408"/>
                <a:gd name="connsiteY64" fmla="*/ 25395 h 3154509"/>
                <a:gd name="connsiteX65" fmla="*/ 1229652 w 2709408"/>
                <a:gd name="connsiteY65" fmla="*/ 25394 h 3154509"/>
                <a:gd name="connsiteX66" fmla="*/ 1077252 w 2709408"/>
                <a:gd name="connsiteY66" fmla="*/ 25395 h 3154509"/>
                <a:gd name="connsiteX67" fmla="*/ 772452 w 2709408"/>
                <a:gd name="connsiteY67" fmla="*/ 25394 h 3154509"/>
                <a:gd name="connsiteX68" fmla="*/ 467652 w 2709408"/>
                <a:gd name="connsiteY68" fmla="*/ 25394 h 3154509"/>
                <a:gd name="connsiteX69" fmla="*/ 143188 w 2709408"/>
                <a:gd name="connsiteY69" fmla="*/ 27851 h 3154509"/>
                <a:gd name="connsiteX70" fmla="*/ 10452 w 2709408"/>
                <a:gd name="connsiteY70" fmla="*/ 25394 h 3154509"/>
                <a:gd name="connsiteX71" fmla="*/ 10452 w 2709408"/>
                <a:gd name="connsiteY71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677021 w 2709408"/>
                <a:gd name="connsiteY56" fmla="*/ 1591180 h 3154509"/>
                <a:gd name="connsiteX57" fmla="*/ 1647524 w 2709408"/>
                <a:gd name="connsiteY57" fmla="*/ 1502690 h 3154509"/>
                <a:gd name="connsiteX58" fmla="*/ 1426298 w 2709408"/>
                <a:gd name="connsiteY58" fmla="*/ 1163477 h 3154509"/>
                <a:gd name="connsiteX59" fmla="*/ 1337808 w 2709408"/>
                <a:gd name="connsiteY59" fmla="*/ 1015993 h 3154509"/>
                <a:gd name="connsiteX60" fmla="*/ 1308311 w 2709408"/>
                <a:gd name="connsiteY60" fmla="*/ 898006 h 3154509"/>
                <a:gd name="connsiteX61" fmla="*/ 1264066 w 2709408"/>
                <a:gd name="connsiteY61" fmla="*/ 750522 h 3154509"/>
                <a:gd name="connsiteX62" fmla="*/ 1305852 w 2709408"/>
                <a:gd name="connsiteY62" fmla="*/ 482595 h 3154509"/>
                <a:gd name="connsiteX63" fmla="*/ 1305852 w 2709408"/>
                <a:gd name="connsiteY63" fmla="*/ 25395 h 3154509"/>
                <a:gd name="connsiteX64" fmla="*/ 1229652 w 2709408"/>
                <a:gd name="connsiteY64" fmla="*/ 25394 h 3154509"/>
                <a:gd name="connsiteX65" fmla="*/ 1077252 w 2709408"/>
                <a:gd name="connsiteY65" fmla="*/ 25395 h 3154509"/>
                <a:gd name="connsiteX66" fmla="*/ 772452 w 2709408"/>
                <a:gd name="connsiteY66" fmla="*/ 25394 h 3154509"/>
                <a:gd name="connsiteX67" fmla="*/ 467652 w 2709408"/>
                <a:gd name="connsiteY67" fmla="*/ 25394 h 3154509"/>
                <a:gd name="connsiteX68" fmla="*/ 143188 w 2709408"/>
                <a:gd name="connsiteY68" fmla="*/ 27851 h 3154509"/>
                <a:gd name="connsiteX69" fmla="*/ 10452 w 2709408"/>
                <a:gd name="connsiteY69" fmla="*/ 25394 h 3154509"/>
                <a:gd name="connsiteX70" fmla="*/ 10452 w 2709408"/>
                <a:gd name="connsiteY70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647524 w 2709408"/>
                <a:gd name="connsiteY56" fmla="*/ 1502690 h 3154509"/>
                <a:gd name="connsiteX57" fmla="*/ 1426298 w 2709408"/>
                <a:gd name="connsiteY57" fmla="*/ 1163477 h 3154509"/>
                <a:gd name="connsiteX58" fmla="*/ 1337808 w 2709408"/>
                <a:gd name="connsiteY58" fmla="*/ 1015993 h 3154509"/>
                <a:gd name="connsiteX59" fmla="*/ 1308311 w 2709408"/>
                <a:gd name="connsiteY59" fmla="*/ 898006 h 3154509"/>
                <a:gd name="connsiteX60" fmla="*/ 1264066 w 2709408"/>
                <a:gd name="connsiteY60" fmla="*/ 750522 h 3154509"/>
                <a:gd name="connsiteX61" fmla="*/ 1305852 w 2709408"/>
                <a:gd name="connsiteY61" fmla="*/ 482595 h 3154509"/>
                <a:gd name="connsiteX62" fmla="*/ 1305852 w 2709408"/>
                <a:gd name="connsiteY62" fmla="*/ 25395 h 3154509"/>
                <a:gd name="connsiteX63" fmla="*/ 1229652 w 2709408"/>
                <a:gd name="connsiteY63" fmla="*/ 25394 h 3154509"/>
                <a:gd name="connsiteX64" fmla="*/ 1077252 w 2709408"/>
                <a:gd name="connsiteY64" fmla="*/ 25395 h 3154509"/>
                <a:gd name="connsiteX65" fmla="*/ 772452 w 2709408"/>
                <a:gd name="connsiteY65" fmla="*/ 25394 h 3154509"/>
                <a:gd name="connsiteX66" fmla="*/ 467652 w 2709408"/>
                <a:gd name="connsiteY66" fmla="*/ 25394 h 3154509"/>
                <a:gd name="connsiteX67" fmla="*/ 143188 w 2709408"/>
                <a:gd name="connsiteY67" fmla="*/ 27851 h 3154509"/>
                <a:gd name="connsiteX68" fmla="*/ 10452 w 2709408"/>
                <a:gd name="connsiteY68" fmla="*/ 25394 h 3154509"/>
                <a:gd name="connsiteX69" fmla="*/ 10452 w 2709408"/>
                <a:gd name="connsiteY69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24505 w 2709408"/>
                <a:gd name="connsiteY54" fmla="*/ 1797658 h 3154509"/>
                <a:gd name="connsiteX55" fmla="*/ 1647524 w 2709408"/>
                <a:gd name="connsiteY55" fmla="*/ 1502690 h 3154509"/>
                <a:gd name="connsiteX56" fmla="*/ 1426298 w 2709408"/>
                <a:gd name="connsiteY56" fmla="*/ 1163477 h 3154509"/>
                <a:gd name="connsiteX57" fmla="*/ 1337808 w 2709408"/>
                <a:gd name="connsiteY57" fmla="*/ 1015993 h 3154509"/>
                <a:gd name="connsiteX58" fmla="*/ 1308311 w 2709408"/>
                <a:gd name="connsiteY58" fmla="*/ 898006 h 3154509"/>
                <a:gd name="connsiteX59" fmla="*/ 1264066 w 2709408"/>
                <a:gd name="connsiteY59" fmla="*/ 750522 h 3154509"/>
                <a:gd name="connsiteX60" fmla="*/ 1305852 w 2709408"/>
                <a:gd name="connsiteY60" fmla="*/ 482595 h 3154509"/>
                <a:gd name="connsiteX61" fmla="*/ 1305852 w 2709408"/>
                <a:gd name="connsiteY61" fmla="*/ 25395 h 3154509"/>
                <a:gd name="connsiteX62" fmla="*/ 1229652 w 2709408"/>
                <a:gd name="connsiteY62" fmla="*/ 25394 h 3154509"/>
                <a:gd name="connsiteX63" fmla="*/ 1077252 w 2709408"/>
                <a:gd name="connsiteY63" fmla="*/ 25395 h 3154509"/>
                <a:gd name="connsiteX64" fmla="*/ 772452 w 2709408"/>
                <a:gd name="connsiteY64" fmla="*/ 25394 h 3154509"/>
                <a:gd name="connsiteX65" fmla="*/ 467652 w 2709408"/>
                <a:gd name="connsiteY65" fmla="*/ 25394 h 3154509"/>
                <a:gd name="connsiteX66" fmla="*/ 143188 w 2709408"/>
                <a:gd name="connsiteY66" fmla="*/ 27851 h 3154509"/>
                <a:gd name="connsiteX67" fmla="*/ 10452 w 2709408"/>
                <a:gd name="connsiteY67" fmla="*/ 25394 h 3154509"/>
                <a:gd name="connsiteX68" fmla="*/ 10452 w 2709408"/>
                <a:gd name="connsiteY68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1942492 w 2709408"/>
                <a:gd name="connsiteY52" fmla="*/ 1915645 h 3154509"/>
                <a:gd name="connsiteX53" fmla="*/ 1824505 w 2709408"/>
                <a:gd name="connsiteY53" fmla="*/ 1797658 h 3154509"/>
                <a:gd name="connsiteX54" fmla="*/ 1647524 w 2709408"/>
                <a:gd name="connsiteY54" fmla="*/ 1502690 h 3154509"/>
                <a:gd name="connsiteX55" fmla="*/ 1426298 w 2709408"/>
                <a:gd name="connsiteY55" fmla="*/ 1163477 h 3154509"/>
                <a:gd name="connsiteX56" fmla="*/ 1337808 w 2709408"/>
                <a:gd name="connsiteY56" fmla="*/ 1015993 h 3154509"/>
                <a:gd name="connsiteX57" fmla="*/ 1308311 w 2709408"/>
                <a:gd name="connsiteY57" fmla="*/ 898006 h 3154509"/>
                <a:gd name="connsiteX58" fmla="*/ 1264066 w 2709408"/>
                <a:gd name="connsiteY58" fmla="*/ 750522 h 3154509"/>
                <a:gd name="connsiteX59" fmla="*/ 1305852 w 2709408"/>
                <a:gd name="connsiteY59" fmla="*/ 482595 h 3154509"/>
                <a:gd name="connsiteX60" fmla="*/ 1305852 w 2709408"/>
                <a:gd name="connsiteY60" fmla="*/ 25395 h 3154509"/>
                <a:gd name="connsiteX61" fmla="*/ 1229652 w 2709408"/>
                <a:gd name="connsiteY61" fmla="*/ 25394 h 3154509"/>
                <a:gd name="connsiteX62" fmla="*/ 1077252 w 2709408"/>
                <a:gd name="connsiteY62" fmla="*/ 25395 h 3154509"/>
                <a:gd name="connsiteX63" fmla="*/ 772452 w 2709408"/>
                <a:gd name="connsiteY63" fmla="*/ 25394 h 3154509"/>
                <a:gd name="connsiteX64" fmla="*/ 467652 w 2709408"/>
                <a:gd name="connsiteY64" fmla="*/ 25394 h 3154509"/>
                <a:gd name="connsiteX65" fmla="*/ 143188 w 2709408"/>
                <a:gd name="connsiteY65" fmla="*/ 27851 h 3154509"/>
                <a:gd name="connsiteX66" fmla="*/ 10452 w 2709408"/>
                <a:gd name="connsiteY66" fmla="*/ 25394 h 3154509"/>
                <a:gd name="connsiteX67" fmla="*/ 10452 w 2709408"/>
                <a:gd name="connsiteY67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075227 w 2709408"/>
                <a:gd name="connsiteY50" fmla="*/ 1989387 h 3154509"/>
                <a:gd name="connsiteX51" fmla="*/ 1942492 w 2709408"/>
                <a:gd name="connsiteY51" fmla="*/ 1915645 h 3154509"/>
                <a:gd name="connsiteX52" fmla="*/ 1824505 w 2709408"/>
                <a:gd name="connsiteY52" fmla="*/ 1797658 h 3154509"/>
                <a:gd name="connsiteX53" fmla="*/ 1647524 w 2709408"/>
                <a:gd name="connsiteY53" fmla="*/ 1502690 h 3154509"/>
                <a:gd name="connsiteX54" fmla="*/ 1426298 w 2709408"/>
                <a:gd name="connsiteY54" fmla="*/ 1163477 h 3154509"/>
                <a:gd name="connsiteX55" fmla="*/ 1337808 w 2709408"/>
                <a:gd name="connsiteY55" fmla="*/ 1015993 h 3154509"/>
                <a:gd name="connsiteX56" fmla="*/ 1308311 w 2709408"/>
                <a:gd name="connsiteY56" fmla="*/ 898006 h 3154509"/>
                <a:gd name="connsiteX57" fmla="*/ 1264066 w 2709408"/>
                <a:gd name="connsiteY57" fmla="*/ 750522 h 3154509"/>
                <a:gd name="connsiteX58" fmla="*/ 1305852 w 2709408"/>
                <a:gd name="connsiteY58" fmla="*/ 482595 h 3154509"/>
                <a:gd name="connsiteX59" fmla="*/ 1305852 w 2709408"/>
                <a:gd name="connsiteY59" fmla="*/ 25395 h 3154509"/>
                <a:gd name="connsiteX60" fmla="*/ 1229652 w 2709408"/>
                <a:gd name="connsiteY60" fmla="*/ 25394 h 3154509"/>
                <a:gd name="connsiteX61" fmla="*/ 1077252 w 2709408"/>
                <a:gd name="connsiteY61" fmla="*/ 25395 h 3154509"/>
                <a:gd name="connsiteX62" fmla="*/ 772452 w 2709408"/>
                <a:gd name="connsiteY62" fmla="*/ 25394 h 3154509"/>
                <a:gd name="connsiteX63" fmla="*/ 467652 w 2709408"/>
                <a:gd name="connsiteY63" fmla="*/ 25394 h 3154509"/>
                <a:gd name="connsiteX64" fmla="*/ 143188 w 2709408"/>
                <a:gd name="connsiteY64" fmla="*/ 27851 h 3154509"/>
                <a:gd name="connsiteX65" fmla="*/ 10452 w 2709408"/>
                <a:gd name="connsiteY65" fmla="*/ 25394 h 3154509"/>
                <a:gd name="connsiteX66" fmla="*/ 10452 w 2709408"/>
                <a:gd name="connsiteY66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075227 w 2709408"/>
                <a:gd name="connsiteY50" fmla="*/ 1989387 h 3154509"/>
                <a:gd name="connsiteX51" fmla="*/ 1942492 w 2709408"/>
                <a:gd name="connsiteY51" fmla="*/ 1915645 h 3154509"/>
                <a:gd name="connsiteX52" fmla="*/ 1647524 w 2709408"/>
                <a:gd name="connsiteY52" fmla="*/ 1502690 h 3154509"/>
                <a:gd name="connsiteX53" fmla="*/ 1426298 w 2709408"/>
                <a:gd name="connsiteY53" fmla="*/ 1163477 h 3154509"/>
                <a:gd name="connsiteX54" fmla="*/ 1337808 w 2709408"/>
                <a:gd name="connsiteY54" fmla="*/ 1015993 h 3154509"/>
                <a:gd name="connsiteX55" fmla="*/ 1308311 w 2709408"/>
                <a:gd name="connsiteY55" fmla="*/ 898006 h 3154509"/>
                <a:gd name="connsiteX56" fmla="*/ 1264066 w 2709408"/>
                <a:gd name="connsiteY56" fmla="*/ 750522 h 3154509"/>
                <a:gd name="connsiteX57" fmla="*/ 1305852 w 2709408"/>
                <a:gd name="connsiteY57" fmla="*/ 482595 h 3154509"/>
                <a:gd name="connsiteX58" fmla="*/ 1305852 w 2709408"/>
                <a:gd name="connsiteY58" fmla="*/ 25395 h 3154509"/>
                <a:gd name="connsiteX59" fmla="*/ 1229652 w 2709408"/>
                <a:gd name="connsiteY59" fmla="*/ 25394 h 3154509"/>
                <a:gd name="connsiteX60" fmla="*/ 1077252 w 2709408"/>
                <a:gd name="connsiteY60" fmla="*/ 25395 h 3154509"/>
                <a:gd name="connsiteX61" fmla="*/ 772452 w 2709408"/>
                <a:gd name="connsiteY61" fmla="*/ 25394 h 3154509"/>
                <a:gd name="connsiteX62" fmla="*/ 467652 w 2709408"/>
                <a:gd name="connsiteY62" fmla="*/ 25394 h 3154509"/>
                <a:gd name="connsiteX63" fmla="*/ 143188 w 2709408"/>
                <a:gd name="connsiteY63" fmla="*/ 27851 h 3154509"/>
                <a:gd name="connsiteX64" fmla="*/ 10452 w 2709408"/>
                <a:gd name="connsiteY64" fmla="*/ 25394 h 3154509"/>
                <a:gd name="connsiteX65" fmla="*/ 10452 w 2709408"/>
                <a:gd name="connsiteY6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075227 w 2709408"/>
                <a:gd name="connsiteY50" fmla="*/ 1989387 h 3154509"/>
                <a:gd name="connsiteX51" fmla="*/ 1647524 w 2709408"/>
                <a:gd name="connsiteY51" fmla="*/ 1502690 h 3154509"/>
                <a:gd name="connsiteX52" fmla="*/ 1426298 w 2709408"/>
                <a:gd name="connsiteY52" fmla="*/ 1163477 h 3154509"/>
                <a:gd name="connsiteX53" fmla="*/ 1337808 w 2709408"/>
                <a:gd name="connsiteY53" fmla="*/ 1015993 h 3154509"/>
                <a:gd name="connsiteX54" fmla="*/ 1308311 w 2709408"/>
                <a:gd name="connsiteY54" fmla="*/ 898006 h 3154509"/>
                <a:gd name="connsiteX55" fmla="*/ 1264066 w 2709408"/>
                <a:gd name="connsiteY55" fmla="*/ 750522 h 3154509"/>
                <a:gd name="connsiteX56" fmla="*/ 1305852 w 2709408"/>
                <a:gd name="connsiteY56" fmla="*/ 482595 h 3154509"/>
                <a:gd name="connsiteX57" fmla="*/ 1305852 w 2709408"/>
                <a:gd name="connsiteY57" fmla="*/ 25395 h 3154509"/>
                <a:gd name="connsiteX58" fmla="*/ 1229652 w 2709408"/>
                <a:gd name="connsiteY58" fmla="*/ 25394 h 3154509"/>
                <a:gd name="connsiteX59" fmla="*/ 1077252 w 2709408"/>
                <a:gd name="connsiteY59" fmla="*/ 25395 h 3154509"/>
                <a:gd name="connsiteX60" fmla="*/ 772452 w 2709408"/>
                <a:gd name="connsiteY60" fmla="*/ 25394 h 3154509"/>
                <a:gd name="connsiteX61" fmla="*/ 467652 w 2709408"/>
                <a:gd name="connsiteY61" fmla="*/ 25394 h 3154509"/>
                <a:gd name="connsiteX62" fmla="*/ 143188 w 2709408"/>
                <a:gd name="connsiteY62" fmla="*/ 27851 h 3154509"/>
                <a:gd name="connsiteX63" fmla="*/ 10452 w 2709408"/>
                <a:gd name="connsiteY63" fmla="*/ 25394 h 3154509"/>
                <a:gd name="connsiteX64" fmla="*/ 10452 w 2709408"/>
                <a:gd name="connsiteY6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1647524 w 2709408"/>
                <a:gd name="connsiteY50" fmla="*/ 1502690 h 3154509"/>
                <a:gd name="connsiteX51" fmla="*/ 1426298 w 2709408"/>
                <a:gd name="connsiteY51" fmla="*/ 1163477 h 3154509"/>
                <a:gd name="connsiteX52" fmla="*/ 1337808 w 2709408"/>
                <a:gd name="connsiteY52" fmla="*/ 1015993 h 3154509"/>
                <a:gd name="connsiteX53" fmla="*/ 1308311 w 2709408"/>
                <a:gd name="connsiteY53" fmla="*/ 898006 h 3154509"/>
                <a:gd name="connsiteX54" fmla="*/ 1264066 w 2709408"/>
                <a:gd name="connsiteY54" fmla="*/ 750522 h 3154509"/>
                <a:gd name="connsiteX55" fmla="*/ 1305852 w 2709408"/>
                <a:gd name="connsiteY55" fmla="*/ 482595 h 3154509"/>
                <a:gd name="connsiteX56" fmla="*/ 1305852 w 2709408"/>
                <a:gd name="connsiteY56" fmla="*/ 25395 h 3154509"/>
                <a:gd name="connsiteX57" fmla="*/ 1229652 w 2709408"/>
                <a:gd name="connsiteY57" fmla="*/ 25394 h 3154509"/>
                <a:gd name="connsiteX58" fmla="*/ 1077252 w 2709408"/>
                <a:gd name="connsiteY58" fmla="*/ 25395 h 3154509"/>
                <a:gd name="connsiteX59" fmla="*/ 772452 w 2709408"/>
                <a:gd name="connsiteY59" fmla="*/ 25394 h 3154509"/>
                <a:gd name="connsiteX60" fmla="*/ 467652 w 2709408"/>
                <a:gd name="connsiteY60" fmla="*/ 25394 h 3154509"/>
                <a:gd name="connsiteX61" fmla="*/ 143188 w 2709408"/>
                <a:gd name="connsiteY61" fmla="*/ 27851 h 3154509"/>
                <a:gd name="connsiteX62" fmla="*/ 10452 w 2709408"/>
                <a:gd name="connsiteY62" fmla="*/ 25394 h 3154509"/>
                <a:gd name="connsiteX63" fmla="*/ 10452 w 2709408"/>
                <a:gd name="connsiteY6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47872 w 2709408"/>
                <a:gd name="connsiteY11" fmla="*/ 2077877 h 3154509"/>
                <a:gd name="connsiteX12" fmla="*/ 880608 w 2709408"/>
                <a:gd name="connsiteY12" fmla="*/ 2195864 h 3154509"/>
                <a:gd name="connsiteX13" fmla="*/ 954350 w 2709408"/>
                <a:gd name="connsiteY13" fmla="*/ 2328599 h 3154509"/>
                <a:gd name="connsiteX14" fmla="*/ 1013343 w 2709408"/>
                <a:gd name="connsiteY14" fmla="*/ 2417090 h 3154509"/>
                <a:gd name="connsiteX15" fmla="*/ 1042840 w 2709408"/>
                <a:gd name="connsiteY15" fmla="*/ 2461335 h 3154509"/>
                <a:gd name="connsiteX16" fmla="*/ 1087085 w 2709408"/>
                <a:gd name="connsiteY16" fmla="*/ 2490832 h 3154509"/>
                <a:gd name="connsiteX17" fmla="*/ 1116582 w 2709408"/>
                <a:gd name="connsiteY17" fmla="*/ 2535077 h 3154509"/>
                <a:gd name="connsiteX18" fmla="*/ 1205072 w 2709408"/>
                <a:gd name="connsiteY18" fmla="*/ 2608819 h 3154509"/>
                <a:gd name="connsiteX19" fmla="*/ 1234569 w 2709408"/>
                <a:gd name="connsiteY19" fmla="*/ 2653064 h 3154509"/>
                <a:gd name="connsiteX20" fmla="*/ 1323059 w 2709408"/>
                <a:gd name="connsiteY20" fmla="*/ 2682561 h 3154509"/>
                <a:gd name="connsiteX21" fmla="*/ 1396801 w 2709408"/>
                <a:gd name="connsiteY21" fmla="*/ 2756303 h 3154509"/>
                <a:gd name="connsiteX22" fmla="*/ 1485292 w 2709408"/>
                <a:gd name="connsiteY22" fmla="*/ 2844793 h 3154509"/>
                <a:gd name="connsiteX23" fmla="*/ 1529537 w 2709408"/>
                <a:gd name="connsiteY23" fmla="*/ 2889038 h 3154509"/>
                <a:gd name="connsiteX24" fmla="*/ 1618027 w 2709408"/>
                <a:gd name="connsiteY24" fmla="*/ 2933283 h 3154509"/>
                <a:gd name="connsiteX25" fmla="*/ 1691769 w 2709408"/>
                <a:gd name="connsiteY25" fmla="*/ 3021774 h 3154509"/>
                <a:gd name="connsiteX26" fmla="*/ 1736014 w 2709408"/>
                <a:gd name="connsiteY26" fmla="*/ 3066019 h 3154509"/>
                <a:gd name="connsiteX27" fmla="*/ 1868750 w 2709408"/>
                <a:gd name="connsiteY27" fmla="*/ 3125012 h 3154509"/>
                <a:gd name="connsiteX28" fmla="*/ 2016234 w 2709408"/>
                <a:gd name="connsiteY28" fmla="*/ 3154509 h 3154509"/>
                <a:gd name="connsiteX29" fmla="*/ 2414440 w 2709408"/>
                <a:gd name="connsiteY29" fmla="*/ 3139761 h 3154509"/>
                <a:gd name="connsiteX30" fmla="*/ 2517679 w 2709408"/>
                <a:gd name="connsiteY30" fmla="*/ 3125012 h 3154509"/>
                <a:gd name="connsiteX31" fmla="*/ 2635666 w 2709408"/>
                <a:gd name="connsiteY31" fmla="*/ 3110264 h 3154509"/>
                <a:gd name="connsiteX32" fmla="*/ 2679911 w 2709408"/>
                <a:gd name="connsiteY32" fmla="*/ 3095516 h 3154509"/>
                <a:gd name="connsiteX33" fmla="*/ 2694659 w 2709408"/>
                <a:gd name="connsiteY33" fmla="*/ 3051270 h 3154509"/>
                <a:gd name="connsiteX34" fmla="*/ 2709408 w 2709408"/>
                <a:gd name="connsiteY34" fmla="*/ 2977528 h 3154509"/>
                <a:gd name="connsiteX35" fmla="*/ 2694659 w 2709408"/>
                <a:gd name="connsiteY35" fmla="*/ 2815296 h 3154509"/>
                <a:gd name="connsiteX36" fmla="*/ 2650414 w 2709408"/>
                <a:gd name="connsiteY36" fmla="*/ 2682561 h 3154509"/>
                <a:gd name="connsiteX37" fmla="*/ 2620918 w 2709408"/>
                <a:gd name="connsiteY37" fmla="*/ 2594070 h 3154509"/>
                <a:gd name="connsiteX38" fmla="*/ 2606169 w 2709408"/>
                <a:gd name="connsiteY38" fmla="*/ 2549825 h 3154509"/>
                <a:gd name="connsiteX39" fmla="*/ 2576672 w 2709408"/>
                <a:gd name="connsiteY39" fmla="*/ 2505580 h 3154509"/>
                <a:gd name="connsiteX40" fmla="*/ 2532427 w 2709408"/>
                <a:gd name="connsiteY40" fmla="*/ 2417090 h 3154509"/>
                <a:gd name="connsiteX41" fmla="*/ 2517679 w 2709408"/>
                <a:gd name="connsiteY41" fmla="*/ 2372845 h 3154509"/>
                <a:gd name="connsiteX42" fmla="*/ 2473434 w 2709408"/>
                <a:gd name="connsiteY42" fmla="*/ 2328599 h 3154509"/>
                <a:gd name="connsiteX43" fmla="*/ 2443937 w 2709408"/>
                <a:gd name="connsiteY43" fmla="*/ 2284354 h 3154509"/>
                <a:gd name="connsiteX44" fmla="*/ 2399692 w 2709408"/>
                <a:gd name="connsiteY44" fmla="*/ 2240109 h 3154509"/>
                <a:gd name="connsiteX45" fmla="*/ 2370195 w 2709408"/>
                <a:gd name="connsiteY45" fmla="*/ 2195864 h 3154509"/>
                <a:gd name="connsiteX46" fmla="*/ 2237459 w 2709408"/>
                <a:gd name="connsiteY46" fmla="*/ 2107374 h 3154509"/>
                <a:gd name="connsiteX47" fmla="*/ 2193214 w 2709408"/>
                <a:gd name="connsiteY47" fmla="*/ 2077877 h 3154509"/>
                <a:gd name="connsiteX48" fmla="*/ 2163718 w 2709408"/>
                <a:gd name="connsiteY48" fmla="*/ 2033632 h 3154509"/>
                <a:gd name="connsiteX49" fmla="*/ 1647524 w 2709408"/>
                <a:gd name="connsiteY49" fmla="*/ 1502690 h 3154509"/>
                <a:gd name="connsiteX50" fmla="*/ 1426298 w 2709408"/>
                <a:gd name="connsiteY50" fmla="*/ 1163477 h 3154509"/>
                <a:gd name="connsiteX51" fmla="*/ 1337808 w 2709408"/>
                <a:gd name="connsiteY51" fmla="*/ 1015993 h 3154509"/>
                <a:gd name="connsiteX52" fmla="*/ 1308311 w 2709408"/>
                <a:gd name="connsiteY52" fmla="*/ 898006 h 3154509"/>
                <a:gd name="connsiteX53" fmla="*/ 1264066 w 2709408"/>
                <a:gd name="connsiteY53" fmla="*/ 750522 h 3154509"/>
                <a:gd name="connsiteX54" fmla="*/ 1305852 w 2709408"/>
                <a:gd name="connsiteY54" fmla="*/ 482595 h 3154509"/>
                <a:gd name="connsiteX55" fmla="*/ 1305852 w 2709408"/>
                <a:gd name="connsiteY55" fmla="*/ 25395 h 3154509"/>
                <a:gd name="connsiteX56" fmla="*/ 1229652 w 2709408"/>
                <a:gd name="connsiteY56" fmla="*/ 25394 h 3154509"/>
                <a:gd name="connsiteX57" fmla="*/ 1077252 w 2709408"/>
                <a:gd name="connsiteY57" fmla="*/ 25395 h 3154509"/>
                <a:gd name="connsiteX58" fmla="*/ 772452 w 2709408"/>
                <a:gd name="connsiteY58" fmla="*/ 25394 h 3154509"/>
                <a:gd name="connsiteX59" fmla="*/ 467652 w 2709408"/>
                <a:gd name="connsiteY59" fmla="*/ 25394 h 3154509"/>
                <a:gd name="connsiteX60" fmla="*/ 143188 w 2709408"/>
                <a:gd name="connsiteY60" fmla="*/ 27851 h 3154509"/>
                <a:gd name="connsiteX61" fmla="*/ 10452 w 2709408"/>
                <a:gd name="connsiteY61" fmla="*/ 25394 h 3154509"/>
                <a:gd name="connsiteX62" fmla="*/ 10452 w 2709408"/>
                <a:gd name="connsiteY62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880608 w 2709408"/>
                <a:gd name="connsiteY11" fmla="*/ 2195864 h 3154509"/>
                <a:gd name="connsiteX12" fmla="*/ 954350 w 2709408"/>
                <a:gd name="connsiteY12" fmla="*/ 2328599 h 3154509"/>
                <a:gd name="connsiteX13" fmla="*/ 1013343 w 2709408"/>
                <a:gd name="connsiteY13" fmla="*/ 2417090 h 3154509"/>
                <a:gd name="connsiteX14" fmla="*/ 1042840 w 2709408"/>
                <a:gd name="connsiteY14" fmla="*/ 2461335 h 3154509"/>
                <a:gd name="connsiteX15" fmla="*/ 1087085 w 2709408"/>
                <a:gd name="connsiteY15" fmla="*/ 2490832 h 3154509"/>
                <a:gd name="connsiteX16" fmla="*/ 1116582 w 2709408"/>
                <a:gd name="connsiteY16" fmla="*/ 2535077 h 3154509"/>
                <a:gd name="connsiteX17" fmla="*/ 1205072 w 2709408"/>
                <a:gd name="connsiteY17" fmla="*/ 2608819 h 3154509"/>
                <a:gd name="connsiteX18" fmla="*/ 1234569 w 2709408"/>
                <a:gd name="connsiteY18" fmla="*/ 2653064 h 3154509"/>
                <a:gd name="connsiteX19" fmla="*/ 1323059 w 2709408"/>
                <a:gd name="connsiteY19" fmla="*/ 2682561 h 3154509"/>
                <a:gd name="connsiteX20" fmla="*/ 1396801 w 2709408"/>
                <a:gd name="connsiteY20" fmla="*/ 2756303 h 3154509"/>
                <a:gd name="connsiteX21" fmla="*/ 1485292 w 2709408"/>
                <a:gd name="connsiteY21" fmla="*/ 2844793 h 3154509"/>
                <a:gd name="connsiteX22" fmla="*/ 1529537 w 2709408"/>
                <a:gd name="connsiteY22" fmla="*/ 2889038 h 3154509"/>
                <a:gd name="connsiteX23" fmla="*/ 1618027 w 2709408"/>
                <a:gd name="connsiteY23" fmla="*/ 2933283 h 3154509"/>
                <a:gd name="connsiteX24" fmla="*/ 1691769 w 2709408"/>
                <a:gd name="connsiteY24" fmla="*/ 3021774 h 3154509"/>
                <a:gd name="connsiteX25" fmla="*/ 1736014 w 2709408"/>
                <a:gd name="connsiteY25" fmla="*/ 3066019 h 3154509"/>
                <a:gd name="connsiteX26" fmla="*/ 1868750 w 2709408"/>
                <a:gd name="connsiteY26" fmla="*/ 3125012 h 3154509"/>
                <a:gd name="connsiteX27" fmla="*/ 2016234 w 2709408"/>
                <a:gd name="connsiteY27" fmla="*/ 3154509 h 3154509"/>
                <a:gd name="connsiteX28" fmla="*/ 2414440 w 2709408"/>
                <a:gd name="connsiteY28" fmla="*/ 3139761 h 3154509"/>
                <a:gd name="connsiteX29" fmla="*/ 2517679 w 2709408"/>
                <a:gd name="connsiteY29" fmla="*/ 3125012 h 3154509"/>
                <a:gd name="connsiteX30" fmla="*/ 2635666 w 2709408"/>
                <a:gd name="connsiteY30" fmla="*/ 3110264 h 3154509"/>
                <a:gd name="connsiteX31" fmla="*/ 2679911 w 2709408"/>
                <a:gd name="connsiteY31" fmla="*/ 3095516 h 3154509"/>
                <a:gd name="connsiteX32" fmla="*/ 2694659 w 2709408"/>
                <a:gd name="connsiteY32" fmla="*/ 3051270 h 3154509"/>
                <a:gd name="connsiteX33" fmla="*/ 2709408 w 2709408"/>
                <a:gd name="connsiteY33" fmla="*/ 2977528 h 3154509"/>
                <a:gd name="connsiteX34" fmla="*/ 2694659 w 2709408"/>
                <a:gd name="connsiteY34" fmla="*/ 2815296 h 3154509"/>
                <a:gd name="connsiteX35" fmla="*/ 2650414 w 2709408"/>
                <a:gd name="connsiteY35" fmla="*/ 2682561 h 3154509"/>
                <a:gd name="connsiteX36" fmla="*/ 2620918 w 2709408"/>
                <a:gd name="connsiteY36" fmla="*/ 2594070 h 3154509"/>
                <a:gd name="connsiteX37" fmla="*/ 2606169 w 2709408"/>
                <a:gd name="connsiteY37" fmla="*/ 2549825 h 3154509"/>
                <a:gd name="connsiteX38" fmla="*/ 2576672 w 2709408"/>
                <a:gd name="connsiteY38" fmla="*/ 2505580 h 3154509"/>
                <a:gd name="connsiteX39" fmla="*/ 2532427 w 2709408"/>
                <a:gd name="connsiteY39" fmla="*/ 2417090 h 3154509"/>
                <a:gd name="connsiteX40" fmla="*/ 2517679 w 2709408"/>
                <a:gd name="connsiteY40" fmla="*/ 2372845 h 3154509"/>
                <a:gd name="connsiteX41" fmla="*/ 2473434 w 2709408"/>
                <a:gd name="connsiteY41" fmla="*/ 2328599 h 3154509"/>
                <a:gd name="connsiteX42" fmla="*/ 2443937 w 2709408"/>
                <a:gd name="connsiteY42" fmla="*/ 2284354 h 3154509"/>
                <a:gd name="connsiteX43" fmla="*/ 2399692 w 2709408"/>
                <a:gd name="connsiteY43" fmla="*/ 2240109 h 3154509"/>
                <a:gd name="connsiteX44" fmla="*/ 2370195 w 2709408"/>
                <a:gd name="connsiteY44" fmla="*/ 2195864 h 3154509"/>
                <a:gd name="connsiteX45" fmla="*/ 2237459 w 2709408"/>
                <a:gd name="connsiteY45" fmla="*/ 2107374 h 3154509"/>
                <a:gd name="connsiteX46" fmla="*/ 2193214 w 2709408"/>
                <a:gd name="connsiteY46" fmla="*/ 2077877 h 3154509"/>
                <a:gd name="connsiteX47" fmla="*/ 2163718 w 2709408"/>
                <a:gd name="connsiteY47" fmla="*/ 2033632 h 3154509"/>
                <a:gd name="connsiteX48" fmla="*/ 1647524 w 2709408"/>
                <a:gd name="connsiteY48" fmla="*/ 1502690 h 3154509"/>
                <a:gd name="connsiteX49" fmla="*/ 1426298 w 2709408"/>
                <a:gd name="connsiteY49" fmla="*/ 1163477 h 3154509"/>
                <a:gd name="connsiteX50" fmla="*/ 1337808 w 2709408"/>
                <a:gd name="connsiteY50" fmla="*/ 1015993 h 3154509"/>
                <a:gd name="connsiteX51" fmla="*/ 1308311 w 2709408"/>
                <a:gd name="connsiteY51" fmla="*/ 898006 h 3154509"/>
                <a:gd name="connsiteX52" fmla="*/ 1264066 w 2709408"/>
                <a:gd name="connsiteY52" fmla="*/ 750522 h 3154509"/>
                <a:gd name="connsiteX53" fmla="*/ 1305852 w 2709408"/>
                <a:gd name="connsiteY53" fmla="*/ 482595 h 3154509"/>
                <a:gd name="connsiteX54" fmla="*/ 1305852 w 2709408"/>
                <a:gd name="connsiteY54" fmla="*/ 25395 h 3154509"/>
                <a:gd name="connsiteX55" fmla="*/ 1229652 w 2709408"/>
                <a:gd name="connsiteY55" fmla="*/ 25394 h 3154509"/>
                <a:gd name="connsiteX56" fmla="*/ 1077252 w 2709408"/>
                <a:gd name="connsiteY56" fmla="*/ 25395 h 3154509"/>
                <a:gd name="connsiteX57" fmla="*/ 772452 w 2709408"/>
                <a:gd name="connsiteY57" fmla="*/ 25394 h 3154509"/>
                <a:gd name="connsiteX58" fmla="*/ 467652 w 2709408"/>
                <a:gd name="connsiteY58" fmla="*/ 25394 h 3154509"/>
                <a:gd name="connsiteX59" fmla="*/ 143188 w 2709408"/>
                <a:gd name="connsiteY59" fmla="*/ 27851 h 3154509"/>
                <a:gd name="connsiteX60" fmla="*/ 10452 w 2709408"/>
                <a:gd name="connsiteY60" fmla="*/ 25394 h 3154509"/>
                <a:gd name="connsiteX61" fmla="*/ 10452 w 2709408"/>
                <a:gd name="connsiteY61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042840 w 2709408"/>
                <a:gd name="connsiteY13" fmla="*/ 2461335 h 3154509"/>
                <a:gd name="connsiteX14" fmla="*/ 1087085 w 2709408"/>
                <a:gd name="connsiteY14" fmla="*/ 2490832 h 3154509"/>
                <a:gd name="connsiteX15" fmla="*/ 1116582 w 2709408"/>
                <a:gd name="connsiteY15" fmla="*/ 2535077 h 3154509"/>
                <a:gd name="connsiteX16" fmla="*/ 1205072 w 2709408"/>
                <a:gd name="connsiteY16" fmla="*/ 2608819 h 3154509"/>
                <a:gd name="connsiteX17" fmla="*/ 1234569 w 2709408"/>
                <a:gd name="connsiteY17" fmla="*/ 2653064 h 3154509"/>
                <a:gd name="connsiteX18" fmla="*/ 1323059 w 2709408"/>
                <a:gd name="connsiteY18" fmla="*/ 2682561 h 3154509"/>
                <a:gd name="connsiteX19" fmla="*/ 1396801 w 2709408"/>
                <a:gd name="connsiteY19" fmla="*/ 2756303 h 3154509"/>
                <a:gd name="connsiteX20" fmla="*/ 1485292 w 2709408"/>
                <a:gd name="connsiteY20" fmla="*/ 2844793 h 3154509"/>
                <a:gd name="connsiteX21" fmla="*/ 1529537 w 2709408"/>
                <a:gd name="connsiteY21" fmla="*/ 2889038 h 3154509"/>
                <a:gd name="connsiteX22" fmla="*/ 1618027 w 2709408"/>
                <a:gd name="connsiteY22" fmla="*/ 2933283 h 3154509"/>
                <a:gd name="connsiteX23" fmla="*/ 1691769 w 2709408"/>
                <a:gd name="connsiteY23" fmla="*/ 3021774 h 3154509"/>
                <a:gd name="connsiteX24" fmla="*/ 1736014 w 2709408"/>
                <a:gd name="connsiteY24" fmla="*/ 3066019 h 3154509"/>
                <a:gd name="connsiteX25" fmla="*/ 1868750 w 2709408"/>
                <a:gd name="connsiteY25" fmla="*/ 3125012 h 3154509"/>
                <a:gd name="connsiteX26" fmla="*/ 2016234 w 2709408"/>
                <a:gd name="connsiteY26" fmla="*/ 3154509 h 3154509"/>
                <a:gd name="connsiteX27" fmla="*/ 2414440 w 2709408"/>
                <a:gd name="connsiteY27" fmla="*/ 3139761 h 3154509"/>
                <a:gd name="connsiteX28" fmla="*/ 2517679 w 2709408"/>
                <a:gd name="connsiteY28" fmla="*/ 3125012 h 3154509"/>
                <a:gd name="connsiteX29" fmla="*/ 2635666 w 2709408"/>
                <a:gd name="connsiteY29" fmla="*/ 3110264 h 3154509"/>
                <a:gd name="connsiteX30" fmla="*/ 2679911 w 2709408"/>
                <a:gd name="connsiteY30" fmla="*/ 3095516 h 3154509"/>
                <a:gd name="connsiteX31" fmla="*/ 2694659 w 2709408"/>
                <a:gd name="connsiteY31" fmla="*/ 3051270 h 3154509"/>
                <a:gd name="connsiteX32" fmla="*/ 2709408 w 2709408"/>
                <a:gd name="connsiteY32" fmla="*/ 2977528 h 3154509"/>
                <a:gd name="connsiteX33" fmla="*/ 2694659 w 2709408"/>
                <a:gd name="connsiteY33" fmla="*/ 2815296 h 3154509"/>
                <a:gd name="connsiteX34" fmla="*/ 2650414 w 2709408"/>
                <a:gd name="connsiteY34" fmla="*/ 2682561 h 3154509"/>
                <a:gd name="connsiteX35" fmla="*/ 2620918 w 2709408"/>
                <a:gd name="connsiteY35" fmla="*/ 2594070 h 3154509"/>
                <a:gd name="connsiteX36" fmla="*/ 2606169 w 2709408"/>
                <a:gd name="connsiteY36" fmla="*/ 2549825 h 3154509"/>
                <a:gd name="connsiteX37" fmla="*/ 2576672 w 2709408"/>
                <a:gd name="connsiteY37" fmla="*/ 2505580 h 3154509"/>
                <a:gd name="connsiteX38" fmla="*/ 2532427 w 2709408"/>
                <a:gd name="connsiteY38" fmla="*/ 2417090 h 3154509"/>
                <a:gd name="connsiteX39" fmla="*/ 2517679 w 2709408"/>
                <a:gd name="connsiteY39" fmla="*/ 2372845 h 3154509"/>
                <a:gd name="connsiteX40" fmla="*/ 2473434 w 2709408"/>
                <a:gd name="connsiteY40" fmla="*/ 2328599 h 3154509"/>
                <a:gd name="connsiteX41" fmla="*/ 2443937 w 2709408"/>
                <a:gd name="connsiteY41" fmla="*/ 2284354 h 3154509"/>
                <a:gd name="connsiteX42" fmla="*/ 2399692 w 2709408"/>
                <a:gd name="connsiteY42" fmla="*/ 2240109 h 3154509"/>
                <a:gd name="connsiteX43" fmla="*/ 2370195 w 2709408"/>
                <a:gd name="connsiteY43" fmla="*/ 2195864 h 3154509"/>
                <a:gd name="connsiteX44" fmla="*/ 2237459 w 2709408"/>
                <a:gd name="connsiteY44" fmla="*/ 2107374 h 3154509"/>
                <a:gd name="connsiteX45" fmla="*/ 2193214 w 2709408"/>
                <a:gd name="connsiteY45" fmla="*/ 2077877 h 3154509"/>
                <a:gd name="connsiteX46" fmla="*/ 2163718 w 2709408"/>
                <a:gd name="connsiteY46" fmla="*/ 2033632 h 3154509"/>
                <a:gd name="connsiteX47" fmla="*/ 1647524 w 2709408"/>
                <a:gd name="connsiteY47" fmla="*/ 1502690 h 3154509"/>
                <a:gd name="connsiteX48" fmla="*/ 1426298 w 2709408"/>
                <a:gd name="connsiteY48" fmla="*/ 1163477 h 3154509"/>
                <a:gd name="connsiteX49" fmla="*/ 1337808 w 2709408"/>
                <a:gd name="connsiteY49" fmla="*/ 1015993 h 3154509"/>
                <a:gd name="connsiteX50" fmla="*/ 1308311 w 2709408"/>
                <a:gd name="connsiteY50" fmla="*/ 898006 h 3154509"/>
                <a:gd name="connsiteX51" fmla="*/ 1264066 w 2709408"/>
                <a:gd name="connsiteY51" fmla="*/ 750522 h 3154509"/>
                <a:gd name="connsiteX52" fmla="*/ 1305852 w 2709408"/>
                <a:gd name="connsiteY52" fmla="*/ 482595 h 3154509"/>
                <a:gd name="connsiteX53" fmla="*/ 1305852 w 2709408"/>
                <a:gd name="connsiteY53" fmla="*/ 25395 h 3154509"/>
                <a:gd name="connsiteX54" fmla="*/ 1229652 w 2709408"/>
                <a:gd name="connsiteY54" fmla="*/ 25394 h 3154509"/>
                <a:gd name="connsiteX55" fmla="*/ 1077252 w 2709408"/>
                <a:gd name="connsiteY55" fmla="*/ 25395 h 3154509"/>
                <a:gd name="connsiteX56" fmla="*/ 772452 w 2709408"/>
                <a:gd name="connsiteY56" fmla="*/ 25394 h 3154509"/>
                <a:gd name="connsiteX57" fmla="*/ 467652 w 2709408"/>
                <a:gd name="connsiteY57" fmla="*/ 25394 h 3154509"/>
                <a:gd name="connsiteX58" fmla="*/ 143188 w 2709408"/>
                <a:gd name="connsiteY58" fmla="*/ 27851 h 3154509"/>
                <a:gd name="connsiteX59" fmla="*/ 10452 w 2709408"/>
                <a:gd name="connsiteY59" fmla="*/ 25394 h 3154509"/>
                <a:gd name="connsiteX60" fmla="*/ 10452 w 2709408"/>
                <a:gd name="connsiteY60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042840 w 2709408"/>
                <a:gd name="connsiteY13" fmla="*/ 2461335 h 3154509"/>
                <a:gd name="connsiteX14" fmla="*/ 1116582 w 2709408"/>
                <a:gd name="connsiteY14" fmla="*/ 2535077 h 3154509"/>
                <a:gd name="connsiteX15" fmla="*/ 1205072 w 2709408"/>
                <a:gd name="connsiteY15" fmla="*/ 2608819 h 3154509"/>
                <a:gd name="connsiteX16" fmla="*/ 1234569 w 2709408"/>
                <a:gd name="connsiteY16" fmla="*/ 2653064 h 3154509"/>
                <a:gd name="connsiteX17" fmla="*/ 1323059 w 2709408"/>
                <a:gd name="connsiteY17" fmla="*/ 2682561 h 3154509"/>
                <a:gd name="connsiteX18" fmla="*/ 1396801 w 2709408"/>
                <a:gd name="connsiteY18" fmla="*/ 2756303 h 3154509"/>
                <a:gd name="connsiteX19" fmla="*/ 1485292 w 2709408"/>
                <a:gd name="connsiteY19" fmla="*/ 2844793 h 3154509"/>
                <a:gd name="connsiteX20" fmla="*/ 1529537 w 2709408"/>
                <a:gd name="connsiteY20" fmla="*/ 2889038 h 3154509"/>
                <a:gd name="connsiteX21" fmla="*/ 1618027 w 2709408"/>
                <a:gd name="connsiteY21" fmla="*/ 2933283 h 3154509"/>
                <a:gd name="connsiteX22" fmla="*/ 1691769 w 2709408"/>
                <a:gd name="connsiteY22" fmla="*/ 3021774 h 3154509"/>
                <a:gd name="connsiteX23" fmla="*/ 1736014 w 2709408"/>
                <a:gd name="connsiteY23" fmla="*/ 3066019 h 3154509"/>
                <a:gd name="connsiteX24" fmla="*/ 1868750 w 2709408"/>
                <a:gd name="connsiteY24" fmla="*/ 3125012 h 3154509"/>
                <a:gd name="connsiteX25" fmla="*/ 2016234 w 2709408"/>
                <a:gd name="connsiteY25" fmla="*/ 3154509 h 3154509"/>
                <a:gd name="connsiteX26" fmla="*/ 2414440 w 2709408"/>
                <a:gd name="connsiteY26" fmla="*/ 3139761 h 3154509"/>
                <a:gd name="connsiteX27" fmla="*/ 2517679 w 2709408"/>
                <a:gd name="connsiteY27" fmla="*/ 3125012 h 3154509"/>
                <a:gd name="connsiteX28" fmla="*/ 2635666 w 2709408"/>
                <a:gd name="connsiteY28" fmla="*/ 3110264 h 3154509"/>
                <a:gd name="connsiteX29" fmla="*/ 2679911 w 2709408"/>
                <a:gd name="connsiteY29" fmla="*/ 3095516 h 3154509"/>
                <a:gd name="connsiteX30" fmla="*/ 2694659 w 2709408"/>
                <a:gd name="connsiteY30" fmla="*/ 3051270 h 3154509"/>
                <a:gd name="connsiteX31" fmla="*/ 2709408 w 2709408"/>
                <a:gd name="connsiteY31" fmla="*/ 2977528 h 3154509"/>
                <a:gd name="connsiteX32" fmla="*/ 2694659 w 2709408"/>
                <a:gd name="connsiteY32" fmla="*/ 2815296 h 3154509"/>
                <a:gd name="connsiteX33" fmla="*/ 2650414 w 2709408"/>
                <a:gd name="connsiteY33" fmla="*/ 2682561 h 3154509"/>
                <a:gd name="connsiteX34" fmla="*/ 2620918 w 2709408"/>
                <a:gd name="connsiteY34" fmla="*/ 2594070 h 3154509"/>
                <a:gd name="connsiteX35" fmla="*/ 2606169 w 2709408"/>
                <a:gd name="connsiteY35" fmla="*/ 2549825 h 3154509"/>
                <a:gd name="connsiteX36" fmla="*/ 2576672 w 2709408"/>
                <a:gd name="connsiteY36" fmla="*/ 2505580 h 3154509"/>
                <a:gd name="connsiteX37" fmla="*/ 2532427 w 2709408"/>
                <a:gd name="connsiteY37" fmla="*/ 2417090 h 3154509"/>
                <a:gd name="connsiteX38" fmla="*/ 2517679 w 2709408"/>
                <a:gd name="connsiteY38" fmla="*/ 2372845 h 3154509"/>
                <a:gd name="connsiteX39" fmla="*/ 2473434 w 2709408"/>
                <a:gd name="connsiteY39" fmla="*/ 2328599 h 3154509"/>
                <a:gd name="connsiteX40" fmla="*/ 2443937 w 2709408"/>
                <a:gd name="connsiteY40" fmla="*/ 2284354 h 3154509"/>
                <a:gd name="connsiteX41" fmla="*/ 2399692 w 2709408"/>
                <a:gd name="connsiteY41" fmla="*/ 2240109 h 3154509"/>
                <a:gd name="connsiteX42" fmla="*/ 2370195 w 2709408"/>
                <a:gd name="connsiteY42" fmla="*/ 2195864 h 3154509"/>
                <a:gd name="connsiteX43" fmla="*/ 2237459 w 2709408"/>
                <a:gd name="connsiteY43" fmla="*/ 2107374 h 3154509"/>
                <a:gd name="connsiteX44" fmla="*/ 2193214 w 2709408"/>
                <a:gd name="connsiteY44" fmla="*/ 2077877 h 3154509"/>
                <a:gd name="connsiteX45" fmla="*/ 2163718 w 2709408"/>
                <a:gd name="connsiteY45" fmla="*/ 2033632 h 3154509"/>
                <a:gd name="connsiteX46" fmla="*/ 1647524 w 2709408"/>
                <a:gd name="connsiteY46" fmla="*/ 1502690 h 3154509"/>
                <a:gd name="connsiteX47" fmla="*/ 1426298 w 2709408"/>
                <a:gd name="connsiteY47" fmla="*/ 1163477 h 3154509"/>
                <a:gd name="connsiteX48" fmla="*/ 1337808 w 2709408"/>
                <a:gd name="connsiteY48" fmla="*/ 1015993 h 3154509"/>
                <a:gd name="connsiteX49" fmla="*/ 1308311 w 2709408"/>
                <a:gd name="connsiteY49" fmla="*/ 898006 h 3154509"/>
                <a:gd name="connsiteX50" fmla="*/ 1264066 w 2709408"/>
                <a:gd name="connsiteY50" fmla="*/ 750522 h 3154509"/>
                <a:gd name="connsiteX51" fmla="*/ 1305852 w 2709408"/>
                <a:gd name="connsiteY51" fmla="*/ 482595 h 3154509"/>
                <a:gd name="connsiteX52" fmla="*/ 1305852 w 2709408"/>
                <a:gd name="connsiteY52" fmla="*/ 25395 h 3154509"/>
                <a:gd name="connsiteX53" fmla="*/ 1229652 w 2709408"/>
                <a:gd name="connsiteY53" fmla="*/ 25394 h 3154509"/>
                <a:gd name="connsiteX54" fmla="*/ 1077252 w 2709408"/>
                <a:gd name="connsiteY54" fmla="*/ 25395 h 3154509"/>
                <a:gd name="connsiteX55" fmla="*/ 772452 w 2709408"/>
                <a:gd name="connsiteY55" fmla="*/ 25394 h 3154509"/>
                <a:gd name="connsiteX56" fmla="*/ 467652 w 2709408"/>
                <a:gd name="connsiteY56" fmla="*/ 25394 h 3154509"/>
                <a:gd name="connsiteX57" fmla="*/ 143188 w 2709408"/>
                <a:gd name="connsiteY57" fmla="*/ 27851 h 3154509"/>
                <a:gd name="connsiteX58" fmla="*/ 10452 w 2709408"/>
                <a:gd name="connsiteY58" fmla="*/ 25394 h 3154509"/>
                <a:gd name="connsiteX59" fmla="*/ 10452 w 2709408"/>
                <a:gd name="connsiteY59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05072 w 2709408"/>
                <a:gd name="connsiteY14" fmla="*/ 2608819 h 3154509"/>
                <a:gd name="connsiteX15" fmla="*/ 1234569 w 2709408"/>
                <a:gd name="connsiteY15" fmla="*/ 2653064 h 3154509"/>
                <a:gd name="connsiteX16" fmla="*/ 1323059 w 2709408"/>
                <a:gd name="connsiteY16" fmla="*/ 2682561 h 3154509"/>
                <a:gd name="connsiteX17" fmla="*/ 1396801 w 2709408"/>
                <a:gd name="connsiteY17" fmla="*/ 2756303 h 3154509"/>
                <a:gd name="connsiteX18" fmla="*/ 1485292 w 2709408"/>
                <a:gd name="connsiteY18" fmla="*/ 2844793 h 3154509"/>
                <a:gd name="connsiteX19" fmla="*/ 1529537 w 2709408"/>
                <a:gd name="connsiteY19" fmla="*/ 2889038 h 3154509"/>
                <a:gd name="connsiteX20" fmla="*/ 1618027 w 2709408"/>
                <a:gd name="connsiteY20" fmla="*/ 2933283 h 3154509"/>
                <a:gd name="connsiteX21" fmla="*/ 1691769 w 2709408"/>
                <a:gd name="connsiteY21" fmla="*/ 3021774 h 3154509"/>
                <a:gd name="connsiteX22" fmla="*/ 1736014 w 2709408"/>
                <a:gd name="connsiteY22" fmla="*/ 3066019 h 3154509"/>
                <a:gd name="connsiteX23" fmla="*/ 1868750 w 2709408"/>
                <a:gd name="connsiteY23" fmla="*/ 3125012 h 3154509"/>
                <a:gd name="connsiteX24" fmla="*/ 2016234 w 2709408"/>
                <a:gd name="connsiteY24" fmla="*/ 3154509 h 3154509"/>
                <a:gd name="connsiteX25" fmla="*/ 2414440 w 2709408"/>
                <a:gd name="connsiteY25" fmla="*/ 3139761 h 3154509"/>
                <a:gd name="connsiteX26" fmla="*/ 2517679 w 2709408"/>
                <a:gd name="connsiteY26" fmla="*/ 3125012 h 3154509"/>
                <a:gd name="connsiteX27" fmla="*/ 2635666 w 2709408"/>
                <a:gd name="connsiteY27" fmla="*/ 3110264 h 3154509"/>
                <a:gd name="connsiteX28" fmla="*/ 2679911 w 2709408"/>
                <a:gd name="connsiteY28" fmla="*/ 3095516 h 3154509"/>
                <a:gd name="connsiteX29" fmla="*/ 2694659 w 2709408"/>
                <a:gd name="connsiteY29" fmla="*/ 3051270 h 3154509"/>
                <a:gd name="connsiteX30" fmla="*/ 2709408 w 2709408"/>
                <a:gd name="connsiteY30" fmla="*/ 2977528 h 3154509"/>
                <a:gd name="connsiteX31" fmla="*/ 2694659 w 2709408"/>
                <a:gd name="connsiteY31" fmla="*/ 2815296 h 3154509"/>
                <a:gd name="connsiteX32" fmla="*/ 2650414 w 2709408"/>
                <a:gd name="connsiteY32" fmla="*/ 2682561 h 3154509"/>
                <a:gd name="connsiteX33" fmla="*/ 2620918 w 2709408"/>
                <a:gd name="connsiteY33" fmla="*/ 2594070 h 3154509"/>
                <a:gd name="connsiteX34" fmla="*/ 2606169 w 2709408"/>
                <a:gd name="connsiteY34" fmla="*/ 2549825 h 3154509"/>
                <a:gd name="connsiteX35" fmla="*/ 2576672 w 2709408"/>
                <a:gd name="connsiteY35" fmla="*/ 2505580 h 3154509"/>
                <a:gd name="connsiteX36" fmla="*/ 2532427 w 2709408"/>
                <a:gd name="connsiteY36" fmla="*/ 2417090 h 3154509"/>
                <a:gd name="connsiteX37" fmla="*/ 2517679 w 2709408"/>
                <a:gd name="connsiteY37" fmla="*/ 2372845 h 3154509"/>
                <a:gd name="connsiteX38" fmla="*/ 2473434 w 2709408"/>
                <a:gd name="connsiteY38" fmla="*/ 2328599 h 3154509"/>
                <a:gd name="connsiteX39" fmla="*/ 2443937 w 2709408"/>
                <a:gd name="connsiteY39" fmla="*/ 2284354 h 3154509"/>
                <a:gd name="connsiteX40" fmla="*/ 2399692 w 2709408"/>
                <a:gd name="connsiteY40" fmla="*/ 2240109 h 3154509"/>
                <a:gd name="connsiteX41" fmla="*/ 2370195 w 2709408"/>
                <a:gd name="connsiteY41" fmla="*/ 2195864 h 3154509"/>
                <a:gd name="connsiteX42" fmla="*/ 2237459 w 2709408"/>
                <a:gd name="connsiteY42" fmla="*/ 2107374 h 3154509"/>
                <a:gd name="connsiteX43" fmla="*/ 2193214 w 2709408"/>
                <a:gd name="connsiteY43" fmla="*/ 2077877 h 3154509"/>
                <a:gd name="connsiteX44" fmla="*/ 2163718 w 2709408"/>
                <a:gd name="connsiteY44" fmla="*/ 2033632 h 3154509"/>
                <a:gd name="connsiteX45" fmla="*/ 1647524 w 2709408"/>
                <a:gd name="connsiteY45" fmla="*/ 1502690 h 3154509"/>
                <a:gd name="connsiteX46" fmla="*/ 1426298 w 2709408"/>
                <a:gd name="connsiteY46" fmla="*/ 1163477 h 3154509"/>
                <a:gd name="connsiteX47" fmla="*/ 1337808 w 2709408"/>
                <a:gd name="connsiteY47" fmla="*/ 1015993 h 3154509"/>
                <a:gd name="connsiteX48" fmla="*/ 1308311 w 2709408"/>
                <a:gd name="connsiteY48" fmla="*/ 898006 h 3154509"/>
                <a:gd name="connsiteX49" fmla="*/ 1264066 w 2709408"/>
                <a:gd name="connsiteY49" fmla="*/ 750522 h 3154509"/>
                <a:gd name="connsiteX50" fmla="*/ 1305852 w 2709408"/>
                <a:gd name="connsiteY50" fmla="*/ 482595 h 3154509"/>
                <a:gd name="connsiteX51" fmla="*/ 1305852 w 2709408"/>
                <a:gd name="connsiteY51" fmla="*/ 25395 h 3154509"/>
                <a:gd name="connsiteX52" fmla="*/ 1229652 w 2709408"/>
                <a:gd name="connsiteY52" fmla="*/ 25394 h 3154509"/>
                <a:gd name="connsiteX53" fmla="*/ 1077252 w 2709408"/>
                <a:gd name="connsiteY53" fmla="*/ 25395 h 3154509"/>
                <a:gd name="connsiteX54" fmla="*/ 772452 w 2709408"/>
                <a:gd name="connsiteY54" fmla="*/ 25394 h 3154509"/>
                <a:gd name="connsiteX55" fmla="*/ 467652 w 2709408"/>
                <a:gd name="connsiteY55" fmla="*/ 25394 h 3154509"/>
                <a:gd name="connsiteX56" fmla="*/ 143188 w 2709408"/>
                <a:gd name="connsiteY56" fmla="*/ 27851 h 3154509"/>
                <a:gd name="connsiteX57" fmla="*/ 10452 w 2709408"/>
                <a:gd name="connsiteY57" fmla="*/ 25394 h 3154509"/>
                <a:gd name="connsiteX58" fmla="*/ 10452 w 2709408"/>
                <a:gd name="connsiteY58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34569 w 2709408"/>
                <a:gd name="connsiteY14" fmla="*/ 2653064 h 3154509"/>
                <a:gd name="connsiteX15" fmla="*/ 1323059 w 2709408"/>
                <a:gd name="connsiteY15" fmla="*/ 2682561 h 3154509"/>
                <a:gd name="connsiteX16" fmla="*/ 1396801 w 2709408"/>
                <a:gd name="connsiteY16" fmla="*/ 2756303 h 3154509"/>
                <a:gd name="connsiteX17" fmla="*/ 1485292 w 2709408"/>
                <a:gd name="connsiteY17" fmla="*/ 2844793 h 3154509"/>
                <a:gd name="connsiteX18" fmla="*/ 1529537 w 2709408"/>
                <a:gd name="connsiteY18" fmla="*/ 2889038 h 3154509"/>
                <a:gd name="connsiteX19" fmla="*/ 1618027 w 2709408"/>
                <a:gd name="connsiteY19" fmla="*/ 2933283 h 3154509"/>
                <a:gd name="connsiteX20" fmla="*/ 1691769 w 2709408"/>
                <a:gd name="connsiteY20" fmla="*/ 3021774 h 3154509"/>
                <a:gd name="connsiteX21" fmla="*/ 1736014 w 2709408"/>
                <a:gd name="connsiteY21" fmla="*/ 3066019 h 3154509"/>
                <a:gd name="connsiteX22" fmla="*/ 1868750 w 2709408"/>
                <a:gd name="connsiteY22" fmla="*/ 3125012 h 3154509"/>
                <a:gd name="connsiteX23" fmla="*/ 2016234 w 2709408"/>
                <a:gd name="connsiteY23" fmla="*/ 3154509 h 3154509"/>
                <a:gd name="connsiteX24" fmla="*/ 2414440 w 2709408"/>
                <a:gd name="connsiteY24" fmla="*/ 3139761 h 3154509"/>
                <a:gd name="connsiteX25" fmla="*/ 2517679 w 2709408"/>
                <a:gd name="connsiteY25" fmla="*/ 3125012 h 3154509"/>
                <a:gd name="connsiteX26" fmla="*/ 2635666 w 2709408"/>
                <a:gd name="connsiteY26" fmla="*/ 3110264 h 3154509"/>
                <a:gd name="connsiteX27" fmla="*/ 2679911 w 2709408"/>
                <a:gd name="connsiteY27" fmla="*/ 3095516 h 3154509"/>
                <a:gd name="connsiteX28" fmla="*/ 2694659 w 2709408"/>
                <a:gd name="connsiteY28" fmla="*/ 3051270 h 3154509"/>
                <a:gd name="connsiteX29" fmla="*/ 2709408 w 2709408"/>
                <a:gd name="connsiteY29" fmla="*/ 2977528 h 3154509"/>
                <a:gd name="connsiteX30" fmla="*/ 2694659 w 2709408"/>
                <a:gd name="connsiteY30" fmla="*/ 2815296 h 3154509"/>
                <a:gd name="connsiteX31" fmla="*/ 2650414 w 2709408"/>
                <a:gd name="connsiteY31" fmla="*/ 2682561 h 3154509"/>
                <a:gd name="connsiteX32" fmla="*/ 2620918 w 2709408"/>
                <a:gd name="connsiteY32" fmla="*/ 2594070 h 3154509"/>
                <a:gd name="connsiteX33" fmla="*/ 2606169 w 2709408"/>
                <a:gd name="connsiteY33" fmla="*/ 2549825 h 3154509"/>
                <a:gd name="connsiteX34" fmla="*/ 2576672 w 2709408"/>
                <a:gd name="connsiteY34" fmla="*/ 2505580 h 3154509"/>
                <a:gd name="connsiteX35" fmla="*/ 2532427 w 2709408"/>
                <a:gd name="connsiteY35" fmla="*/ 2417090 h 3154509"/>
                <a:gd name="connsiteX36" fmla="*/ 2517679 w 2709408"/>
                <a:gd name="connsiteY36" fmla="*/ 2372845 h 3154509"/>
                <a:gd name="connsiteX37" fmla="*/ 2473434 w 2709408"/>
                <a:gd name="connsiteY37" fmla="*/ 2328599 h 3154509"/>
                <a:gd name="connsiteX38" fmla="*/ 2443937 w 2709408"/>
                <a:gd name="connsiteY38" fmla="*/ 2284354 h 3154509"/>
                <a:gd name="connsiteX39" fmla="*/ 2399692 w 2709408"/>
                <a:gd name="connsiteY39" fmla="*/ 2240109 h 3154509"/>
                <a:gd name="connsiteX40" fmla="*/ 2370195 w 2709408"/>
                <a:gd name="connsiteY40" fmla="*/ 2195864 h 3154509"/>
                <a:gd name="connsiteX41" fmla="*/ 2237459 w 2709408"/>
                <a:gd name="connsiteY41" fmla="*/ 2107374 h 3154509"/>
                <a:gd name="connsiteX42" fmla="*/ 2193214 w 2709408"/>
                <a:gd name="connsiteY42" fmla="*/ 2077877 h 3154509"/>
                <a:gd name="connsiteX43" fmla="*/ 2163718 w 2709408"/>
                <a:gd name="connsiteY43" fmla="*/ 2033632 h 3154509"/>
                <a:gd name="connsiteX44" fmla="*/ 1647524 w 2709408"/>
                <a:gd name="connsiteY44" fmla="*/ 1502690 h 3154509"/>
                <a:gd name="connsiteX45" fmla="*/ 1426298 w 2709408"/>
                <a:gd name="connsiteY45" fmla="*/ 1163477 h 3154509"/>
                <a:gd name="connsiteX46" fmla="*/ 1337808 w 2709408"/>
                <a:gd name="connsiteY46" fmla="*/ 1015993 h 3154509"/>
                <a:gd name="connsiteX47" fmla="*/ 1308311 w 2709408"/>
                <a:gd name="connsiteY47" fmla="*/ 898006 h 3154509"/>
                <a:gd name="connsiteX48" fmla="*/ 1264066 w 2709408"/>
                <a:gd name="connsiteY48" fmla="*/ 750522 h 3154509"/>
                <a:gd name="connsiteX49" fmla="*/ 1305852 w 2709408"/>
                <a:gd name="connsiteY49" fmla="*/ 482595 h 3154509"/>
                <a:gd name="connsiteX50" fmla="*/ 1305852 w 2709408"/>
                <a:gd name="connsiteY50" fmla="*/ 25395 h 3154509"/>
                <a:gd name="connsiteX51" fmla="*/ 1229652 w 2709408"/>
                <a:gd name="connsiteY51" fmla="*/ 25394 h 3154509"/>
                <a:gd name="connsiteX52" fmla="*/ 1077252 w 2709408"/>
                <a:gd name="connsiteY52" fmla="*/ 25395 h 3154509"/>
                <a:gd name="connsiteX53" fmla="*/ 772452 w 2709408"/>
                <a:gd name="connsiteY53" fmla="*/ 25394 h 3154509"/>
                <a:gd name="connsiteX54" fmla="*/ 467652 w 2709408"/>
                <a:gd name="connsiteY54" fmla="*/ 25394 h 3154509"/>
                <a:gd name="connsiteX55" fmla="*/ 143188 w 2709408"/>
                <a:gd name="connsiteY55" fmla="*/ 27851 h 3154509"/>
                <a:gd name="connsiteX56" fmla="*/ 10452 w 2709408"/>
                <a:gd name="connsiteY56" fmla="*/ 25394 h 3154509"/>
                <a:gd name="connsiteX57" fmla="*/ 10452 w 2709408"/>
                <a:gd name="connsiteY57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34569 w 2709408"/>
                <a:gd name="connsiteY14" fmla="*/ 2653064 h 3154509"/>
                <a:gd name="connsiteX15" fmla="*/ 1396801 w 2709408"/>
                <a:gd name="connsiteY15" fmla="*/ 2756303 h 3154509"/>
                <a:gd name="connsiteX16" fmla="*/ 1485292 w 2709408"/>
                <a:gd name="connsiteY16" fmla="*/ 2844793 h 3154509"/>
                <a:gd name="connsiteX17" fmla="*/ 1529537 w 2709408"/>
                <a:gd name="connsiteY17" fmla="*/ 2889038 h 3154509"/>
                <a:gd name="connsiteX18" fmla="*/ 1618027 w 2709408"/>
                <a:gd name="connsiteY18" fmla="*/ 2933283 h 3154509"/>
                <a:gd name="connsiteX19" fmla="*/ 1691769 w 2709408"/>
                <a:gd name="connsiteY19" fmla="*/ 3021774 h 3154509"/>
                <a:gd name="connsiteX20" fmla="*/ 1736014 w 2709408"/>
                <a:gd name="connsiteY20" fmla="*/ 3066019 h 3154509"/>
                <a:gd name="connsiteX21" fmla="*/ 1868750 w 2709408"/>
                <a:gd name="connsiteY21" fmla="*/ 3125012 h 3154509"/>
                <a:gd name="connsiteX22" fmla="*/ 2016234 w 2709408"/>
                <a:gd name="connsiteY22" fmla="*/ 3154509 h 3154509"/>
                <a:gd name="connsiteX23" fmla="*/ 2414440 w 2709408"/>
                <a:gd name="connsiteY23" fmla="*/ 3139761 h 3154509"/>
                <a:gd name="connsiteX24" fmla="*/ 2517679 w 2709408"/>
                <a:gd name="connsiteY24" fmla="*/ 3125012 h 3154509"/>
                <a:gd name="connsiteX25" fmla="*/ 2635666 w 2709408"/>
                <a:gd name="connsiteY25" fmla="*/ 3110264 h 3154509"/>
                <a:gd name="connsiteX26" fmla="*/ 2679911 w 2709408"/>
                <a:gd name="connsiteY26" fmla="*/ 3095516 h 3154509"/>
                <a:gd name="connsiteX27" fmla="*/ 2694659 w 2709408"/>
                <a:gd name="connsiteY27" fmla="*/ 3051270 h 3154509"/>
                <a:gd name="connsiteX28" fmla="*/ 2709408 w 2709408"/>
                <a:gd name="connsiteY28" fmla="*/ 2977528 h 3154509"/>
                <a:gd name="connsiteX29" fmla="*/ 2694659 w 2709408"/>
                <a:gd name="connsiteY29" fmla="*/ 2815296 h 3154509"/>
                <a:gd name="connsiteX30" fmla="*/ 2650414 w 2709408"/>
                <a:gd name="connsiteY30" fmla="*/ 2682561 h 3154509"/>
                <a:gd name="connsiteX31" fmla="*/ 2620918 w 2709408"/>
                <a:gd name="connsiteY31" fmla="*/ 2594070 h 3154509"/>
                <a:gd name="connsiteX32" fmla="*/ 2606169 w 2709408"/>
                <a:gd name="connsiteY32" fmla="*/ 2549825 h 3154509"/>
                <a:gd name="connsiteX33" fmla="*/ 2576672 w 2709408"/>
                <a:gd name="connsiteY33" fmla="*/ 2505580 h 3154509"/>
                <a:gd name="connsiteX34" fmla="*/ 2532427 w 2709408"/>
                <a:gd name="connsiteY34" fmla="*/ 2417090 h 3154509"/>
                <a:gd name="connsiteX35" fmla="*/ 2517679 w 2709408"/>
                <a:gd name="connsiteY35" fmla="*/ 2372845 h 3154509"/>
                <a:gd name="connsiteX36" fmla="*/ 2473434 w 2709408"/>
                <a:gd name="connsiteY36" fmla="*/ 2328599 h 3154509"/>
                <a:gd name="connsiteX37" fmla="*/ 2443937 w 2709408"/>
                <a:gd name="connsiteY37" fmla="*/ 2284354 h 3154509"/>
                <a:gd name="connsiteX38" fmla="*/ 2399692 w 2709408"/>
                <a:gd name="connsiteY38" fmla="*/ 2240109 h 3154509"/>
                <a:gd name="connsiteX39" fmla="*/ 2370195 w 2709408"/>
                <a:gd name="connsiteY39" fmla="*/ 2195864 h 3154509"/>
                <a:gd name="connsiteX40" fmla="*/ 2237459 w 2709408"/>
                <a:gd name="connsiteY40" fmla="*/ 2107374 h 3154509"/>
                <a:gd name="connsiteX41" fmla="*/ 2193214 w 2709408"/>
                <a:gd name="connsiteY41" fmla="*/ 2077877 h 3154509"/>
                <a:gd name="connsiteX42" fmla="*/ 2163718 w 2709408"/>
                <a:gd name="connsiteY42" fmla="*/ 2033632 h 3154509"/>
                <a:gd name="connsiteX43" fmla="*/ 1647524 w 2709408"/>
                <a:gd name="connsiteY43" fmla="*/ 1502690 h 3154509"/>
                <a:gd name="connsiteX44" fmla="*/ 1426298 w 2709408"/>
                <a:gd name="connsiteY44" fmla="*/ 1163477 h 3154509"/>
                <a:gd name="connsiteX45" fmla="*/ 1337808 w 2709408"/>
                <a:gd name="connsiteY45" fmla="*/ 1015993 h 3154509"/>
                <a:gd name="connsiteX46" fmla="*/ 1308311 w 2709408"/>
                <a:gd name="connsiteY46" fmla="*/ 898006 h 3154509"/>
                <a:gd name="connsiteX47" fmla="*/ 1264066 w 2709408"/>
                <a:gd name="connsiteY47" fmla="*/ 750522 h 3154509"/>
                <a:gd name="connsiteX48" fmla="*/ 1305852 w 2709408"/>
                <a:gd name="connsiteY48" fmla="*/ 482595 h 3154509"/>
                <a:gd name="connsiteX49" fmla="*/ 1305852 w 2709408"/>
                <a:gd name="connsiteY49" fmla="*/ 25395 h 3154509"/>
                <a:gd name="connsiteX50" fmla="*/ 1229652 w 2709408"/>
                <a:gd name="connsiteY50" fmla="*/ 25394 h 3154509"/>
                <a:gd name="connsiteX51" fmla="*/ 1077252 w 2709408"/>
                <a:gd name="connsiteY51" fmla="*/ 25395 h 3154509"/>
                <a:gd name="connsiteX52" fmla="*/ 772452 w 2709408"/>
                <a:gd name="connsiteY52" fmla="*/ 25394 h 3154509"/>
                <a:gd name="connsiteX53" fmla="*/ 467652 w 2709408"/>
                <a:gd name="connsiteY53" fmla="*/ 25394 h 3154509"/>
                <a:gd name="connsiteX54" fmla="*/ 143188 w 2709408"/>
                <a:gd name="connsiteY54" fmla="*/ 27851 h 3154509"/>
                <a:gd name="connsiteX55" fmla="*/ 10452 w 2709408"/>
                <a:gd name="connsiteY55" fmla="*/ 25394 h 3154509"/>
                <a:gd name="connsiteX56" fmla="*/ 10452 w 2709408"/>
                <a:gd name="connsiteY56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34569 w 2709408"/>
                <a:gd name="connsiteY14" fmla="*/ 2653064 h 3154509"/>
                <a:gd name="connsiteX15" fmla="*/ 1485292 w 2709408"/>
                <a:gd name="connsiteY15" fmla="*/ 2844793 h 3154509"/>
                <a:gd name="connsiteX16" fmla="*/ 1529537 w 2709408"/>
                <a:gd name="connsiteY16" fmla="*/ 2889038 h 3154509"/>
                <a:gd name="connsiteX17" fmla="*/ 1618027 w 2709408"/>
                <a:gd name="connsiteY17" fmla="*/ 2933283 h 3154509"/>
                <a:gd name="connsiteX18" fmla="*/ 1691769 w 2709408"/>
                <a:gd name="connsiteY18" fmla="*/ 3021774 h 3154509"/>
                <a:gd name="connsiteX19" fmla="*/ 1736014 w 2709408"/>
                <a:gd name="connsiteY19" fmla="*/ 3066019 h 3154509"/>
                <a:gd name="connsiteX20" fmla="*/ 1868750 w 2709408"/>
                <a:gd name="connsiteY20" fmla="*/ 3125012 h 3154509"/>
                <a:gd name="connsiteX21" fmla="*/ 2016234 w 2709408"/>
                <a:gd name="connsiteY21" fmla="*/ 3154509 h 3154509"/>
                <a:gd name="connsiteX22" fmla="*/ 2414440 w 2709408"/>
                <a:gd name="connsiteY22" fmla="*/ 3139761 h 3154509"/>
                <a:gd name="connsiteX23" fmla="*/ 2517679 w 2709408"/>
                <a:gd name="connsiteY23" fmla="*/ 3125012 h 3154509"/>
                <a:gd name="connsiteX24" fmla="*/ 2635666 w 2709408"/>
                <a:gd name="connsiteY24" fmla="*/ 3110264 h 3154509"/>
                <a:gd name="connsiteX25" fmla="*/ 2679911 w 2709408"/>
                <a:gd name="connsiteY25" fmla="*/ 3095516 h 3154509"/>
                <a:gd name="connsiteX26" fmla="*/ 2694659 w 2709408"/>
                <a:gd name="connsiteY26" fmla="*/ 3051270 h 3154509"/>
                <a:gd name="connsiteX27" fmla="*/ 2709408 w 2709408"/>
                <a:gd name="connsiteY27" fmla="*/ 2977528 h 3154509"/>
                <a:gd name="connsiteX28" fmla="*/ 2694659 w 2709408"/>
                <a:gd name="connsiteY28" fmla="*/ 2815296 h 3154509"/>
                <a:gd name="connsiteX29" fmla="*/ 2650414 w 2709408"/>
                <a:gd name="connsiteY29" fmla="*/ 2682561 h 3154509"/>
                <a:gd name="connsiteX30" fmla="*/ 2620918 w 2709408"/>
                <a:gd name="connsiteY30" fmla="*/ 2594070 h 3154509"/>
                <a:gd name="connsiteX31" fmla="*/ 2606169 w 2709408"/>
                <a:gd name="connsiteY31" fmla="*/ 2549825 h 3154509"/>
                <a:gd name="connsiteX32" fmla="*/ 2576672 w 2709408"/>
                <a:gd name="connsiteY32" fmla="*/ 2505580 h 3154509"/>
                <a:gd name="connsiteX33" fmla="*/ 2532427 w 2709408"/>
                <a:gd name="connsiteY33" fmla="*/ 2417090 h 3154509"/>
                <a:gd name="connsiteX34" fmla="*/ 2517679 w 2709408"/>
                <a:gd name="connsiteY34" fmla="*/ 2372845 h 3154509"/>
                <a:gd name="connsiteX35" fmla="*/ 2473434 w 2709408"/>
                <a:gd name="connsiteY35" fmla="*/ 2328599 h 3154509"/>
                <a:gd name="connsiteX36" fmla="*/ 2443937 w 2709408"/>
                <a:gd name="connsiteY36" fmla="*/ 2284354 h 3154509"/>
                <a:gd name="connsiteX37" fmla="*/ 2399692 w 2709408"/>
                <a:gd name="connsiteY37" fmla="*/ 2240109 h 3154509"/>
                <a:gd name="connsiteX38" fmla="*/ 2370195 w 2709408"/>
                <a:gd name="connsiteY38" fmla="*/ 2195864 h 3154509"/>
                <a:gd name="connsiteX39" fmla="*/ 2237459 w 2709408"/>
                <a:gd name="connsiteY39" fmla="*/ 2107374 h 3154509"/>
                <a:gd name="connsiteX40" fmla="*/ 2193214 w 2709408"/>
                <a:gd name="connsiteY40" fmla="*/ 2077877 h 3154509"/>
                <a:gd name="connsiteX41" fmla="*/ 2163718 w 2709408"/>
                <a:gd name="connsiteY41" fmla="*/ 2033632 h 3154509"/>
                <a:gd name="connsiteX42" fmla="*/ 1647524 w 2709408"/>
                <a:gd name="connsiteY42" fmla="*/ 1502690 h 3154509"/>
                <a:gd name="connsiteX43" fmla="*/ 1426298 w 2709408"/>
                <a:gd name="connsiteY43" fmla="*/ 1163477 h 3154509"/>
                <a:gd name="connsiteX44" fmla="*/ 1337808 w 2709408"/>
                <a:gd name="connsiteY44" fmla="*/ 1015993 h 3154509"/>
                <a:gd name="connsiteX45" fmla="*/ 1308311 w 2709408"/>
                <a:gd name="connsiteY45" fmla="*/ 898006 h 3154509"/>
                <a:gd name="connsiteX46" fmla="*/ 1264066 w 2709408"/>
                <a:gd name="connsiteY46" fmla="*/ 750522 h 3154509"/>
                <a:gd name="connsiteX47" fmla="*/ 1305852 w 2709408"/>
                <a:gd name="connsiteY47" fmla="*/ 482595 h 3154509"/>
                <a:gd name="connsiteX48" fmla="*/ 1305852 w 2709408"/>
                <a:gd name="connsiteY48" fmla="*/ 25395 h 3154509"/>
                <a:gd name="connsiteX49" fmla="*/ 1229652 w 2709408"/>
                <a:gd name="connsiteY49" fmla="*/ 25394 h 3154509"/>
                <a:gd name="connsiteX50" fmla="*/ 1077252 w 2709408"/>
                <a:gd name="connsiteY50" fmla="*/ 25395 h 3154509"/>
                <a:gd name="connsiteX51" fmla="*/ 772452 w 2709408"/>
                <a:gd name="connsiteY51" fmla="*/ 25394 h 3154509"/>
                <a:gd name="connsiteX52" fmla="*/ 467652 w 2709408"/>
                <a:gd name="connsiteY52" fmla="*/ 25394 h 3154509"/>
                <a:gd name="connsiteX53" fmla="*/ 143188 w 2709408"/>
                <a:gd name="connsiteY53" fmla="*/ 27851 h 3154509"/>
                <a:gd name="connsiteX54" fmla="*/ 10452 w 2709408"/>
                <a:gd name="connsiteY54" fmla="*/ 25394 h 3154509"/>
                <a:gd name="connsiteX55" fmla="*/ 10452 w 2709408"/>
                <a:gd name="connsiteY5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34569 w 2709408"/>
                <a:gd name="connsiteY14" fmla="*/ 2653064 h 3154509"/>
                <a:gd name="connsiteX15" fmla="*/ 1485292 w 2709408"/>
                <a:gd name="connsiteY15" fmla="*/ 2844793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29651 w 2709408"/>
                <a:gd name="connsiteY14" fmla="*/ 2692395 h 3154509"/>
                <a:gd name="connsiteX15" fmla="*/ 1485292 w 2709408"/>
                <a:gd name="connsiteY15" fmla="*/ 2844793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077251 w 2709408"/>
                <a:gd name="connsiteY13" fmla="*/ 2539995 h 3154509"/>
                <a:gd name="connsiteX14" fmla="*/ 1229651 w 2709408"/>
                <a:gd name="connsiteY14" fmla="*/ 2692395 h 3154509"/>
                <a:gd name="connsiteX15" fmla="*/ 1485292 w 2709408"/>
                <a:gd name="connsiteY15" fmla="*/ 2844793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01051 w 2709408"/>
                <a:gd name="connsiteY12" fmla="*/ 2463795 h 3154509"/>
                <a:gd name="connsiteX13" fmla="*/ 1077251 w 2709408"/>
                <a:gd name="connsiteY13" fmla="*/ 2539995 h 3154509"/>
                <a:gd name="connsiteX14" fmla="*/ 1229651 w 2709408"/>
                <a:gd name="connsiteY14" fmla="*/ 2692395 h 3154509"/>
                <a:gd name="connsiteX15" fmla="*/ 1485292 w 2709408"/>
                <a:gd name="connsiteY15" fmla="*/ 2844793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692395 h 3154509"/>
                <a:gd name="connsiteX14" fmla="*/ 1485292 w 2709408"/>
                <a:gd name="connsiteY14" fmla="*/ 2844793 h 3154509"/>
                <a:gd name="connsiteX15" fmla="*/ 1618027 w 2709408"/>
                <a:gd name="connsiteY15" fmla="*/ 2933283 h 3154509"/>
                <a:gd name="connsiteX16" fmla="*/ 1691769 w 2709408"/>
                <a:gd name="connsiteY16" fmla="*/ 3021774 h 3154509"/>
                <a:gd name="connsiteX17" fmla="*/ 1736014 w 2709408"/>
                <a:gd name="connsiteY17" fmla="*/ 3066019 h 3154509"/>
                <a:gd name="connsiteX18" fmla="*/ 1868750 w 2709408"/>
                <a:gd name="connsiteY18" fmla="*/ 3125012 h 3154509"/>
                <a:gd name="connsiteX19" fmla="*/ 2016234 w 2709408"/>
                <a:gd name="connsiteY19" fmla="*/ 3154509 h 3154509"/>
                <a:gd name="connsiteX20" fmla="*/ 2414440 w 2709408"/>
                <a:gd name="connsiteY20" fmla="*/ 3139761 h 3154509"/>
                <a:gd name="connsiteX21" fmla="*/ 2517679 w 2709408"/>
                <a:gd name="connsiteY21" fmla="*/ 3125012 h 3154509"/>
                <a:gd name="connsiteX22" fmla="*/ 2635666 w 2709408"/>
                <a:gd name="connsiteY22" fmla="*/ 3110264 h 3154509"/>
                <a:gd name="connsiteX23" fmla="*/ 2679911 w 2709408"/>
                <a:gd name="connsiteY23" fmla="*/ 3095516 h 3154509"/>
                <a:gd name="connsiteX24" fmla="*/ 2694659 w 2709408"/>
                <a:gd name="connsiteY24" fmla="*/ 3051270 h 3154509"/>
                <a:gd name="connsiteX25" fmla="*/ 2709408 w 2709408"/>
                <a:gd name="connsiteY25" fmla="*/ 2977528 h 3154509"/>
                <a:gd name="connsiteX26" fmla="*/ 2694659 w 2709408"/>
                <a:gd name="connsiteY26" fmla="*/ 2815296 h 3154509"/>
                <a:gd name="connsiteX27" fmla="*/ 2650414 w 2709408"/>
                <a:gd name="connsiteY27" fmla="*/ 2682561 h 3154509"/>
                <a:gd name="connsiteX28" fmla="*/ 2620918 w 2709408"/>
                <a:gd name="connsiteY28" fmla="*/ 2594070 h 3154509"/>
                <a:gd name="connsiteX29" fmla="*/ 2606169 w 2709408"/>
                <a:gd name="connsiteY29" fmla="*/ 2549825 h 3154509"/>
                <a:gd name="connsiteX30" fmla="*/ 2576672 w 2709408"/>
                <a:gd name="connsiteY30" fmla="*/ 2505580 h 3154509"/>
                <a:gd name="connsiteX31" fmla="*/ 2532427 w 2709408"/>
                <a:gd name="connsiteY31" fmla="*/ 2417090 h 3154509"/>
                <a:gd name="connsiteX32" fmla="*/ 2517679 w 2709408"/>
                <a:gd name="connsiteY32" fmla="*/ 2372845 h 3154509"/>
                <a:gd name="connsiteX33" fmla="*/ 2473434 w 2709408"/>
                <a:gd name="connsiteY33" fmla="*/ 2328599 h 3154509"/>
                <a:gd name="connsiteX34" fmla="*/ 2443937 w 2709408"/>
                <a:gd name="connsiteY34" fmla="*/ 2284354 h 3154509"/>
                <a:gd name="connsiteX35" fmla="*/ 2399692 w 2709408"/>
                <a:gd name="connsiteY35" fmla="*/ 2240109 h 3154509"/>
                <a:gd name="connsiteX36" fmla="*/ 2370195 w 2709408"/>
                <a:gd name="connsiteY36" fmla="*/ 2195864 h 3154509"/>
                <a:gd name="connsiteX37" fmla="*/ 2237459 w 2709408"/>
                <a:gd name="connsiteY37" fmla="*/ 2107374 h 3154509"/>
                <a:gd name="connsiteX38" fmla="*/ 2193214 w 2709408"/>
                <a:gd name="connsiteY38" fmla="*/ 2077877 h 3154509"/>
                <a:gd name="connsiteX39" fmla="*/ 2163718 w 2709408"/>
                <a:gd name="connsiteY39" fmla="*/ 2033632 h 3154509"/>
                <a:gd name="connsiteX40" fmla="*/ 1647524 w 2709408"/>
                <a:gd name="connsiteY40" fmla="*/ 1502690 h 3154509"/>
                <a:gd name="connsiteX41" fmla="*/ 1426298 w 2709408"/>
                <a:gd name="connsiteY41" fmla="*/ 1163477 h 3154509"/>
                <a:gd name="connsiteX42" fmla="*/ 1337808 w 2709408"/>
                <a:gd name="connsiteY42" fmla="*/ 1015993 h 3154509"/>
                <a:gd name="connsiteX43" fmla="*/ 1308311 w 2709408"/>
                <a:gd name="connsiteY43" fmla="*/ 898006 h 3154509"/>
                <a:gd name="connsiteX44" fmla="*/ 1264066 w 2709408"/>
                <a:gd name="connsiteY44" fmla="*/ 750522 h 3154509"/>
                <a:gd name="connsiteX45" fmla="*/ 1305852 w 2709408"/>
                <a:gd name="connsiteY45" fmla="*/ 482595 h 3154509"/>
                <a:gd name="connsiteX46" fmla="*/ 1305852 w 2709408"/>
                <a:gd name="connsiteY46" fmla="*/ 25395 h 3154509"/>
                <a:gd name="connsiteX47" fmla="*/ 1229652 w 2709408"/>
                <a:gd name="connsiteY47" fmla="*/ 25394 h 3154509"/>
                <a:gd name="connsiteX48" fmla="*/ 1077252 w 2709408"/>
                <a:gd name="connsiteY48" fmla="*/ 25395 h 3154509"/>
                <a:gd name="connsiteX49" fmla="*/ 772452 w 2709408"/>
                <a:gd name="connsiteY49" fmla="*/ 25394 h 3154509"/>
                <a:gd name="connsiteX50" fmla="*/ 467652 w 2709408"/>
                <a:gd name="connsiteY50" fmla="*/ 25394 h 3154509"/>
                <a:gd name="connsiteX51" fmla="*/ 143188 w 2709408"/>
                <a:gd name="connsiteY51" fmla="*/ 27851 h 3154509"/>
                <a:gd name="connsiteX52" fmla="*/ 10452 w 2709408"/>
                <a:gd name="connsiteY52" fmla="*/ 25394 h 3154509"/>
                <a:gd name="connsiteX53" fmla="*/ 10452 w 2709408"/>
                <a:gd name="connsiteY5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692395 h 3154509"/>
                <a:gd name="connsiteX14" fmla="*/ 1458251 w 2709408"/>
                <a:gd name="connsiteY14" fmla="*/ 2844795 h 3154509"/>
                <a:gd name="connsiteX15" fmla="*/ 1618027 w 2709408"/>
                <a:gd name="connsiteY15" fmla="*/ 2933283 h 3154509"/>
                <a:gd name="connsiteX16" fmla="*/ 1691769 w 2709408"/>
                <a:gd name="connsiteY16" fmla="*/ 3021774 h 3154509"/>
                <a:gd name="connsiteX17" fmla="*/ 1736014 w 2709408"/>
                <a:gd name="connsiteY17" fmla="*/ 3066019 h 3154509"/>
                <a:gd name="connsiteX18" fmla="*/ 1868750 w 2709408"/>
                <a:gd name="connsiteY18" fmla="*/ 3125012 h 3154509"/>
                <a:gd name="connsiteX19" fmla="*/ 2016234 w 2709408"/>
                <a:gd name="connsiteY19" fmla="*/ 3154509 h 3154509"/>
                <a:gd name="connsiteX20" fmla="*/ 2414440 w 2709408"/>
                <a:gd name="connsiteY20" fmla="*/ 3139761 h 3154509"/>
                <a:gd name="connsiteX21" fmla="*/ 2517679 w 2709408"/>
                <a:gd name="connsiteY21" fmla="*/ 3125012 h 3154509"/>
                <a:gd name="connsiteX22" fmla="*/ 2635666 w 2709408"/>
                <a:gd name="connsiteY22" fmla="*/ 3110264 h 3154509"/>
                <a:gd name="connsiteX23" fmla="*/ 2679911 w 2709408"/>
                <a:gd name="connsiteY23" fmla="*/ 3095516 h 3154509"/>
                <a:gd name="connsiteX24" fmla="*/ 2694659 w 2709408"/>
                <a:gd name="connsiteY24" fmla="*/ 3051270 h 3154509"/>
                <a:gd name="connsiteX25" fmla="*/ 2709408 w 2709408"/>
                <a:gd name="connsiteY25" fmla="*/ 2977528 h 3154509"/>
                <a:gd name="connsiteX26" fmla="*/ 2694659 w 2709408"/>
                <a:gd name="connsiteY26" fmla="*/ 2815296 h 3154509"/>
                <a:gd name="connsiteX27" fmla="*/ 2650414 w 2709408"/>
                <a:gd name="connsiteY27" fmla="*/ 2682561 h 3154509"/>
                <a:gd name="connsiteX28" fmla="*/ 2620918 w 2709408"/>
                <a:gd name="connsiteY28" fmla="*/ 2594070 h 3154509"/>
                <a:gd name="connsiteX29" fmla="*/ 2606169 w 2709408"/>
                <a:gd name="connsiteY29" fmla="*/ 2549825 h 3154509"/>
                <a:gd name="connsiteX30" fmla="*/ 2576672 w 2709408"/>
                <a:gd name="connsiteY30" fmla="*/ 2505580 h 3154509"/>
                <a:gd name="connsiteX31" fmla="*/ 2532427 w 2709408"/>
                <a:gd name="connsiteY31" fmla="*/ 2417090 h 3154509"/>
                <a:gd name="connsiteX32" fmla="*/ 2517679 w 2709408"/>
                <a:gd name="connsiteY32" fmla="*/ 2372845 h 3154509"/>
                <a:gd name="connsiteX33" fmla="*/ 2473434 w 2709408"/>
                <a:gd name="connsiteY33" fmla="*/ 2328599 h 3154509"/>
                <a:gd name="connsiteX34" fmla="*/ 2443937 w 2709408"/>
                <a:gd name="connsiteY34" fmla="*/ 2284354 h 3154509"/>
                <a:gd name="connsiteX35" fmla="*/ 2399692 w 2709408"/>
                <a:gd name="connsiteY35" fmla="*/ 2240109 h 3154509"/>
                <a:gd name="connsiteX36" fmla="*/ 2370195 w 2709408"/>
                <a:gd name="connsiteY36" fmla="*/ 2195864 h 3154509"/>
                <a:gd name="connsiteX37" fmla="*/ 2237459 w 2709408"/>
                <a:gd name="connsiteY37" fmla="*/ 2107374 h 3154509"/>
                <a:gd name="connsiteX38" fmla="*/ 2193214 w 2709408"/>
                <a:gd name="connsiteY38" fmla="*/ 2077877 h 3154509"/>
                <a:gd name="connsiteX39" fmla="*/ 2163718 w 2709408"/>
                <a:gd name="connsiteY39" fmla="*/ 2033632 h 3154509"/>
                <a:gd name="connsiteX40" fmla="*/ 1647524 w 2709408"/>
                <a:gd name="connsiteY40" fmla="*/ 1502690 h 3154509"/>
                <a:gd name="connsiteX41" fmla="*/ 1426298 w 2709408"/>
                <a:gd name="connsiteY41" fmla="*/ 1163477 h 3154509"/>
                <a:gd name="connsiteX42" fmla="*/ 1337808 w 2709408"/>
                <a:gd name="connsiteY42" fmla="*/ 1015993 h 3154509"/>
                <a:gd name="connsiteX43" fmla="*/ 1308311 w 2709408"/>
                <a:gd name="connsiteY43" fmla="*/ 898006 h 3154509"/>
                <a:gd name="connsiteX44" fmla="*/ 1264066 w 2709408"/>
                <a:gd name="connsiteY44" fmla="*/ 750522 h 3154509"/>
                <a:gd name="connsiteX45" fmla="*/ 1305852 w 2709408"/>
                <a:gd name="connsiteY45" fmla="*/ 482595 h 3154509"/>
                <a:gd name="connsiteX46" fmla="*/ 1305852 w 2709408"/>
                <a:gd name="connsiteY46" fmla="*/ 25395 h 3154509"/>
                <a:gd name="connsiteX47" fmla="*/ 1229652 w 2709408"/>
                <a:gd name="connsiteY47" fmla="*/ 25394 h 3154509"/>
                <a:gd name="connsiteX48" fmla="*/ 1077252 w 2709408"/>
                <a:gd name="connsiteY48" fmla="*/ 25395 h 3154509"/>
                <a:gd name="connsiteX49" fmla="*/ 772452 w 2709408"/>
                <a:gd name="connsiteY49" fmla="*/ 25394 h 3154509"/>
                <a:gd name="connsiteX50" fmla="*/ 467652 w 2709408"/>
                <a:gd name="connsiteY50" fmla="*/ 25394 h 3154509"/>
                <a:gd name="connsiteX51" fmla="*/ 143188 w 2709408"/>
                <a:gd name="connsiteY51" fmla="*/ 27851 h 3154509"/>
                <a:gd name="connsiteX52" fmla="*/ 10452 w 2709408"/>
                <a:gd name="connsiteY52" fmla="*/ 25394 h 3154509"/>
                <a:gd name="connsiteX53" fmla="*/ 10452 w 2709408"/>
                <a:gd name="connsiteY5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692395 h 3154509"/>
                <a:gd name="connsiteX14" fmla="*/ 1458251 w 2709408"/>
                <a:gd name="connsiteY14" fmla="*/ 2844795 h 3154509"/>
                <a:gd name="connsiteX15" fmla="*/ 1618027 w 2709408"/>
                <a:gd name="connsiteY15" fmla="*/ 2933283 h 3154509"/>
                <a:gd name="connsiteX16" fmla="*/ 1691769 w 2709408"/>
                <a:gd name="connsiteY16" fmla="*/ 3021774 h 3154509"/>
                <a:gd name="connsiteX17" fmla="*/ 1736014 w 2709408"/>
                <a:gd name="connsiteY17" fmla="*/ 3066019 h 3154509"/>
                <a:gd name="connsiteX18" fmla="*/ 1868750 w 2709408"/>
                <a:gd name="connsiteY18" fmla="*/ 3125012 h 3154509"/>
                <a:gd name="connsiteX19" fmla="*/ 2016234 w 2709408"/>
                <a:gd name="connsiteY19" fmla="*/ 3154509 h 3154509"/>
                <a:gd name="connsiteX20" fmla="*/ 2414440 w 2709408"/>
                <a:gd name="connsiteY20" fmla="*/ 3139761 h 3154509"/>
                <a:gd name="connsiteX21" fmla="*/ 2517679 w 2709408"/>
                <a:gd name="connsiteY21" fmla="*/ 3125012 h 3154509"/>
                <a:gd name="connsiteX22" fmla="*/ 2635666 w 2709408"/>
                <a:gd name="connsiteY22" fmla="*/ 3110264 h 3154509"/>
                <a:gd name="connsiteX23" fmla="*/ 2679911 w 2709408"/>
                <a:gd name="connsiteY23" fmla="*/ 3095516 h 3154509"/>
                <a:gd name="connsiteX24" fmla="*/ 2694659 w 2709408"/>
                <a:gd name="connsiteY24" fmla="*/ 3051270 h 3154509"/>
                <a:gd name="connsiteX25" fmla="*/ 2709408 w 2709408"/>
                <a:gd name="connsiteY25" fmla="*/ 2977528 h 3154509"/>
                <a:gd name="connsiteX26" fmla="*/ 2694659 w 2709408"/>
                <a:gd name="connsiteY26" fmla="*/ 2815296 h 3154509"/>
                <a:gd name="connsiteX27" fmla="*/ 2650414 w 2709408"/>
                <a:gd name="connsiteY27" fmla="*/ 2682561 h 3154509"/>
                <a:gd name="connsiteX28" fmla="*/ 2620918 w 2709408"/>
                <a:gd name="connsiteY28" fmla="*/ 2594070 h 3154509"/>
                <a:gd name="connsiteX29" fmla="*/ 2606169 w 2709408"/>
                <a:gd name="connsiteY29" fmla="*/ 2549825 h 3154509"/>
                <a:gd name="connsiteX30" fmla="*/ 2576672 w 2709408"/>
                <a:gd name="connsiteY30" fmla="*/ 2505580 h 3154509"/>
                <a:gd name="connsiteX31" fmla="*/ 2532427 w 2709408"/>
                <a:gd name="connsiteY31" fmla="*/ 2417090 h 3154509"/>
                <a:gd name="connsiteX32" fmla="*/ 2517679 w 2709408"/>
                <a:gd name="connsiteY32" fmla="*/ 2372845 h 3154509"/>
                <a:gd name="connsiteX33" fmla="*/ 2473434 w 2709408"/>
                <a:gd name="connsiteY33" fmla="*/ 2328599 h 3154509"/>
                <a:gd name="connsiteX34" fmla="*/ 2443937 w 2709408"/>
                <a:gd name="connsiteY34" fmla="*/ 2284354 h 3154509"/>
                <a:gd name="connsiteX35" fmla="*/ 2399692 w 2709408"/>
                <a:gd name="connsiteY35" fmla="*/ 2240109 h 3154509"/>
                <a:gd name="connsiteX36" fmla="*/ 2370195 w 2709408"/>
                <a:gd name="connsiteY36" fmla="*/ 2195864 h 3154509"/>
                <a:gd name="connsiteX37" fmla="*/ 2237459 w 2709408"/>
                <a:gd name="connsiteY37" fmla="*/ 2107374 h 3154509"/>
                <a:gd name="connsiteX38" fmla="*/ 2193214 w 2709408"/>
                <a:gd name="connsiteY38" fmla="*/ 2077877 h 3154509"/>
                <a:gd name="connsiteX39" fmla="*/ 2163718 w 2709408"/>
                <a:gd name="connsiteY39" fmla="*/ 2033632 h 3154509"/>
                <a:gd name="connsiteX40" fmla="*/ 1647524 w 2709408"/>
                <a:gd name="connsiteY40" fmla="*/ 1502690 h 3154509"/>
                <a:gd name="connsiteX41" fmla="*/ 1426298 w 2709408"/>
                <a:gd name="connsiteY41" fmla="*/ 1163477 h 3154509"/>
                <a:gd name="connsiteX42" fmla="*/ 1337808 w 2709408"/>
                <a:gd name="connsiteY42" fmla="*/ 1015993 h 3154509"/>
                <a:gd name="connsiteX43" fmla="*/ 1308311 w 2709408"/>
                <a:gd name="connsiteY43" fmla="*/ 898006 h 3154509"/>
                <a:gd name="connsiteX44" fmla="*/ 1264066 w 2709408"/>
                <a:gd name="connsiteY44" fmla="*/ 750522 h 3154509"/>
                <a:gd name="connsiteX45" fmla="*/ 1305852 w 2709408"/>
                <a:gd name="connsiteY45" fmla="*/ 482595 h 3154509"/>
                <a:gd name="connsiteX46" fmla="*/ 1305852 w 2709408"/>
                <a:gd name="connsiteY46" fmla="*/ 25395 h 3154509"/>
                <a:gd name="connsiteX47" fmla="*/ 1229652 w 2709408"/>
                <a:gd name="connsiteY47" fmla="*/ 25394 h 3154509"/>
                <a:gd name="connsiteX48" fmla="*/ 1077252 w 2709408"/>
                <a:gd name="connsiteY48" fmla="*/ 25395 h 3154509"/>
                <a:gd name="connsiteX49" fmla="*/ 772452 w 2709408"/>
                <a:gd name="connsiteY49" fmla="*/ 25394 h 3154509"/>
                <a:gd name="connsiteX50" fmla="*/ 467652 w 2709408"/>
                <a:gd name="connsiteY50" fmla="*/ 25394 h 3154509"/>
                <a:gd name="connsiteX51" fmla="*/ 143188 w 2709408"/>
                <a:gd name="connsiteY51" fmla="*/ 27851 h 3154509"/>
                <a:gd name="connsiteX52" fmla="*/ 10452 w 2709408"/>
                <a:gd name="connsiteY52" fmla="*/ 25394 h 3154509"/>
                <a:gd name="connsiteX53" fmla="*/ 10452 w 2709408"/>
                <a:gd name="connsiteY5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692395 h 3154509"/>
                <a:gd name="connsiteX14" fmla="*/ 1229651 w 2709408"/>
                <a:gd name="connsiteY14" fmla="*/ 2768595 h 3154509"/>
                <a:gd name="connsiteX15" fmla="*/ 1458251 w 2709408"/>
                <a:gd name="connsiteY15" fmla="*/ 2844795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692395 h 3154509"/>
                <a:gd name="connsiteX14" fmla="*/ 1229651 w 2709408"/>
                <a:gd name="connsiteY14" fmla="*/ 2768595 h 3154509"/>
                <a:gd name="connsiteX15" fmla="*/ 1458251 w 2709408"/>
                <a:gd name="connsiteY15" fmla="*/ 2844795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458251 w 2709408"/>
                <a:gd name="connsiteY14" fmla="*/ 2844795 h 3154509"/>
                <a:gd name="connsiteX15" fmla="*/ 1618027 w 2709408"/>
                <a:gd name="connsiteY15" fmla="*/ 2933283 h 3154509"/>
                <a:gd name="connsiteX16" fmla="*/ 1691769 w 2709408"/>
                <a:gd name="connsiteY16" fmla="*/ 3021774 h 3154509"/>
                <a:gd name="connsiteX17" fmla="*/ 1736014 w 2709408"/>
                <a:gd name="connsiteY17" fmla="*/ 3066019 h 3154509"/>
                <a:gd name="connsiteX18" fmla="*/ 1868750 w 2709408"/>
                <a:gd name="connsiteY18" fmla="*/ 3125012 h 3154509"/>
                <a:gd name="connsiteX19" fmla="*/ 2016234 w 2709408"/>
                <a:gd name="connsiteY19" fmla="*/ 3154509 h 3154509"/>
                <a:gd name="connsiteX20" fmla="*/ 2414440 w 2709408"/>
                <a:gd name="connsiteY20" fmla="*/ 3139761 h 3154509"/>
                <a:gd name="connsiteX21" fmla="*/ 2517679 w 2709408"/>
                <a:gd name="connsiteY21" fmla="*/ 3125012 h 3154509"/>
                <a:gd name="connsiteX22" fmla="*/ 2635666 w 2709408"/>
                <a:gd name="connsiteY22" fmla="*/ 3110264 h 3154509"/>
                <a:gd name="connsiteX23" fmla="*/ 2679911 w 2709408"/>
                <a:gd name="connsiteY23" fmla="*/ 3095516 h 3154509"/>
                <a:gd name="connsiteX24" fmla="*/ 2694659 w 2709408"/>
                <a:gd name="connsiteY24" fmla="*/ 3051270 h 3154509"/>
                <a:gd name="connsiteX25" fmla="*/ 2709408 w 2709408"/>
                <a:gd name="connsiteY25" fmla="*/ 2977528 h 3154509"/>
                <a:gd name="connsiteX26" fmla="*/ 2694659 w 2709408"/>
                <a:gd name="connsiteY26" fmla="*/ 2815296 h 3154509"/>
                <a:gd name="connsiteX27" fmla="*/ 2650414 w 2709408"/>
                <a:gd name="connsiteY27" fmla="*/ 2682561 h 3154509"/>
                <a:gd name="connsiteX28" fmla="*/ 2620918 w 2709408"/>
                <a:gd name="connsiteY28" fmla="*/ 2594070 h 3154509"/>
                <a:gd name="connsiteX29" fmla="*/ 2606169 w 2709408"/>
                <a:gd name="connsiteY29" fmla="*/ 2549825 h 3154509"/>
                <a:gd name="connsiteX30" fmla="*/ 2576672 w 2709408"/>
                <a:gd name="connsiteY30" fmla="*/ 2505580 h 3154509"/>
                <a:gd name="connsiteX31" fmla="*/ 2532427 w 2709408"/>
                <a:gd name="connsiteY31" fmla="*/ 2417090 h 3154509"/>
                <a:gd name="connsiteX32" fmla="*/ 2517679 w 2709408"/>
                <a:gd name="connsiteY32" fmla="*/ 2372845 h 3154509"/>
                <a:gd name="connsiteX33" fmla="*/ 2473434 w 2709408"/>
                <a:gd name="connsiteY33" fmla="*/ 2328599 h 3154509"/>
                <a:gd name="connsiteX34" fmla="*/ 2443937 w 2709408"/>
                <a:gd name="connsiteY34" fmla="*/ 2284354 h 3154509"/>
                <a:gd name="connsiteX35" fmla="*/ 2399692 w 2709408"/>
                <a:gd name="connsiteY35" fmla="*/ 2240109 h 3154509"/>
                <a:gd name="connsiteX36" fmla="*/ 2370195 w 2709408"/>
                <a:gd name="connsiteY36" fmla="*/ 2195864 h 3154509"/>
                <a:gd name="connsiteX37" fmla="*/ 2237459 w 2709408"/>
                <a:gd name="connsiteY37" fmla="*/ 2107374 h 3154509"/>
                <a:gd name="connsiteX38" fmla="*/ 2193214 w 2709408"/>
                <a:gd name="connsiteY38" fmla="*/ 2077877 h 3154509"/>
                <a:gd name="connsiteX39" fmla="*/ 2163718 w 2709408"/>
                <a:gd name="connsiteY39" fmla="*/ 2033632 h 3154509"/>
                <a:gd name="connsiteX40" fmla="*/ 1647524 w 2709408"/>
                <a:gd name="connsiteY40" fmla="*/ 1502690 h 3154509"/>
                <a:gd name="connsiteX41" fmla="*/ 1426298 w 2709408"/>
                <a:gd name="connsiteY41" fmla="*/ 1163477 h 3154509"/>
                <a:gd name="connsiteX42" fmla="*/ 1337808 w 2709408"/>
                <a:gd name="connsiteY42" fmla="*/ 1015993 h 3154509"/>
                <a:gd name="connsiteX43" fmla="*/ 1308311 w 2709408"/>
                <a:gd name="connsiteY43" fmla="*/ 898006 h 3154509"/>
                <a:gd name="connsiteX44" fmla="*/ 1264066 w 2709408"/>
                <a:gd name="connsiteY44" fmla="*/ 750522 h 3154509"/>
                <a:gd name="connsiteX45" fmla="*/ 1305852 w 2709408"/>
                <a:gd name="connsiteY45" fmla="*/ 482595 h 3154509"/>
                <a:gd name="connsiteX46" fmla="*/ 1305852 w 2709408"/>
                <a:gd name="connsiteY46" fmla="*/ 25395 h 3154509"/>
                <a:gd name="connsiteX47" fmla="*/ 1229652 w 2709408"/>
                <a:gd name="connsiteY47" fmla="*/ 25394 h 3154509"/>
                <a:gd name="connsiteX48" fmla="*/ 1077252 w 2709408"/>
                <a:gd name="connsiteY48" fmla="*/ 25395 h 3154509"/>
                <a:gd name="connsiteX49" fmla="*/ 772452 w 2709408"/>
                <a:gd name="connsiteY49" fmla="*/ 25394 h 3154509"/>
                <a:gd name="connsiteX50" fmla="*/ 467652 w 2709408"/>
                <a:gd name="connsiteY50" fmla="*/ 25394 h 3154509"/>
                <a:gd name="connsiteX51" fmla="*/ 143188 w 2709408"/>
                <a:gd name="connsiteY51" fmla="*/ 27851 h 3154509"/>
                <a:gd name="connsiteX52" fmla="*/ 10452 w 2709408"/>
                <a:gd name="connsiteY52" fmla="*/ 25394 h 3154509"/>
                <a:gd name="connsiteX53" fmla="*/ 10452 w 2709408"/>
                <a:gd name="connsiteY5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458251 w 2709408"/>
                <a:gd name="connsiteY14" fmla="*/ 2844795 h 3154509"/>
                <a:gd name="connsiteX15" fmla="*/ 1618027 w 2709408"/>
                <a:gd name="connsiteY15" fmla="*/ 2933283 h 3154509"/>
                <a:gd name="connsiteX16" fmla="*/ 1691769 w 2709408"/>
                <a:gd name="connsiteY16" fmla="*/ 3021774 h 3154509"/>
                <a:gd name="connsiteX17" fmla="*/ 1736014 w 2709408"/>
                <a:gd name="connsiteY17" fmla="*/ 3066019 h 3154509"/>
                <a:gd name="connsiteX18" fmla="*/ 1868750 w 2709408"/>
                <a:gd name="connsiteY18" fmla="*/ 3125012 h 3154509"/>
                <a:gd name="connsiteX19" fmla="*/ 2016234 w 2709408"/>
                <a:gd name="connsiteY19" fmla="*/ 3154509 h 3154509"/>
                <a:gd name="connsiteX20" fmla="*/ 2414440 w 2709408"/>
                <a:gd name="connsiteY20" fmla="*/ 3139761 h 3154509"/>
                <a:gd name="connsiteX21" fmla="*/ 2517679 w 2709408"/>
                <a:gd name="connsiteY21" fmla="*/ 3125012 h 3154509"/>
                <a:gd name="connsiteX22" fmla="*/ 2635666 w 2709408"/>
                <a:gd name="connsiteY22" fmla="*/ 3110264 h 3154509"/>
                <a:gd name="connsiteX23" fmla="*/ 2679911 w 2709408"/>
                <a:gd name="connsiteY23" fmla="*/ 3095516 h 3154509"/>
                <a:gd name="connsiteX24" fmla="*/ 2694659 w 2709408"/>
                <a:gd name="connsiteY24" fmla="*/ 3051270 h 3154509"/>
                <a:gd name="connsiteX25" fmla="*/ 2709408 w 2709408"/>
                <a:gd name="connsiteY25" fmla="*/ 2977528 h 3154509"/>
                <a:gd name="connsiteX26" fmla="*/ 2694659 w 2709408"/>
                <a:gd name="connsiteY26" fmla="*/ 2815296 h 3154509"/>
                <a:gd name="connsiteX27" fmla="*/ 2650414 w 2709408"/>
                <a:gd name="connsiteY27" fmla="*/ 2682561 h 3154509"/>
                <a:gd name="connsiteX28" fmla="*/ 2620918 w 2709408"/>
                <a:gd name="connsiteY28" fmla="*/ 2594070 h 3154509"/>
                <a:gd name="connsiteX29" fmla="*/ 2606169 w 2709408"/>
                <a:gd name="connsiteY29" fmla="*/ 2549825 h 3154509"/>
                <a:gd name="connsiteX30" fmla="*/ 2576672 w 2709408"/>
                <a:gd name="connsiteY30" fmla="*/ 2505580 h 3154509"/>
                <a:gd name="connsiteX31" fmla="*/ 2532427 w 2709408"/>
                <a:gd name="connsiteY31" fmla="*/ 2417090 h 3154509"/>
                <a:gd name="connsiteX32" fmla="*/ 2517679 w 2709408"/>
                <a:gd name="connsiteY32" fmla="*/ 2372845 h 3154509"/>
                <a:gd name="connsiteX33" fmla="*/ 2473434 w 2709408"/>
                <a:gd name="connsiteY33" fmla="*/ 2328599 h 3154509"/>
                <a:gd name="connsiteX34" fmla="*/ 2443937 w 2709408"/>
                <a:gd name="connsiteY34" fmla="*/ 2284354 h 3154509"/>
                <a:gd name="connsiteX35" fmla="*/ 2399692 w 2709408"/>
                <a:gd name="connsiteY35" fmla="*/ 2240109 h 3154509"/>
                <a:gd name="connsiteX36" fmla="*/ 2370195 w 2709408"/>
                <a:gd name="connsiteY36" fmla="*/ 2195864 h 3154509"/>
                <a:gd name="connsiteX37" fmla="*/ 2237459 w 2709408"/>
                <a:gd name="connsiteY37" fmla="*/ 2107374 h 3154509"/>
                <a:gd name="connsiteX38" fmla="*/ 2193214 w 2709408"/>
                <a:gd name="connsiteY38" fmla="*/ 2077877 h 3154509"/>
                <a:gd name="connsiteX39" fmla="*/ 2163718 w 2709408"/>
                <a:gd name="connsiteY39" fmla="*/ 2033632 h 3154509"/>
                <a:gd name="connsiteX40" fmla="*/ 1647524 w 2709408"/>
                <a:gd name="connsiteY40" fmla="*/ 1502690 h 3154509"/>
                <a:gd name="connsiteX41" fmla="*/ 1426298 w 2709408"/>
                <a:gd name="connsiteY41" fmla="*/ 1163477 h 3154509"/>
                <a:gd name="connsiteX42" fmla="*/ 1337808 w 2709408"/>
                <a:gd name="connsiteY42" fmla="*/ 1015993 h 3154509"/>
                <a:gd name="connsiteX43" fmla="*/ 1308311 w 2709408"/>
                <a:gd name="connsiteY43" fmla="*/ 898006 h 3154509"/>
                <a:gd name="connsiteX44" fmla="*/ 1264066 w 2709408"/>
                <a:gd name="connsiteY44" fmla="*/ 750522 h 3154509"/>
                <a:gd name="connsiteX45" fmla="*/ 1305852 w 2709408"/>
                <a:gd name="connsiteY45" fmla="*/ 482595 h 3154509"/>
                <a:gd name="connsiteX46" fmla="*/ 1305852 w 2709408"/>
                <a:gd name="connsiteY46" fmla="*/ 25395 h 3154509"/>
                <a:gd name="connsiteX47" fmla="*/ 1229652 w 2709408"/>
                <a:gd name="connsiteY47" fmla="*/ 25394 h 3154509"/>
                <a:gd name="connsiteX48" fmla="*/ 1077252 w 2709408"/>
                <a:gd name="connsiteY48" fmla="*/ 25395 h 3154509"/>
                <a:gd name="connsiteX49" fmla="*/ 772452 w 2709408"/>
                <a:gd name="connsiteY49" fmla="*/ 25394 h 3154509"/>
                <a:gd name="connsiteX50" fmla="*/ 467652 w 2709408"/>
                <a:gd name="connsiteY50" fmla="*/ 25394 h 3154509"/>
                <a:gd name="connsiteX51" fmla="*/ 143188 w 2709408"/>
                <a:gd name="connsiteY51" fmla="*/ 27851 h 3154509"/>
                <a:gd name="connsiteX52" fmla="*/ 10452 w 2709408"/>
                <a:gd name="connsiteY52" fmla="*/ 25394 h 3154509"/>
                <a:gd name="connsiteX53" fmla="*/ 10452 w 2709408"/>
                <a:gd name="connsiteY5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618027 w 2709408"/>
                <a:gd name="connsiteY14" fmla="*/ 2933283 h 3154509"/>
                <a:gd name="connsiteX15" fmla="*/ 1691769 w 2709408"/>
                <a:gd name="connsiteY15" fmla="*/ 3021774 h 3154509"/>
                <a:gd name="connsiteX16" fmla="*/ 1736014 w 2709408"/>
                <a:gd name="connsiteY16" fmla="*/ 3066019 h 3154509"/>
                <a:gd name="connsiteX17" fmla="*/ 1868750 w 2709408"/>
                <a:gd name="connsiteY17" fmla="*/ 3125012 h 3154509"/>
                <a:gd name="connsiteX18" fmla="*/ 2016234 w 2709408"/>
                <a:gd name="connsiteY18" fmla="*/ 3154509 h 3154509"/>
                <a:gd name="connsiteX19" fmla="*/ 2414440 w 2709408"/>
                <a:gd name="connsiteY19" fmla="*/ 3139761 h 3154509"/>
                <a:gd name="connsiteX20" fmla="*/ 2517679 w 2709408"/>
                <a:gd name="connsiteY20" fmla="*/ 3125012 h 3154509"/>
                <a:gd name="connsiteX21" fmla="*/ 2635666 w 2709408"/>
                <a:gd name="connsiteY21" fmla="*/ 3110264 h 3154509"/>
                <a:gd name="connsiteX22" fmla="*/ 2679911 w 2709408"/>
                <a:gd name="connsiteY22" fmla="*/ 3095516 h 3154509"/>
                <a:gd name="connsiteX23" fmla="*/ 2694659 w 2709408"/>
                <a:gd name="connsiteY23" fmla="*/ 3051270 h 3154509"/>
                <a:gd name="connsiteX24" fmla="*/ 2709408 w 2709408"/>
                <a:gd name="connsiteY24" fmla="*/ 2977528 h 3154509"/>
                <a:gd name="connsiteX25" fmla="*/ 2694659 w 2709408"/>
                <a:gd name="connsiteY25" fmla="*/ 2815296 h 3154509"/>
                <a:gd name="connsiteX26" fmla="*/ 2650414 w 2709408"/>
                <a:gd name="connsiteY26" fmla="*/ 2682561 h 3154509"/>
                <a:gd name="connsiteX27" fmla="*/ 2620918 w 2709408"/>
                <a:gd name="connsiteY27" fmla="*/ 2594070 h 3154509"/>
                <a:gd name="connsiteX28" fmla="*/ 2606169 w 2709408"/>
                <a:gd name="connsiteY28" fmla="*/ 2549825 h 3154509"/>
                <a:gd name="connsiteX29" fmla="*/ 2576672 w 2709408"/>
                <a:gd name="connsiteY29" fmla="*/ 2505580 h 3154509"/>
                <a:gd name="connsiteX30" fmla="*/ 2532427 w 2709408"/>
                <a:gd name="connsiteY30" fmla="*/ 2417090 h 3154509"/>
                <a:gd name="connsiteX31" fmla="*/ 2517679 w 2709408"/>
                <a:gd name="connsiteY31" fmla="*/ 2372845 h 3154509"/>
                <a:gd name="connsiteX32" fmla="*/ 2473434 w 2709408"/>
                <a:gd name="connsiteY32" fmla="*/ 2328599 h 3154509"/>
                <a:gd name="connsiteX33" fmla="*/ 2443937 w 2709408"/>
                <a:gd name="connsiteY33" fmla="*/ 2284354 h 3154509"/>
                <a:gd name="connsiteX34" fmla="*/ 2399692 w 2709408"/>
                <a:gd name="connsiteY34" fmla="*/ 2240109 h 3154509"/>
                <a:gd name="connsiteX35" fmla="*/ 2370195 w 2709408"/>
                <a:gd name="connsiteY35" fmla="*/ 2195864 h 3154509"/>
                <a:gd name="connsiteX36" fmla="*/ 2237459 w 2709408"/>
                <a:gd name="connsiteY36" fmla="*/ 2107374 h 3154509"/>
                <a:gd name="connsiteX37" fmla="*/ 2193214 w 2709408"/>
                <a:gd name="connsiteY37" fmla="*/ 2077877 h 3154509"/>
                <a:gd name="connsiteX38" fmla="*/ 2163718 w 2709408"/>
                <a:gd name="connsiteY38" fmla="*/ 2033632 h 3154509"/>
                <a:gd name="connsiteX39" fmla="*/ 1647524 w 2709408"/>
                <a:gd name="connsiteY39" fmla="*/ 1502690 h 3154509"/>
                <a:gd name="connsiteX40" fmla="*/ 1426298 w 2709408"/>
                <a:gd name="connsiteY40" fmla="*/ 1163477 h 3154509"/>
                <a:gd name="connsiteX41" fmla="*/ 1337808 w 2709408"/>
                <a:gd name="connsiteY41" fmla="*/ 1015993 h 3154509"/>
                <a:gd name="connsiteX42" fmla="*/ 1308311 w 2709408"/>
                <a:gd name="connsiteY42" fmla="*/ 898006 h 3154509"/>
                <a:gd name="connsiteX43" fmla="*/ 1264066 w 2709408"/>
                <a:gd name="connsiteY43" fmla="*/ 750522 h 3154509"/>
                <a:gd name="connsiteX44" fmla="*/ 1305852 w 2709408"/>
                <a:gd name="connsiteY44" fmla="*/ 482595 h 3154509"/>
                <a:gd name="connsiteX45" fmla="*/ 1305852 w 2709408"/>
                <a:gd name="connsiteY45" fmla="*/ 25395 h 3154509"/>
                <a:gd name="connsiteX46" fmla="*/ 1229652 w 2709408"/>
                <a:gd name="connsiteY46" fmla="*/ 25394 h 3154509"/>
                <a:gd name="connsiteX47" fmla="*/ 1077252 w 2709408"/>
                <a:gd name="connsiteY47" fmla="*/ 25395 h 3154509"/>
                <a:gd name="connsiteX48" fmla="*/ 772452 w 2709408"/>
                <a:gd name="connsiteY48" fmla="*/ 25394 h 3154509"/>
                <a:gd name="connsiteX49" fmla="*/ 467652 w 2709408"/>
                <a:gd name="connsiteY49" fmla="*/ 25394 h 3154509"/>
                <a:gd name="connsiteX50" fmla="*/ 143188 w 2709408"/>
                <a:gd name="connsiteY50" fmla="*/ 27851 h 3154509"/>
                <a:gd name="connsiteX51" fmla="*/ 10452 w 2709408"/>
                <a:gd name="connsiteY51" fmla="*/ 25394 h 3154509"/>
                <a:gd name="connsiteX52" fmla="*/ 10452 w 2709408"/>
                <a:gd name="connsiteY52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691769 w 2709408"/>
                <a:gd name="connsiteY14" fmla="*/ 3021774 h 3154509"/>
                <a:gd name="connsiteX15" fmla="*/ 1736014 w 2709408"/>
                <a:gd name="connsiteY15" fmla="*/ 3066019 h 3154509"/>
                <a:gd name="connsiteX16" fmla="*/ 1868750 w 2709408"/>
                <a:gd name="connsiteY16" fmla="*/ 3125012 h 3154509"/>
                <a:gd name="connsiteX17" fmla="*/ 2016234 w 2709408"/>
                <a:gd name="connsiteY17" fmla="*/ 3154509 h 3154509"/>
                <a:gd name="connsiteX18" fmla="*/ 2414440 w 2709408"/>
                <a:gd name="connsiteY18" fmla="*/ 3139761 h 3154509"/>
                <a:gd name="connsiteX19" fmla="*/ 2517679 w 2709408"/>
                <a:gd name="connsiteY19" fmla="*/ 3125012 h 3154509"/>
                <a:gd name="connsiteX20" fmla="*/ 2635666 w 2709408"/>
                <a:gd name="connsiteY20" fmla="*/ 3110264 h 3154509"/>
                <a:gd name="connsiteX21" fmla="*/ 2679911 w 2709408"/>
                <a:gd name="connsiteY21" fmla="*/ 3095516 h 3154509"/>
                <a:gd name="connsiteX22" fmla="*/ 2694659 w 2709408"/>
                <a:gd name="connsiteY22" fmla="*/ 3051270 h 3154509"/>
                <a:gd name="connsiteX23" fmla="*/ 2709408 w 2709408"/>
                <a:gd name="connsiteY23" fmla="*/ 2977528 h 3154509"/>
                <a:gd name="connsiteX24" fmla="*/ 2694659 w 2709408"/>
                <a:gd name="connsiteY24" fmla="*/ 2815296 h 3154509"/>
                <a:gd name="connsiteX25" fmla="*/ 2650414 w 2709408"/>
                <a:gd name="connsiteY25" fmla="*/ 2682561 h 3154509"/>
                <a:gd name="connsiteX26" fmla="*/ 2620918 w 2709408"/>
                <a:gd name="connsiteY26" fmla="*/ 2594070 h 3154509"/>
                <a:gd name="connsiteX27" fmla="*/ 2606169 w 2709408"/>
                <a:gd name="connsiteY27" fmla="*/ 2549825 h 3154509"/>
                <a:gd name="connsiteX28" fmla="*/ 2576672 w 2709408"/>
                <a:gd name="connsiteY28" fmla="*/ 2505580 h 3154509"/>
                <a:gd name="connsiteX29" fmla="*/ 2532427 w 2709408"/>
                <a:gd name="connsiteY29" fmla="*/ 2417090 h 3154509"/>
                <a:gd name="connsiteX30" fmla="*/ 2517679 w 2709408"/>
                <a:gd name="connsiteY30" fmla="*/ 2372845 h 3154509"/>
                <a:gd name="connsiteX31" fmla="*/ 2473434 w 2709408"/>
                <a:gd name="connsiteY31" fmla="*/ 2328599 h 3154509"/>
                <a:gd name="connsiteX32" fmla="*/ 2443937 w 2709408"/>
                <a:gd name="connsiteY32" fmla="*/ 2284354 h 3154509"/>
                <a:gd name="connsiteX33" fmla="*/ 2399692 w 2709408"/>
                <a:gd name="connsiteY33" fmla="*/ 2240109 h 3154509"/>
                <a:gd name="connsiteX34" fmla="*/ 2370195 w 2709408"/>
                <a:gd name="connsiteY34" fmla="*/ 2195864 h 3154509"/>
                <a:gd name="connsiteX35" fmla="*/ 2237459 w 2709408"/>
                <a:gd name="connsiteY35" fmla="*/ 2107374 h 3154509"/>
                <a:gd name="connsiteX36" fmla="*/ 2193214 w 2709408"/>
                <a:gd name="connsiteY36" fmla="*/ 2077877 h 3154509"/>
                <a:gd name="connsiteX37" fmla="*/ 2163718 w 2709408"/>
                <a:gd name="connsiteY37" fmla="*/ 2033632 h 3154509"/>
                <a:gd name="connsiteX38" fmla="*/ 1647524 w 2709408"/>
                <a:gd name="connsiteY38" fmla="*/ 1502690 h 3154509"/>
                <a:gd name="connsiteX39" fmla="*/ 1426298 w 2709408"/>
                <a:gd name="connsiteY39" fmla="*/ 1163477 h 3154509"/>
                <a:gd name="connsiteX40" fmla="*/ 1337808 w 2709408"/>
                <a:gd name="connsiteY40" fmla="*/ 1015993 h 3154509"/>
                <a:gd name="connsiteX41" fmla="*/ 1308311 w 2709408"/>
                <a:gd name="connsiteY41" fmla="*/ 898006 h 3154509"/>
                <a:gd name="connsiteX42" fmla="*/ 1264066 w 2709408"/>
                <a:gd name="connsiteY42" fmla="*/ 750522 h 3154509"/>
                <a:gd name="connsiteX43" fmla="*/ 1305852 w 2709408"/>
                <a:gd name="connsiteY43" fmla="*/ 482595 h 3154509"/>
                <a:gd name="connsiteX44" fmla="*/ 1305852 w 2709408"/>
                <a:gd name="connsiteY44" fmla="*/ 25395 h 3154509"/>
                <a:gd name="connsiteX45" fmla="*/ 1229652 w 2709408"/>
                <a:gd name="connsiteY45" fmla="*/ 25394 h 3154509"/>
                <a:gd name="connsiteX46" fmla="*/ 1077252 w 2709408"/>
                <a:gd name="connsiteY46" fmla="*/ 25395 h 3154509"/>
                <a:gd name="connsiteX47" fmla="*/ 772452 w 2709408"/>
                <a:gd name="connsiteY47" fmla="*/ 25394 h 3154509"/>
                <a:gd name="connsiteX48" fmla="*/ 467652 w 2709408"/>
                <a:gd name="connsiteY48" fmla="*/ 25394 h 3154509"/>
                <a:gd name="connsiteX49" fmla="*/ 143188 w 2709408"/>
                <a:gd name="connsiteY49" fmla="*/ 27851 h 3154509"/>
                <a:gd name="connsiteX50" fmla="*/ 10452 w 2709408"/>
                <a:gd name="connsiteY50" fmla="*/ 25394 h 3154509"/>
                <a:gd name="connsiteX51" fmla="*/ 10452 w 2709408"/>
                <a:gd name="connsiteY51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517679 w 2709408"/>
                <a:gd name="connsiteY29" fmla="*/ 2372845 h 3154509"/>
                <a:gd name="connsiteX30" fmla="*/ 2473434 w 2709408"/>
                <a:gd name="connsiteY30" fmla="*/ 2328599 h 3154509"/>
                <a:gd name="connsiteX31" fmla="*/ 2443937 w 2709408"/>
                <a:gd name="connsiteY31" fmla="*/ 2284354 h 3154509"/>
                <a:gd name="connsiteX32" fmla="*/ 2399692 w 2709408"/>
                <a:gd name="connsiteY32" fmla="*/ 2240109 h 3154509"/>
                <a:gd name="connsiteX33" fmla="*/ 2370195 w 2709408"/>
                <a:gd name="connsiteY33" fmla="*/ 2195864 h 3154509"/>
                <a:gd name="connsiteX34" fmla="*/ 2237459 w 2709408"/>
                <a:gd name="connsiteY34" fmla="*/ 2107374 h 3154509"/>
                <a:gd name="connsiteX35" fmla="*/ 2193214 w 2709408"/>
                <a:gd name="connsiteY35" fmla="*/ 2077877 h 3154509"/>
                <a:gd name="connsiteX36" fmla="*/ 2163718 w 2709408"/>
                <a:gd name="connsiteY36" fmla="*/ 2033632 h 3154509"/>
                <a:gd name="connsiteX37" fmla="*/ 1647524 w 2709408"/>
                <a:gd name="connsiteY37" fmla="*/ 1502690 h 3154509"/>
                <a:gd name="connsiteX38" fmla="*/ 1426298 w 2709408"/>
                <a:gd name="connsiteY38" fmla="*/ 1163477 h 3154509"/>
                <a:gd name="connsiteX39" fmla="*/ 1337808 w 2709408"/>
                <a:gd name="connsiteY39" fmla="*/ 1015993 h 3154509"/>
                <a:gd name="connsiteX40" fmla="*/ 1308311 w 2709408"/>
                <a:gd name="connsiteY40" fmla="*/ 898006 h 3154509"/>
                <a:gd name="connsiteX41" fmla="*/ 1264066 w 2709408"/>
                <a:gd name="connsiteY41" fmla="*/ 750522 h 3154509"/>
                <a:gd name="connsiteX42" fmla="*/ 1305852 w 2709408"/>
                <a:gd name="connsiteY42" fmla="*/ 482595 h 3154509"/>
                <a:gd name="connsiteX43" fmla="*/ 1305852 w 2709408"/>
                <a:gd name="connsiteY43" fmla="*/ 25395 h 3154509"/>
                <a:gd name="connsiteX44" fmla="*/ 1229652 w 2709408"/>
                <a:gd name="connsiteY44" fmla="*/ 25394 h 3154509"/>
                <a:gd name="connsiteX45" fmla="*/ 1077252 w 2709408"/>
                <a:gd name="connsiteY45" fmla="*/ 25395 h 3154509"/>
                <a:gd name="connsiteX46" fmla="*/ 772452 w 2709408"/>
                <a:gd name="connsiteY46" fmla="*/ 25394 h 3154509"/>
                <a:gd name="connsiteX47" fmla="*/ 467652 w 2709408"/>
                <a:gd name="connsiteY47" fmla="*/ 25394 h 3154509"/>
                <a:gd name="connsiteX48" fmla="*/ 143188 w 2709408"/>
                <a:gd name="connsiteY48" fmla="*/ 27851 h 3154509"/>
                <a:gd name="connsiteX49" fmla="*/ 10452 w 2709408"/>
                <a:gd name="connsiteY49" fmla="*/ 25394 h 3154509"/>
                <a:gd name="connsiteX50" fmla="*/ 10452 w 2709408"/>
                <a:gd name="connsiteY50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517679 w 2709408"/>
                <a:gd name="connsiteY29" fmla="*/ 2372845 h 3154509"/>
                <a:gd name="connsiteX30" fmla="*/ 2473434 w 2709408"/>
                <a:gd name="connsiteY30" fmla="*/ 2328599 h 3154509"/>
                <a:gd name="connsiteX31" fmla="*/ 2443937 w 2709408"/>
                <a:gd name="connsiteY31" fmla="*/ 2284354 h 3154509"/>
                <a:gd name="connsiteX32" fmla="*/ 2399692 w 2709408"/>
                <a:gd name="connsiteY32" fmla="*/ 2240109 h 3154509"/>
                <a:gd name="connsiteX33" fmla="*/ 2370195 w 2709408"/>
                <a:gd name="connsiteY33" fmla="*/ 2195864 h 3154509"/>
                <a:gd name="connsiteX34" fmla="*/ 2237459 w 2709408"/>
                <a:gd name="connsiteY34" fmla="*/ 2107374 h 3154509"/>
                <a:gd name="connsiteX35" fmla="*/ 2163718 w 2709408"/>
                <a:gd name="connsiteY35" fmla="*/ 2033632 h 3154509"/>
                <a:gd name="connsiteX36" fmla="*/ 1647524 w 2709408"/>
                <a:gd name="connsiteY36" fmla="*/ 1502690 h 3154509"/>
                <a:gd name="connsiteX37" fmla="*/ 1426298 w 2709408"/>
                <a:gd name="connsiteY37" fmla="*/ 1163477 h 3154509"/>
                <a:gd name="connsiteX38" fmla="*/ 1337808 w 2709408"/>
                <a:gd name="connsiteY38" fmla="*/ 1015993 h 3154509"/>
                <a:gd name="connsiteX39" fmla="*/ 1308311 w 2709408"/>
                <a:gd name="connsiteY39" fmla="*/ 898006 h 3154509"/>
                <a:gd name="connsiteX40" fmla="*/ 1264066 w 2709408"/>
                <a:gd name="connsiteY40" fmla="*/ 750522 h 3154509"/>
                <a:gd name="connsiteX41" fmla="*/ 1305852 w 2709408"/>
                <a:gd name="connsiteY41" fmla="*/ 482595 h 3154509"/>
                <a:gd name="connsiteX42" fmla="*/ 1305852 w 2709408"/>
                <a:gd name="connsiteY42" fmla="*/ 25395 h 3154509"/>
                <a:gd name="connsiteX43" fmla="*/ 1229652 w 2709408"/>
                <a:gd name="connsiteY43" fmla="*/ 25394 h 3154509"/>
                <a:gd name="connsiteX44" fmla="*/ 1077252 w 2709408"/>
                <a:gd name="connsiteY44" fmla="*/ 25395 h 3154509"/>
                <a:gd name="connsiteX45" fmla="*/ 772452 w 2709408"/>
                <a:gd name="connsiteY45" fmla="*/ 25394 h 3154509"/>
                <a:gd name="connsiteX46" fmla="*/ 467652 w 2709408"/>
                <a:gd name="connsiteY46" fmla="*/ 25394 h 3154509"/>
                <a:gd name="connsiteX47" fmla="*/ 143188 w 2709408"/>
                <a:gd name="connsiteY47" fmla="*/ 27851 h 3154509"/>
                <a:gd name="connsiteX48" fmla="*/ 10452 w 2709408"/>
                <a:gd name="connsiteY48" fmla="*/ 25394 h 3154509"/>
                <a:gd name="connsiteX49" fmla="*/ 10452 w 2709408"/>
                <a:gd name="connsiteY49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517679 w 2709408"/>
                <a:gd name="connsiteY29" fmla="*/ 2372845 h 3154509"/>
                <a:gd name="connsiteX30" fmla="*/ 2473434 w 2709408"/>
                <a:gd name="connsiteY30" fmla="*/ 2328599 h 3154509"/>
                <a:gd name="connsiteX31" fmla="*/ 2443937 w 2709408"/>
                <a:gd name="connsiteY31" fmla="*/ 2284354 h 3154509"/>
                <a:gd name="connsiteX32" fmla="*/ 2399692 w 2709408"/>
                <a:gd name="connsiteY32" fmla="*/ 2240109 h 3154509"/>
                <a:gd name="connsiteX33" fmla="*/ 2237459 w 2709408"/>
                <a:gd name="connsiteY33" fmla="*/ 2107374 h 3154509"/>
                <a:gd name="connsiteX34" fmla="*/ 2163718 w 2709408"/>
                <a:gd name="connsiteY34" fmla="*/ 2033632 h 3154509"/>
                <a:gd name="connsiteX35" fmla="*/ 1647524 w 2709408"/>
                <a:gd name="connsiteY35" fmla="*/ 1502690 h 3154509"/>
                <a:gd name="connsiteX36" fmla="*/ 1426298 w 2709408"/>
                <a:gd name="connsiteY36" fmla="*/ 1163477 h 3154509"/>
                <a:gd name="connsiteX37" fmla="*/ 1337808 w 2709408"/>
                <a:gd name="connsiteY37" fmla="*/ 1015993 h 3154509"/>
                <a:gd name="connsiteX38" fmla="*/ 1308311 w 2709408"/>
                <a:gd name="connsiteY38" fmla="*/ 898006 h 3154509"/>
                <a:gd name="connsiteX39" fmla="*/ 1264066 w 2709408"/>
                <a:gd name="connsiteY39" fmla="*/ 750522 h 3154509"/>
                <a:gd name="connsiteX40" fmla="*/ 1305852 w 2709408"/>
                <a:gd name="connsiteY40" fmla="*/ 482595 h 3154509"/>
                <a:gd name="connsiteX41" fmla="*/ 1305852 w 2709408"/>
                <a:gd name="connsiteY41" fmla="*/ 25395 h 3154509"/>
                <a:gd name="connsiteX42" fmla="*/ 1229652 w 2709408"/>
                <a:gd name="connsiteY42" fmla="*/ 25394 h 3154509"/>
                <a:gd name="connsiteX43" fmla="*/ 1077252 w 2709408"/>
                <a:gd name="connsiteY43" fmla="*/ 25395 h 3154509"/>
                <a:gd name="connsiteX44" fmla="*/ 772452 w 2709408"/>
                <a:gd name="connsiteY44" fmla="*/ 25394 h 3154509"/>
                <a:gd name="connsiteX45" fmla="*/ 467652 w 2709408"/>
                <a:gd name="connsiteY45" fmla="*/ 25394 h 3154509"/>
                <a:gd name="connsiteX46" fmla="*/ 143188 w 2709408"/>
                <a:gd name="connsiteY46" fmla="*/ 27851 h 3154509"/>
                <a:gd name="connsiteX47" fmla="*/ 10452 w 2709408"/>
                <a:gd name="connsiteY47" fmla="*/ 25394 h 3154509"/>
                <a:gd name="connsiteX48" fmla="*/ 10452 w 2709408"/>
                <a:gd name="connsiteY48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517679 w 2709408"/>
                <a:gd name="connsiteY29" fmla="*/ 2372845 h 3154509"/>
                <a:gd name="connsiteX30" fmla="*/ 2473434 w 2709408"/>
                <a:gd name="connsiteY30" fmla="*/ 2328599 h 3154509"/>
                <a:gd name="connsiteX31" fmla="*/ 2399692 w 2709408"/>
                <a:gd name="connsiteY31" fmla="*/ 2240109 h 3154509"/>
                <a:gd name="connsiteX32" fmla="*/ 2237459 w 2709408"/>
                <a:gd name="connsiteY32" fmla="*/ 2107374 h 3154509"/>
                <a:gd name="connsiteX33" fmla="*/ 2163718 w 2709408"/>
                <a:gd name="connsiteY33" fmla="*/ 2033632 h 3154509"/>
                <a:gd name="connsiteX34" fmla="*/ 1647524 w 2709408"/>
                <a:gd name="connsiteY34" fmla="*/ 1502690 h 3154509"/>
                <a:gd name="connsiteX35" fmla="*/ 1426298 w 2709408"/>
                <a:gd name="connsiteY35" fmla="*/ 1163477 h 3154509"/>
                <a:gd name="connsiteX36" fmla="*/ 1337808 w 2709408"/>
                <a:gd name="connsiteY36" fmla="*/ 1015993 h 3154509"/>
                <a:gd name="connsiteX37" fmla="*/ 1308311 w 2709408"/>
                <a:gd name="connsiteY37" fmla="*/ 898006 h 3154509"/>
                <a:gd name="connsiteX38" fmla="*/ 1264066 w 2709408"/>
                <a:gd name="connsiteY38" fmla="*/ 750522 h 3154509"/>
                <a:gd name="connsiteX39" fmla="*/ 1305852 w 2709408"/>
                <a:gd name="connsiteY39" fmla="*/ 482595 h 3154509"/>
                <a:gd name="connsiteX40" fmla="*/ 1305852 w 2709408"/>
                <a:gd name="connsiteY40" fmla="*/ 25395 h 3154509"/>
                <a:gd name="connsiteX41" fmla="*/ 1229652 w 2709408"/>
                <a:gd name="connsiteY41" fmla="*/ 25394 h 3154509"/>
                <a:gd name="connsiteX42" fmla="*/ 1077252 w 2709408"/>
                <a:gd name="connsiteY42" fmla="*/ 25395 h 3154509"/>
                <a:gd name="connsiteX43" fmla="*/ 772452 w 2709408"/>
                <a:gd name="connsiteY43" fmla="*/ 25394 h 3154509"/>
                <a:gd name="connsiteX44" fmla="*/ 467652 w 2709408"/>
                <a:gd name="connsiteY44" fmla="*/ 25394 h 3154509"/>
                <a:gd name="connsiteX45" fmla="*/ 143188 w 2709408"/>
                <a:gd name="connsiteY45" fmla="*/ 27851 h 3154509"/>
                <a:gd name="connsiteX46" fmla="*/ 10452 w 2709408"/>
                <a:gd name="connsiteY46" fmla="*/ 25394 h 3154509"/>
                <a:gd name="connsiteX47" fmla="*/ 10452 w 2709408"/>
                <a:gd name="connsiteY47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517679 w 2709408"/>
                <a:gd name="connsiteY29" fmla="*/ 2372845 h 3154509"/>
                <a:gd name="connsiteX30" fmla="*/ 2399692 w 2709408"/>
                <a:gd name="connsiteY30" fmla="*/ 2240109 h 3154509"/>
                <a:gd name="connsiteX31" fmla="*/ 2237459 w 2709408"/>
                <a:gd name="connsiteY31" fmla="*/ 2107374 h 3154509"/>
                <a:gd name="connsiteX32" fmla="*/ 2163718 w 2709408"/>
                <a:gd name="connsiteY32" fmla="*/ 2033632 h 3154509"/>
                <a:gd name="connsiteX33" fmla="*/ 1647524 w 2709408"/>
                <a:gd name="connsiteY33" fmla="*/ 1502690 h 3154509"/>
                <a:gd name="connsiteX34" fmla="*/ 1426298 w 2709408"/>
                <a:gd name="connsiteY34" fmla="*/ 1163477 h 3154509"/>
                <a:gd name="connsiteX35" fmla="*/ 1337808 w 2709408"/>
                <a:gd name="connsiteY35" fmla="*/ 1015993 h 3154509"/>
                <a:gd name="connsiteX36" fmla="*/ 1308311 w 2709408"/>
                <a:gd name="connsiteY36" fmla="*/ 898006 h 3154509"/>
                <a:gd name="connsiteX37" fmla="*/ 1264066 w 2709408"/>
                <a:gd name="connsiteY37" fmla="*/ 750522 h 3154509"/>
                <a:gd name="connsiteX38" fmla="*/ 1305852 w 2709408"/>
                <a:gd name="connsiteY38" fmla="*/ 482595 h 3154509"/>
                <a:gd name="connsiteX39" fmla="*/ 1305852 w 2709408"/>
                <a:gd name="connsiteY39" fmla="*/ 25395 h 3154509"/>
                <a:gd name="connsiteX40" fmla="*/ 1229652 w 2709408"/>
                <a:gd name="connsiteY40" fmla="*/ 25394 h 3154509"/>
                <a:gd name="connsiteX41" fmla="*/ 1077252 w 2709408"/>
                <a:gd name="connsiteY41" fmla="*/ 25395 h 3154509"/>
                <a:gd name="connsiteX42" fmla="*/ 772452 w 2709408"/>
                <a:gd name="connsiteY42" fmla="*/ 25394 h 3154509"/>
                <a:gd name="connsiteX43" fmla="*/ 467652 w 2709408"/>
                <a:gd name="connsiteY43" fmla="*/ 25394 h 3154509"/>
                <a:gd name="connsiteX44" fmla="*/ 143188 w 2709408"/>
                <a:gd name="connsiteY44" fmla="*/ 27851 h 3154509"/>
                <a:gd name="connsiteX45" fmla="*/ 10452 w 2709408"/>
                <a:gd name="connsiteY45" fmla="*/ 25394 h 3154509"/>
                <a:gd name="connsiteX46" fmla="*/ 10452 w 2709408"/>
                <a:gd name="connsiteY46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399692 w 2709408"/>
                <a:gd name="connsiteY29" fmla="*/ 2240109 h 3154509"/>
                <a:gd name="connsiteX30" fmla="*/ 2237459 w 2709408"/>
                <a:gd name="connsiteY30" fmla="*/ 2107374 h 3154509"/>
                <a:gd name="connsiteX31" fmla="*/ 2163718 w 2709408"/>
                <a:gd name="connsiteY31" fmla="*/ 2033632 h 3154509"/>
                <a:gd name="connsiteX32" fmla="*/ 1647524 w 2709408"/>
                <a:gd name="connsiteY32" fmla="*/ 1502690 h 3154509"/>
                <a:gd name="connsiteX33" fmla="*/ 1426298 w 2709408"/>
                <a:gd name="connsiteY33" fmla="*/ 1163477 h 3154509"/>
                <a:gd name="connsiteX34" fmla="*/ 1337808 w 2709408"/>
                <a:gd name="connsiteY34" fmla="*/ 1015993 h 3154509"/>
                <a:gd name="connsiteX35" fmla="*/ 1308311 w 2709408"/>
                <a:gd name="connsiteY35" fmla="*/ 898006 h 3154509"/>
                <a:gd name="connsiteX36" fmla="*/ 1264066 w 2709408"/>
                <a:gd name="connsiteY36" fmla="*/ 750522 h 3154509"/>
                <a:gd name="connsiteX37" fmla="*/ 1305852 w 2709408"/>
                <a:gd name="connsiteY37" fmla="*/ 482595 h 3154509"/>
                <a:gd name="connsiteX38" fmla="*/ 1305852 w 2709408"/>
                <a:gd name="connsiteY38" fmla="*/ 25395 h 3154509"/>
                <a:gd name="connsiteX39" fmla="*/ 1229652 w 2709408"/>
                <a:gd name="connsiteY39" fmla="*/ 25394 h 3154509"/>
                <a:gd name="connsiteX40" fmla="*/ 1077252 w 2709408"/>
                <a:gd name="connsiteY40" fmla="*/ 25395 h 3154509"/>
                <a:gd name="connsiteX41" fmla="*/ 772452 w 2709408"/>
                <a:gd name="connsiteY41" fmla="*/ 25394 h 3154509"/>
                <a:gd name="connsiteX42" fmla="*/ 467652 w 2709408"/>
                <a:gd name="connsiteY42" fmla="*/ 25394 h 3154509"/>
                <a:gd name="connsiteX43" fmla="*/ 143188 w 2709408"/>
                <a:gd name="connsiteY43" fmla="*/ 27851 h 3154509"/>
                <a:gd name="connsiteX44" fmla="*/ 10452 w 2709408"/>
                <a:gd name="connsiteY44" fmla="*/ 25394 h 3154509"/>
                <a:gd name="connsiteX45" fmla="*/ 10452 w 2709408"/>
                <a:gd name="connsiteY4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399692 w 2709408"/>
                <a:gd name="connsiteY28" fmla="*/ 2240109 h 3154509"/>
                <a:gd name="connsiteX29" fmla="*/ 2237459 w 2709408"/>
                <a:gd name="connsiteY29" fmla="*/ 2107374 h 3154509"/>
                <a:gd name="connsiteX30" fmla="*/ 2163718 w 2709408"/>
                <a:gd name="connsiteY30" fmla="*/ 2033632 h 3154509"/>
                <a:gd name="connsiteX31" fmla="*/ 1647524 w 2709408"/>
                <a:gd name="connsiteY31" fmla="*/ 1502690 h 3154509"/>
                <a:gd name="connsiteX32" fmla="*/ 1426298 w 2709408"/>
                <a:gd name="connsiteY32" fmla="*/ 1163477 h 3154509"/>
                <a:gd name="connsiteX33" fmla="*/ 1337808 w 2709408"/>
                <a:gd name="connsiteY33" fmla="*/ 1015993 h 3154509"/>
                <a:gd name="connsiteX34" fmla="*/ 1308311 w 2709408"/>
                <a:gd name="connsiteY34" fmla="*/ 898006 h 3154509"/>
                <a:gd name="connsiteX35" fmla="*/ 1264066 w 2709408"/>
                <a:gd name="connsiteY35" fmla="*/ 750522 h 3154509"/>
                <a:gd name="connsiteX36" fmla="*/ 1305852 w 2709408"/>
                <a:gd name="connsiteY36" fmla="*/ 482595 h 3154509"/>
                <a:gd name="connsiteX37" fmla="*/ 1305852 w 2709408"/>
                <a:gd name="connsiteY37" fmla="*/ 25395 h 3154509"/>
                <a:gd name="connsiteX38" fmla="*/ 1229652 w 2709408"/>
                <a:gd name="connsiteY38" fmla="*/ 25394 h 3154509"/>
                <a:gd name="connsiteX39" fmla="*/ 1077252 w 2709408"/>
                <a:gd name="connsiteY39" fmla="*/ 25395 h 3154509"/>
                <a:gd name="connsiteX40" fmla="*/ 772452 w 2709408"/>
                <a:gd name="connsiteY40" fmla="*/ 25394 h 3154509"/>
                <a:gd name="connsiteX41" fmla="*/ 467652 w 2709408"/>
                <a:gd name="connsiteY41" fmla="*/ 25394 h 3154509"/>
                <a:gd name="connsiteX42" fmla="*/ 143188 w 2709408"/>
                <a:gd name="connsiteY42" fmla="*/ 27851 h 3154509"/>
                <a:gd name="connsiteX43" fmla="*/ 10452 w 2709408"/>
                <a:gd name="connsiteY43" fmla="*/ 25394 h 3154509"/>
                <a:gd name="connsiteX44" fmla="*/ 10452 w 2709408"/>
                <a:gd name="connsiteY4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576672 w 2709408"/>
                <a:gd name="connsiteY26" fmla="*/ 2505580 h 3154509"/>
                <a:gd name="connsiteX27" fmla="*/ 2399692 w 2709408"/>
                <a:gd name="connsiteY27" fmla="*/ 2240109 h 3154509"/>
                <a:gd name="connsiteX28" fmla="*/ 2237459 w 2709408"/>
                <a:gd name="connsiteY28" fmla="*/ 2107374 h 3154509"/>
                <a:gd name="connsiteX29" fmla="*/ 2163718 w 2709408"/>
                <a:gd name="connsiteY29" fmla="*/ 2033632 h 3154509"/>
                <a:gd name="connsiteX30" fmla="*/ 1647524 w 2709408"/>
                <a:gd name="connsiteY30" fmla="*/ 1502690 h 3154509"/>
                <a:gd name="connsiteX31" fmla="*/ 1426298 w 2709408"/>
                <a:gd name="connsiteY31" fmla="*/ 1163477 h 3154509"/>
                <a:gd name="connsiteX32" fmla="*/ 1337808 w 2709408"/>
                <a:gd name="connsiteY32" fmla="*/ 1015993 h 3154509"/>
                <a:gd name="connsiteX33" fmla="*/ 1308311 w 2709408"/>
                <a:gd name="connsiteY33" fmla="*/ 898006 h 3154509"/>
                <a:gd name="connsiteX34" fmla="*/ 1264066 w 2709408"/>
                <a:gd name="connsiteY34" fmla="*/ 750522 h 3154509"/>
                <a:gd name="connsiteX35" fmla="*/ 1305852 w 2709408"/>
                <a:gd name="connsiteY35" fmla="*/ 482595 h 3154509"/>
                <a:gd name="connsiteX36" fmla="*/ 1305852 w 2709408"/>
                <a:gd name="connsiteY36" fmla="*/ 25395 h 3154509"/>
                <a:gd name="connsiteX37" fmla="*/ 1229652 w 2709408"/>
                <a:gd name="connsiteY37" fmla="*/ 25394 h 3154509"/>
                <a:gd name="connsiteX38" fmla="*/ 1077252 w 2709408"/>
                <a:gd name="connsiteY38" fmla="*/ 25395 h 3154509"/>
                <a:gd name="connsiteX39" fmla="*/ 772452 w 2709408"/>
                <a:gd name="connsiteY39" fmla="*/ 25394 h 3154509"/>
                <a:gd name="connsiteX40" fmla="*/ 467652 w 2709408"/>
                <a:gd name="connsiteY40" fmla="*/ 25394 h 3154509"/>
                <a:gd name="connsiteX41" fmla="*/ 143188 w 2709408"/>
                <a:gd name="connsiteY41" fmla="*/ 27851 h 3154509"/>
                <a:gd name="connsiteX42" fmla="*/ 10452 w 2709408"/>
                <a:gd name="connsiteY42" fmla="*/ 25394 h 3154509"/>
                <a:gd name="connsiteX43" fmla="*/ 10452 w 2709408"/>
                <a:gd name="connsiteY4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50414 w 2709408"/>
                <a:gd name="connsiteY23" fmla="*/ 2682561 h 3154509"/>
                <a:gd name="connsiteX24" fmla="*/ 2620918 w 2709408"/>
                <a:gd name="connsiteY24" fmla="*/ 2594070 h 3154509"/>
                <a:gd name="connsiteX25" fmla="*/ 2576672 w 2709408"/>
                <a:gd name="connsiteY25" fmla="*/ 2505580 h 3154509"/>
                <a:gd name="connsiteX26" fmla="*/ 2399692 w 2709408"/>
                <a:gd name="connsiteY26" fmla="*/ 2240109 h 3154509"/>
                <a:gd name="connsiteX27" fmla="*/ 2237459 w 2709408"/>
                <a:gd name="connsiteY27" fmla="*/ 2107374 h 3154509"/>
                <a:gd name="connsiteX28" fmla="*/ 2163718 w 2709408"/>
                <a:gd name="connsiteY28" fmla="*/ 2033632 h 3154509"/>
                <a:gd name="connsiteX29" fmla="*/ 1647524 w 2709408"/>
                <a:gd name="connsiteY29" fmla="*/ 1502690 h 3154509"/>
                <a:gd name="connsiteX30" fmla="*/ 1426298 w 2709408"/>
                <a:gd name="connsiteY30" fmla="*/ 1163477 h 3154509"/>
                <a:gd name="connsiteX31" fmla="*/ 1337808 w 2709408"/>
                <a:gd name="connsiteY31" fmla="*/ 1015993 h 3154509"/>
                <a:gd name="connsiteX32" fmla="*/ 1308311 w 2709408"/>
                <a:gd name="connsiteY32" fmla="*/ 898006 h 3154509"/>
                <a:gd name="connsiteX33" fmla="*/ 1264066 w 2709408"/>
                <a:gd name="connsiteY33" fmla="*/ 750522 h 3154509"/>
                <a:gd name="connsiteX34" fmla="*/ 1305852 w 2709408"/>
                <a:gd name="connsiteY34" fmla="*/ 482595 h 3154509"/>
                <a:gd name="connsiteX35" fmla="*/ 1305852 w 2709408"/>
                <a:gd name="connsiteY35" fmla="*/ 25395 h 3154509"/>
                <a:gd name="connsiteX36" fmla="*/ 1229652 w 2709408"/>
                <a:gd name="connsiteY36" fmla="*/ 25394 h 3154509"/>
                <a:gd name="connsiteX37" fmla="*/ 1077252 w 2709408"/>
                <a:gd name="connsiteY37" fmla="*/ 25395 h 3154509"/>
                <a:gd name="connsiteX38" fmla="*/ 772452 w 2709408"/>
                <a:gd name="connsiteY38" fmla="*/ 25394 h 3154509"/>
                <a:gd name="connsiteX39" fmla="*/ 467652 w 2709408"/>
                <a:gd name="connsiteY39" fmla="*/ 25394 h 3154509"/>
                <a:gd name="connsiteX40" fmla="*/ 143188 w 2709408"/>
                <a:gd name="connsiteY40" fmla="*/ 27851 h 3154509"/>
                <a:gd name="connsiteX41" fmla="*/ 10452 w 2709408"/>
                <a:gd name="connsiteY41" fmla="*/ 25394 h 3154509"/>
                <a:gd name="connsiteX42" fmla="*/ 10452 w 2709408"/>
                <a:gd name="connsiteY42" fmla="*/ 25394 h 3154509"/>
                <a:gd name="connsiteX0" fmla="*/ 10452 w 2694659"/>
                <a:gd name="connsiteY0" fmla="*/ 25394 h 3154509"/>
                <a:gd name="connsiteX1" fmla="*/ 10452 w 2694659"/>
                <a:gd name="connsiteY1" fmla="*/ 101594 h 3154509"/>
                <a:gd name="connsiteX2" fmla="*/ 10452 w 2694659"/>
                <a:gd name="connsiteY2" fmla="*/ 330194 h 3154509"/>
                <a:gd name="connsiteX3" fmla="*/ 10452 w 2694659"/>
                <a:gd name="connsiteY3" fmla="*/ 482594 h 3154509"/>
                <a:gd name="connsiteX4" fmla="*/ 25201 w 2694659"/>
                <a:gd name="connsiteY4" fmla="*/ 662032 h 3154509"/>
                <a:gd name="connsiteX5" fmla="*/ 39950 w 2694659"/>
                <a:gd name="connsiteY5" fmla="*/ 735774 h 3154509"/>
                <a:gd name="connsiteX6" fmla="*/ 202182 w 2694659"/>
                <a:gd name="connsiteY6" fmla="*/ 1104483 h 3154509"/>
                <a:gd name="connsiteX7" fmla="*/ 275924 w 2694659"/>
                <a:gd name="connsiteY7" fmla="*/ 1266716 h 3154509"/>
                <a:gd name="connsiteX8" fmla="*/ 467653 w 2694659"/>
                <a:gd name="connsiteY8" fmla="*/ 1620677 h 3154509"/>
                <a:gd name="connsiteX9" fmla="*/ 600388 w 2694659"/>
                <a:gd name="connsiteY9" fmla="*/ 1827154 h 3154509"/>
                <a:gd name="connsiteX10" fmla="*/ 747872 w 2694659"/>
                <a:gd name="connsiteY10" fmla="*/ 2077877 h 3154509"/>
                <a:gd name="connsiteX11" fmla="*/ 954350 w 2694659"/>
                <a:gd name="connsiteY11" fmla="*/ 2328599 h 3154509"/>
                <a:gd name="connsiteX12" fmla="*/ 1077251 w 2694659"/>
                <a:gd name="connsiteY12" fmla="*/ 2539995 h 3154509"/>
                <a:gd name="connsiteX13" fmla="*/ 1229651 w 2694659"/>
                <a:gd name="connsiteY13" fmla="*/ 2768595 h 3154509"/>
                <a:gd name="connsiteX14" fmla="*/ 1736014 w 2694659"/>
                <a:gd name="connsiteY14" fmla="*/ 3066019 h 3154509"/>
                <a:gd name="connsiteX15" fmla="*/ 1868750 w 2694659"/>
                <a:gd name="connsiteY15" fmla="*/ 3125012 h 3154509"/>
                <a:gd name="connsiteX16" fmla="*/ 2016234 w 2694659"/>
                <a:gd name="connsiteY16" fmla="*/ 3154509 h 3154509"/>
                <a:gd name="connsiteX17" fmla="*/ 2414440 w 2694659"/>
                <a:gd name="connsiteY17" fmla="*/ 3139761 h 3154509"/>
                <a:gd name="connsiteX18" fmla="*/ 2517679 w 2694659"/>
                <a:gd name="connsiteY18" fmla="*/ 3125012 h 3154509"/>
                <a:gd name="connsiteX19" fmla="*/ 2635666 w 2694659"/>
                <a:gd name="connsiteY19" fmla="*/ 3110264 h 3154509"/>
                <a:gd name="connsiteX20" fmla="*/ 2679911 w 2694659"/>
                <a:gd name="connsiteY20" fmla="*/ 3095516 h 3154509"/>
                <a:gd name="connsiteX21" fmla="*/ 2694659 w 2694659"/>
                <a:gd name="connsiteY21" fmla="*/ 3051270 h 3154509"/>
                <a:gd name="connsiteX22" fmla="*/ 2650414 w 2694659"/>
                <a:gd name="connsiteY22" fmla="*/ 2682561 h 3154509"/>
                <a:gd name="connsiteX23" fmla="*/ 2620918 w 2694659"/>
                <a:gd name="connsiteY23" fmla="*/ 2594070 h 3154509"/>
                <a:gd name="connsiteX24" fmla="*/ 2576672 w 2694659"/>
                <a:gd name="connsiteY24" fmla="*/ 2505580 h 3154509"/>
                <a:gd name="connsiteX25" fmla="*/ 2399692 w 2694659"/>
                <a:gd name="connsiteY25" fmla="*/ 2240109 h 3154509"/>
                <a:gd name="connsiteX26" fmla="*/ 2237459 w 2694659"/>
                <a:gd name="connsiteY26" fmla="*/ 2107374 h 3154509"/>
                <a:gd name="connsiteX27" fmla="*/ 2163718 w 2694659"/>
                <a:gd name="connsiteY27" fmla="*/ 2033632 h 3154509"/>
                <a:gd name="connsiteX28" fmla="*/ 1647524 w 2694659"/>
                <a:gd name="connsiteY28" fmla="*/ 1502690 h 3154509"/>
                <a:gd name="connsiteX29" fmla="*/ 1426298 w 2694659"/>
                <a:gd name="connsiteY29" fmla="*/ 1163477 h 3154509"/>
                <a:gd name="connsiteX30" fmla="*/ 1337808 w 2694659"/>
                <a:gd name="connsiteY30" fmla="*/ 1015993 h 3154509"/>
                <a:gd name="connsiteX31" fmla="*/ 1308311 w 2694659"/>
                <a:gd name="connsiteY31" fmla="*/ 898006 h 3154509"/>
                <a:gd name="connsiteX32" fmla="*/ 1264066 w 2694659"/>
                <a:gd name="connsiteY32" fmla="*/ 750522 h 3154509"/>
                <a:gd name="connsiteX33" fmla="*/ 1305852 w 2694659"/>
                <a:gd name="connsiteY33" fmla="*/ 482595 h 3154509"/>
                <a:gd name="connsiteX34" fmla="*/ 1305852 w 2694659"/>
                <a:gd name="connsiteY34" fmla="*/ 25395 h 3154509"/>
                <a:gd name="connsiteX35" fmla="*/ 1229652 w 2694659"/>
                <a:gd name="connsiteY35" fmla="*/ 25394 h 3154509"/>
                <a:gd name="connsiteX36" fmla="*/ 1077252 w 2694659"/>
                <a:gd name="connsiteY36" fmla="*/ 25395 h 3154509"/>
                <a:gd name="connsiteX37" fmla="*/ 772452 w 2694659"/>
                <a:gd name="connsiteY37" fmla="*/ 25394 h 3154509"/>
                <a:gd name="connsiteX38" fmla="*/ 467652 w 2694659"/>
                <a:gd name="connsiteY38" fmla="*/ 25394 h 3154509"/>
                <a:gd name="connsiteX39" fmla="*/ 143188 w 2694659"/>
                <a:gd name="connsiteY39" fmla="*/ 27851 h 3154509"/>
                <a:gd name="connsiteX40" fmla="*/ 10452 w 2694659"/>
                <a:gd name="connsiteY40" fmla="*/ 25394 h 3154509"/>
                <a:gd name="connsiteX41" fmla="*/ 10452 w 2694659"/>
                <a:gd name="connsiteY41" fmla="*/ 25394 h 3154509"/>
                <a:gd name="connsiteX0" fmla="*/ 10452 w 2682369"/>
                <a:gd name="connsiteY0" fmla="*/ 25394 h 3166800"/>
                <a:gd name="connsiteX1" fmla="*/ 10452 w 2682369"/>
                <a:gd name="connsiteY1" fmla="*/ 101594 h 3166800"/>
                <a:gd name="connsiteX2" fmla="*/ 10452 w 2682369"/>
                <a:gd name="connsiteY2" fmla="*/ 330194 h 3166800"/>
                <a:gd name="connsiteX3" fmla="*/ 10452 w 2682369"/>
                <a:gd name="connsiteY3" fmla="*/ 482594 h 3166800"/>
                <a:gd name="connsiteX4" fmla="*/ 25201 w 2682369"/>
                <a:gd name="connsiteY4" fmla="*/ 662032 h 3166800"/>
                <a:gd name="connsiteX5" fmla="*/ 39950 w 2682369"/>
                <a:gd name="connsiteY5" fmla="*/ 735774 h 3166800"/>
                <a:gd name="connsiteX6" fmla="*/ 202182 w 2682369"/>
                <a:gd name="connsiteY6" fmla="*/ 1104483 h 3166800"/>
                <a:gd name="connsiteX7" fmla="*/ 275924 w 2682369"/>
                <a:gd name="connsiteY7" fmla="*/ 1266716 h 3166800"/>
                <a:gd name="connsiteX8" fmla="*/ 467653 w 2682369"/>
                <a:gd name="connsiteY8" fmla="*/ 1620677 h 3166800"/>
                <a:gd name="connsiteX9" fmla="*/ 600388 w 2682369"/>
                <a:gd name="connsiteY9" fmla="*/ 1827154 h 3166800"/>
                <a:gd name="connsiteX10" fmla="*/ 747872 w 2682369"/>
                <a:gd name="connsiteY10" fmla="*/ 2077877 h 3166800"/>
                <a:gd name="connsiteX11" fmla="*/ 954350 w 2682369"/>
                <a:gd name="connsiteY11" fmla="*/ 2328599 h 3166800"/>
                <a:gd name="connsiteX12" fmla="*/ 1077251 w 2682369"/>
                <a:gd name="connsiteY12" fmla="*/ 2539995 h 3166800"/>
                <a:gd name="connsiteX13" fmla="*/ 1229651 w 2682369"/>
                <a:gd name="connsiteY13" fmla="*/ 2768595 h 3166800"/>
                <a:gd name="connsiteX14" fmla="*/ 1736014 w 2682369"/>
                <a:gd name="connsiteY14" fmla="*/ 3066019 h 3166800"/>
                <a:gd name="connsiteX15" fmla="*/ 1868750 w 2682369"/>
                <a:gd name="connsiteY15" fmla="*/ 3125012 h 3166800"/>
                <a:gd name="connsiteX16" fmla="*/ 2016234 w 2682369"/>
                <a:gd name="connsiteY16" fmla="*/ 3154509 h 3166800"/>
                <a:gd name="connsiteX17" fmla="*/ 2414440 w 2682369"/>
                <a:gd name="connsiteY17" fmla="*/ 3139761 h 3166800"/>
                <a:gd name="connsiteX18" fmla="*/ 2517679 w 2682369"/>
                <a:gd name="connsiteY18" fmla="*/ 3125012 h 3166800"/>
                <a:gd name="connsiteX19" fmla="*/ 2635666 w 2682369"/>
                <a:gd name="connsiteY19" fmla="*/ 3110264 h 3166800"/>
                <a:gd name="connsiteX20" fmla="*/ 2679911 w 2682369"/>
                <a:gd name="connsiteY20" fmla="*/ 3095516 h 3166800"/>
                <a:gd name="connsiteX21" fmla="*/ 2650414 w 2682369"/>
                <a:gd name="connsiteY21" fmla="*/ 2682561 h 3166800"/>
                <a:gd name="connsiteX22" fmla="*/ 2620918 w 2682369"/>
                <a:gd name="connsiteY22" fmla="*/ 2594070 h 3166800"/>
                <a:gd name="connsiteX23" fmla="*/ 2576672 w 2682369"/>
                <a:gd name="connsiteY23" fmla="*/ 2505580 h 3166800"/>
                <a:gd name="connsiteX24" fmla="*/ 2399692 w 2682369"/>
                <a:gd name="connsiteY24" fmla="*/ 2240109 h 3166800"/>
                <a:gd name="connsiteX25" fmla="*/ 2237459 w 2682369"/>
                <a:gd name="connsiteY25" fmla="*/ 2107374 h 3166800"/>
                <a:gd name="connsiteX26" fmla="*/ 2163718 w 2682369"/>
                <a:gd name="connsiteY26" fmla="*/ 2033632 h 3166800"/>
                <a:gd name="connsiteX27" fmla="*/ 1647524 w 2682369"/>
                <a:gd name="connsiteY27" fmla="*/ 1502690 h 3166800"/>
                <a:gd name="connsiteX28" fmla="*/ 1426298 w 2682369"/>
                <a:gd name="connsiteY28" fmla="*/ 1163477 h 3166800"/>
                <a:gd name="connsiteX29" fmla="*/ 1337808 w 2682369"/>
                <a:gd name="connsiteY29" fmla="*/ 1015993 h 3166800"/>
                <a:gd name="connsiteX30" fmla="*/ 1308311 w 2682369"/>
                <a:gd name="connsiteY30" fmla="*/ 898006 h 3166800"/>
                <a:gd name="connsiteX31" fmla="*/ 1264066 w 2682369"/>
                <a:gd name="connsiteY31" fmla="*/ 750522 h 3166800"/>
                <a:gd name="connsiteX32" fmla="*/ 1305852 w 2682369"/>
                <a:gd name="connsiteY32" fmla="*/ 482595 h 3166800"/>
                <a:gd name="connsiteX33" fmla="*/ 1305852 w 2682369"/>
                <a:gd name="connsiteY33" fmla="*/ 25395 h 3166800"/>
                <a:gd name="connsiteX34" fmla="*/ 1229652 w 2682369"/>
                <a:gd name="connsiteY34" fmla="*/ 25394 h 3166800"/>
                <a:gd name="connsiteX35" fmla="*/ 1077252 w 2682369"/>
                <a:gd name="connsiteY35" fmla="*/ 25395 h 3166800"/>
                <a:gd name="connsiteX36" fmla="*/ 772452 w 2682369"/>
                <a:gd name="connsiteY36" fmla="*/ 25394 h 3166800"/>
                <a:gd name="connsiteX37" fmla="*/ 467652 w 2682369"/>
                <a:gd name="connsiteY37" fmla="*/ 25394 h 3166800"/>
                <a:gd name="connsiteX38" fmla="*/ 143188 w 2682369"/>
                <a:gd name="connsiteY38" fmla="*/ 27851 h 3166800"/>
                <a:gd name="connsiteX39" fmla="*/ 10452 w 2682369"/>
                <a:gd name="connsiteY39" fmla="*/ 25394 h 3166800"/>
                <a:gd name="connsiteX40" fmla="*/ 10452 w 2682369"/>
                <a:gd name="connsiteY40" fmla="*/ 25394 h 3166800"/>
                <a:gd name="connsiteX0" fmla="*/ 10452 w 2682369"/>
                <a:gd name="connsiteY0" fmla="*/ 25394 h 3154509"/>
                <a:gd name="connsiteX1" fmla="*/ 10452 w 2682369"/>
                <a:gd name="connsiteY1" fmla="*/ 101594 h 3154509"/>
                <a:gd name="connsiteX2" fmla="*/ 10452 w 2682369"/>
                <a:gd name="connsiteY2" fmla="*/ 330194 h 3154509"/>
                <a:gd name="connsiteX3" fmla="*/ 10452 w 2682369"/>
                <a:gd name="connsiteY3" fmla="*/ 482594 h 3154509"/>
                <a:gd name="connsiteX4" fmla="*/ 25201 w 2682369"/>
                <a:gd name="connsiteY4" fmla="*/ 662032 h 3154509"/>
                <a:gd name="connsiteX5" fmla="*/ 39950 w 2682369"/>
                <a:gd name="connsiteY5" fmla="*/ 735774 h 3154509"/>
                <a:gd name="connsiteX6" fmla="*/ 202182 w 2682369"/>
                <a:gd name="connsiteY6" fmla="*/ 1104483 h 3154509"/>
                <a:gd name="connsiteX7" fmla="*/ 275924 w 2682369"/>
                <a:gd name="connsiteY7" fmla="*/ 1266716 h 3154509"/>
                <a:gd name="connsiteX8" fmla="*/ 467653 w 2682369"/>
                <a:gd name="connsiteY8" fmla="*/ 1620677 h 3154509"/>
                <a:gd name="connsiteX9" fmla="*/ 600388 w 2682369"/>
                <a:gd name="connsiteY9" fmla="*/ 1827154 h 3154509"/>
                <a:gd name="connsiteX10" fmla="*/ 747872 w 2682369"/>
                <a:gd name="connsiteY10" fmla="*/ 2077877 h 3154509"/>
                <a:gd name="connsiteX11" fmla="*/ 954350 w 2682369"/>
                <a:gd name="connsiteY11" fmla="*/ 2328599 h 3154509"/>
                <a:gd name="connsiteX12" fmla="*/ 1077251 w 2682369"/>
                <a:gd name="connsiteY12" fmla="*/ 2539995 h 3154509"/>
                <a:gd name="connsiteX13" fmla="*/ 1229651 w 2682369"/>
                <a:gd name="connsiteY13" fmla="*/ 2768595 h 3154509"/>
                <a:gd name="connsiteX14" fmla="*/ 1736014 w 2682369"/>
                <a:gd name="connsiteY14" fmla="*/ 3066019 h 3154509"/>
                <a:gd name="connsiteX15" fmla="*/ 1868750 w 2682369"/>
                <a:gd name="connsiteY15" fmla="*/ 3125012 h 3154509"/>
                <a:gd name="connsiteX16" fmla="*/ 2016234 w 2682369"/>
                <a:gd name="connsiteY16" fmla="*/ 3154509 h 3154509"/>
                <a:gd name="connsiteX17" fmla="*/ 2414440 w 2682369"/>
                <a:gd name="connsiteY17" fmla="*/ 3139761 h 3154509"/>
                <a:gd name="connsiteX18" fmla="*/ 2517679 w 2682369"/>
                <a:gd name="connsiteY18" fmla="*/ 3125012 h 3154509"/>
                <a:gd name="connsiteX19" fmla="*/ 2679911 w 2682369"/>
                <a:gd name="connsiteY19" fmla="*/ 3095516 h 3154509"/>
                <a:gd name="connsiteX20" fmla="*/ 2650414 w 2682369"/>
                <a:gd name="connsiteY20" fmla="*/ 2682561 h 3154509"/>
                <a:gd name="connsiteX21" fmla="*/ 2620918 w 2682369"/>
                <a:gd name="connsiteY21" fmla="*/ 2594070 h 3154509"/>
                <a:gd name="connsiteX22" fmla="*/ 2576672 w 2682369"/>
                <a:gd name="connsiteY22" fmla="*/ 2505580 h 3154509"/>
                <a:gd name="connsiteX23" fmla="*/ 2399692 w 2682369"/>
                <a:gd name="connsiteY23" fmla="*/ 2240109 h 3154509"/>
                <a:gd name="connsiteX24" fmla="*/ 2237459 w 2682369"/>
                <a:gd name="connsiteY24" fmla="*/ 2107374 h 3154509"/>
                <a:gd name="connsiteX25" fmla="*/ 2163718 w 2682369"/>
                <a:gd name="connsiteY25" fmla="*/ 2033632 h 3154509"/>
                <a:gd name="connsiteX26" fmla="*/ 1647524 w 2682369"/>
                <a:gd name="connsiteY26" fmla="*/ 1502690 h 3154509"/>
                <a:gd name="connsiteX27" fmla="*/ 1426298 w 2682369"/>
                <a:gd name="connsiteY27" fmla="*/ 1163477 h 3154509"/>
                <a:gd name="connsiteX28" fmla="*/ 1337808 w 2682369"/>
                <a:gd name="connsiteY28" fmla="*/ 1015993 h 3154509"/>
                <a:gd name="connsiteX29" fmla="*/ 1308311 w 2682369"/>
                <a:gd name="connsiteY29" fmla="*/ 898006 h 3154509"/>
                <a:gd name="connsiteX30" fmla="*/ 1264066 w 2682369"/>
                <a:gd name="connsiteY30" fmla="*/ 750522 h 3154509"/>
                <a:gd name="connsiteX31" fmla="*/ 1305852 w 2682369"/>
                <a:gd name="connsiteY31" fmla="*/ 482595 h 3154509"/>
                <a:gd name="connsiteX32" fmla="*/ 1305852 w 2682369"/>
                <a:gd name="connsiteY32" fmla="*/ 25395 h 3154509"/>
                <a:gd name="connsiteX33" fmla="*/ 1229652 w 2682369"/>
                <a:gd name="connsiteY33" fmla="*/ 25394 h 3154509"/>
                <a:gd name="connsiteX34" fmla="*/ 1077252 w 2682369"/>
                <a:gd name="connsiteY34" fmla="*/ 25395 h 3154509"/>
                <a:gd name="connsiteX35" fmla="*/ 772452 w 2682369"/>
                <a:gd name="connsiteY35" fmla="*/ 25394 h 3154509"/>
                <a:gd name="connsiteX36" fmla="*/ 467652 w 2682369"/>
                <a:gd name="connsiteY36" fmla="*/ 25394 h 3154509"/>
                <a:gd name="connsiteX37" fmla="*/ 143188 w 2682369"/>
                <a:gd name="connsiteY37" fmla="*/ 27851 h 3154509"/>
                <a:gd name="connsiteX38" fmla="*/ 10452 w 2682369"/>
                <a:gd name="connsiteY38" fmla="*/ 25394 h 3154509"/>
                <a:gd name="connsiteX39" fmla="*/ 10452 w 2682369"/>
                <a:gd name="connsiteY39" fmla="*/ 25394 h 3154509"/>
                <a:gd name="connsiteX0" fmla="*/ 10452 w 2682369"/>
                <a:gd name="connsiteY0" fmla="*/ 25394 h 3154509"/>
                <a:gd name="connsiteX1" fmla="*/ 10452 w 2682369"/>
                <a:gd name="connsiteY1" fmla="*/ 101594 h 3154509"/>
                <a:gd name="connsiteX2" fmla="*/ 10452 w 2682369"/>
                <a:gd name="connsiteY2" fmla="*/ 330194 h 3154509"/>
                <a:gd name="connsiteX3" fmla="*/ 10452 w 2682369"/>
                <a:gd name="connsiteY3" fmla="*/ 482594 h 3154509"/>
                <a:gd name="connsiteX4" fmla="*/ 25201 w 2682369"/>
                <a:gd name="connsiteY4" fmla="*/ 662032 h 3154509"/>
                <a:gd name="connsiteX5" fmla="*/ 39950 w 2682369"/>
                <a:gd name="connsiteY5" fmla="*/ 735774 h 3154509"/>
                <a:gd name="connsiteX6" fmla="*/ 202182 w 2682369"/>
                <a:gd name="connsiteY6" fmla="*/ 1104483 h 3154509"/>
                <a:gd name="connsiteX7" fmla="*/ 275924 w 2682369"/>
                <a:gd name="connsiteY7" fmla="*/ 1266716 h 3154509"/>
                <a:gd name="connsiteX8" fmla="*/ 467653 w 2682369"/>
                <a:gd name="connsiteY8" fmla="*/ 1620677 h 3154509"/>
                <a:gd name="connsiteX9" fmla="*/ 600388 w 2682369"/>
                <a:gd name="connsiteY9" fmla="*/ 1827154 h 3154509"/>
                <a:gd name="connsiteX10" fmla="*/ 747872 w 2682369"/>
                <a:gd name="connsiteY10" fmla="*/ 2077877 h 3154509"/>
                <a:gd name="connsiteX11" fmla="*/ 954350 w 2682369"/>
                <a:gd name="connsiteY11" fmla="*/ 2328599 h 3154509"/>
                <a:gd name="connsiteX12" fmla="*/ 1077251 w 2682369"/>
                <a:gd name="connsiteY12" fmla="*/ 2539995 h 3154509"/>
                <a:gd name="connsiteX13" fmla="*/ 1229651 w 2682369"/>
                <a:gd name="connsiteY13" fmla="*/ 2768595 h 3154509"/>
                <a:gd name="connsiteX14" fmla="*/ 1868750 w 2682369"/>
                <a:gd name="connsiteY14" fmla="*/ 3125012 h 3154509"/>
                <a:gd name="connsiteX15" fmla="*/ 2016234 w 2682369"/>
                <a:gd name="connsiteY15" fmla="*/ 3154509 h 3154509"/>
                <a:gd name="connsiteX16" fmla="*/ 2414440 w 2682369"/>
                <a:gd name="connsiteY16" fmla="*/ 3139761 h 3154509"/>
                <a:gd name="connsiteX17" fmla="*/ 2517679 w 2682369"/>
                <a:gd name="connsiteY17" fmla="*/ 3125012 h 3154509"/>
                <a:gd name="connsiteX18" fmla="*/ 2679911 w 2682369"/>
                <a:gd name="connsiteY18" fmla="*/ 3095516 h 3154509"/>
                <a:gd name="connsiteX19" fmla="*/ 2650414 w 2682369"/>
                <a:gd name="connsiteY19" fmla="*/ 2682561 h 3154509"/>
                <a:gd name="connsiteX20" fmla="*/ 2620918 w 2682369"/>
                <a:gd name="connsiteY20" fmla="*/ 2594070 h 3154509"/>
                <a:gd name="connsiteX21" fmla="*/ 2576672 w 2682369"/>
                <a:gd name="connsiteY21" fmla="*/ 2505580 h 3154509"/>
                <a:gd name="connsiteX22" fmla="*/ 2399692 w 2682369"/>
                <a:gd name="connsiteY22" fmla="*/ 2240109 h 3154509"/>
                <a:gd name="connsiteX23" fmla="*/ 2237459 w 2682369"/>
                <a:gd name="connsiteY23" fmla="*/ 2107374 h 3154509"/>
                <a:gd name="connsiteX24" fmla="*/ 2163718 w 2682369"/>
                <a:gd name="connsiteY24" fmla="*/ 2033632 h 3154509"/>
                <a:gd name="connsiteX25" fmla="*/ 1647524 w 2682369"/>
                <a:gd name="connsiteY25" fmla="*/ 1502690 h 3154509"/>
                <a:gd name="connsiteX26" fmla="*/ 1426298 w 2682369"/>
                <a:gd name="connsiteY26" fmla="*/ 1163477 h 3154509"/>
                <a:gd name="connsiteX27" fmla="*/ 1337808 w 2682369"/>
                <a:gd name="connsiteY27" fmla="*/ 1015993 h 3154509"/>
                <a:gd name="connsiteX28" fmla="*/ 1308311 w 2682369"/>
                <a:gd name="connsiteY28" fmla="*/ 898006 h 3154509"/>
                <a:gd name="connsiteX29" fmla="*/ 1264066 w 2682369"/>
                <a:gd name="connsiteY29" fmla="*/ 750522 h 3154509"/>
                <a:gd name="connsiteX30" fmla="*/ 1305852 w 2682369"/>
                <a:gd name="connsiteY30" fmla="*/ 482595 h 3154509"/>
                <a:gd name="connsiteX31" fmla="*/ 1305852 w 2682369"/>
                <a:gd name="connsiteY31" fmla="*/ 25395 h 3154509"/>
                <a:gd name="connsiteX32" fmla="*/ 1229652 w 2682369"/>
                <a:gd name="connsiteY32" fmla="*/ 25394 h 3154509"/>
                <a:gd name="connsiteX33" fmla="*/ 1077252 w 2682369"/>
                <a:gd name="connsiteY33" fmla="*/ 25395 h 3154509"/>
                <a:gd name="connsiteX34" fmla="*/ 772452 w 2682369"/>
                <a:gd name="connsiteY34" fmla="*/ 25394 h 3154509"/>
                <a:gd name="connsiteX35" fmla="*/ 467652 w 2682369"/>
                <a:gd name="connsiteY35" fmla="*/ 25394 h 3154509"/>
                <a:gd name="connsiteX36" fmla="*/ 143188 w 2682369"/>
                <a:gd name="connsiteY36" fmla="*/ 27851 h 3154509"/>
                <a:gd name="connsiteX37" fmla="*/ 10452 w 2682369"/>
                <a:gd name="connsiteY37" fmla="*/ 25394 h 3154509"/>
                <a:gd name="connsiteX38" fmla="*/ 10452 w 2682369"/>
                <a:gd name="connsiteY38" fmla="*/ 25394 h 3154509"/>
                <a:gd name="connsiteX0" fmla="*/ 10452 w 2682369"/>
                <a:gd name="connsiteY0" fmla="*/ 25394 h 3186873"/>
                <a:gd name="connsiteX1" fmla="*/ 10452 w 2682369"/>
                <a:gd name="connsiteY1" fmla="*/ 101594 h 3186873"/>
                <a:gd name="connsiteX2" fmla="*/ 10452 w 2682369"/>
                <a:gd name="connsiteY2" fmla="*/ 330194 h 3186873"/>
                <a:gd name="connsiteX3" fmla="*/ 10452 w 2682369"/>
                <a:gd name="connsiteY3" fmla="*/ 482594 h 3186873"/>
                <a:gd name="connsiteX4" fmla="*/ 25201 w 2682369"/>
                <a:gd name="connsiteY4" fmla="*/ 662032 h 3186873"/>
                <a:gd name="connsiteX5" fmla="*/ 39950 w 2682369"/>
                <a:gd name="connsiteY5" fmla="*/ 735774 h 3186873"/>
                <a:gd name="connsiteX6" fmla="*/ 202182 w 2682369"/>
                <a:gd name="connsiteY6" fmla="*/ 1104483 h 3186873"/>
                <a:gd name="connsiteX7" fmla="*/ 275924 w 2682369"/>
                <a:gd name="connsiteY7" fmla="*/ 1266716 h 3186873"/>
                <a:gd name="connsiteX8" fmla="*/ 467653 w 2682369"/>
                <a:gd name="connsiteY8" fmla="*/ 1620677 h 3186873"/>
                <a:gd name="connsiteX9" fmla="*/ 600388 w 2682369"/>
                <a:gd name="connsiteY9" fmla="*/ 1827154 h 3186873"/>
                <a:gd name="connsiteX10" fmla="*/ 747872 w 2682369"/>
                <a:gd name="connsiteY10" fmla="*/ 2077877 h 3186873"/>
                <a:gd name="connsiteX11" fmla="*/ 954350 w 2682369"/>
                <a:gd name="connsiteY11" fmla="*/ 2328599 h 3186873"/>
                <a:gd name="connsiteX12" fmla="*/ 1077251 w 2682369"/>
                <a:gd name="connsiteY12" fmla="*/ 2539995 h 3186873"/>
                <a:gd name="connsiteX13" fmla="*/ 1229651 w 2682369"/>
                <a:gd name="connsiteY13" fmla="*/ 2768595 h 3186873"/>
                <a:gd name="connsiteX14" fmla="*/ 1868750 w 2682369"/>
                <a:gd name="connsiteY14" fmla="*/ 3125012 h 3186873"/>
                <a:gd name="connsiteX15" fmla="*/ 2414440 w 2682369"/>
                <a:gd name="connsiteY15" fmla="*/ 3139761 h 3186873"/>
                <a:gd name="connsiteX16" fmla="*/ 2517679 w 2682369"/>
                <a:gd name="connsiteY16" fmla="*/ 3125012 h 3186873"/>
                <a:gd name="connsiteX17" fmla="*/ 2679911 w 2682369"/>
                <a:gd name="connsiteY17" fmla="*/ 3095516 h 3186873"/>
                <a:gd name="connsiteX18" fmla="*/ 2650414 w 2682369"/>
                <a:gd name="connsiteY18" fmla="*/ 2682561 h 3186873"/>
                <a:gd name="connsiteX19" fmla="*/ 2620918 w 2682369"/>
                <a:gd name="connsiteY19" fmla="*/ 2594070 h 3186873"/>
                <a:gd name="connsiteX20" fmla="*/ 2576672 w 2682369"/>
                <a:gd name="connsiteY20" fmla="*/ 2505580 h 3186873"/>
                <a:gd name="connsiteX21" fmla="*/ 2399692 w 2682369"/>
                <a:gd name="connsiteY21" fmla="*/ 2240109 h 3186873"/>
                <a:gd name="connsiteX22" fmla="*/ 2237459 w 2682369"/>
                <a:gd name="connsiteY22" fmla="*/ 2107374 h 3186873"/>
                <a:gd name="connsiteX23" fmla="*/ 2163718 w 2682369"/>
                <a:gd name="connsiteY23" fmla="*/ 2033632 h 3186873"/>
                <a:gd name="connsiteX24" fmla="*/ 1647524 w 2682369"/>
                <a:gd name="connsiteY24" fmla="*/ 1502690 h 3186873"/>
                <a:gd name="connsiteX25" fmla="*/ 1426298 w 2682369"/>
                <a:gd name="connsiteY25" fmla="*/ 1163477 h 3186873"/>
                <a:gd name="connsiteX26" fmla="*/ 1337808 w 2682369"/>
                <a:gd name="connsiteY26" fmla="*/ 1015993 h 3186873"/>
                <a:gd name="connsiteX27" fmla="*/ 1308311 w 2682369"/>
                <a:gd name="connsiteY27" fmla="*/ 898006 h 3186873"/>
                <a:gd name="connsiteX28" fmla="*/ 1264066 w 2682369"/>
                <a:gd name="connsiteY28" fmla="*/ 750522 h 3186873"/>
                <a:gd name="connsiteX29" fmla="*/ 1305852 w 2682369"/>
                <a:gd name="connsiteY29" fmla="*/ 482595 h 3186873"/>
                <a:gd name="connsiteX30" fmla="*/ 1305852 w 2682369"/>
                <a:gd name="connsiteY30" fmla="*/ 25395 h 3186873"/>
                <a:gd name="connsiteX31" fmla="*/ 1229652 w 2682369"/>
                <a:gd name="connsiteY31" fmla="*/ 25394 h 3186873"/>
                <a:gd name="connsiteX32" fmla="*/ 1077252 w 2682369"/>
                <a:gd name="connsiteY32" fmla="*/ 25395 h 3186873"/>
                <a:gd name="connsiteX33" fmla="*/ 772452 w 2682369"/>
                <a:gd name="connsiteY33" fmla="*/ 25394 h 3186873"/>
                <a:gd name="connsiteX34" fmla="*/ 467652 w 2682369"/>
                <a:gd name="connsiteY34" fmla="*/ 25394 h 3186873"/>
                <a:gd name="connsiteX35" fmla="*/ 143188 w 2682369"/>
                <a:gd name="connsiteY35" fmla="*/ 27851 h 3186873"/>
                <a:gd name="connsiteX36" fmla="*/ 10452 w 2682369"/>
                <a:gd name="connsiteY36" fmla="*/ 25394 h 3186873"/>
                <a:gd name="connsiteX37" fmla="*/ 10452 w 2682369"/>
                <a:gd name="connsiteY37" fmla="*/ 25394 h 3186873"/>
                <a:gd name="connsiteX0" fmla="*/ 10452 w 2682369"/>
                <a:gd name="connsiteY0" fmla="*/ 25394 h 3211456"/>
                <a:gd name="connsiteX1" fmla="*/ 10452 w 2682369"/>
                <a:gd name="connsiteY1" fmla="*/ 101594 h 3211456"/>
                <a:gd name="connsiteX2" fmla="*/ 10452 w 2682369"/>
                <a:gd name="connsiteY2" fmla="*/ 330194 h 3211456"/>
                <a:gd name="connsiteX3" fmla="*/ 10452 w 2682369"/>
                <a:gd name="connsiteY3" fmla="*/ 482594 h 3211456"/>
                <a:gd name="connsiteX4" fmla="*/ 25201 w 2682369"/>
                <a:gd name="connsiteY4" fmla="*/ 662032 h 3211456"/>
                <a:gd name="connsiteX5" fmla="*/ 39950 w 2682369"/>
                <a:gd name="connsiteY5" fmla="*/ 735774 h 3211456"/>
                <a:gd name="connsiteX6" fmla="*/ 202182 w 2682369"/>
                <a:gd name="connsiteY6" fmla="*/ 1104483 h 3211456"/>
                <a:gd name="connsiteX7" fmla="*/ 275924 w 2682369"/>
                <a:gd name="connsiteY7" fmla="*/ 1266716 h 3211456"/>
                <a:gd name="connsiteX8" fmla="*/ 467653 w 2682369"/>
                <a:gd name="connsiteY8" fmla="*/ 1620677 h 3211456"/>
                <a:gd name="connsiteX9" fmla="*/ 600388 w 2682369"/>
                <a:gd name="connsiteY9" fmla="*/ 1827154 h 3211456"/>
                <a:gd name="connsiteX10" fmla="*/ 747872 w 2682369"/>
                <a:gd name="connsiteY10" fmla="*/ 2077877 h 3211456"/>
                <a:gd name="connsiteX11" fmla="*/ 954350 w 2682369"/>
                <a:gd name="connsiteY11" fmla="*/ 2328599 h 3211456"/>
                <a:gd name="connsiteX12" fmla="*/ 1077251 w 2682369"/>
                <a:gd name="connsiteY12" fmla="*/ 2539995 h 3211456"/>
                <a:gd name="connsiteX13" fmla="*/ 1229651 w 2682369"/>
                <a:gd name="connsiteY13" fmla="*/ 2768595 h 3211456"/>
                <a:gd name="connsiteX14" fmla="*/ 1915452 w 2682369"/>
                <a:gd name="connsiteY14" fmla="*/ 3149595 h 3211456"/>
                <a:gd name="connsiteX15" fmla="*/ 2414440 w 2682369"/>
                <a:gd name="connsiteY15" fmla="*/ 3139761 h 3211456"/>
                <a:gd name="connsiteX16" fmla="*/ 2517679 w 2682369"/>
                <a:gd name="connsiteY16" fmla="*/ 3125012 h 3211456"/>
                <a:gd name="connsiteX17" fmla="*/ 2679911 w 2682369"/>
                <a:gd name="connsiteY17" fmla="*/ 3095516 h 3211456"/>
                <a:gd name="connsiteX18" fmla="*/ 2650414 w 2682369"/>
                <a:gd name="connsiteY18" fmla="*/ 2682561 h 3211456"/>
                <a:gd name="connsiteX19" fmla="*/ 2620918 w 2682369"/>
                <a:gd name="connsiteY19" fmla="*/ 2594070 h 3211456"/>
                <a:gd name="connsiteX20" fmla="*/ 2576672 w 2682369"/>
                <a:gd name="connsiteY20" fmla="*/ 2505580 h 3211456"/>
                <a:gd name="connsiteX21" fmla="*/ 2399692 w 2682369"/>
                <a:gd name="connsiteY21" fmla="*/ 2240109 h 3211456"/>
                <a:gd name="connsiteX22" fmla="*/ 2237459 w 2682369"/>
                <a:gd name="connsiteY22" fmla="*/ 2107374 h 3211456"/>
                <a:gd name="connsiteX23" fmla="*/ 2163718 w 2682369"/>
                <a:gd name="connsiteY23" fmla="*/ 2033632 h 3211456"/>
                <a:gd name="connsiteX24" fmla="*/ 1647524 w 2682369"/>
                <a:gd name="connsiteY24" fmla="*/ 1502690 h 3211456"/>
                <a:gd name="connsiteX25" fmla="*/ 1426298 w 2682369"/>
                <a:gd name="connsiteY25" fmla="*/ 1163477 h 3211456"/>
                <a:gd name="connsiteX26" fmla="*/ 1337808 w 2682369"/>
                <a:gd name="connsiteY26" fmla="*/ 1015993 h 3211456"/>
                <a:gd name="connsiteX27" fmla="*/ 1308311 w 2682369"/>
                <a:gd name="connsiteY27" fmla="*/ 898006 h 3211456"/>
                <a:gd name="connsiteX28" fmla="*/ 1264066 w 2682369"/>
                <a:gd name="connsiteY28" fmla="*/ 750522 h 3211456"/>
                <a:gd name="connsiteX29" fmla="*/ 1305852 w 2682369"/>
                <a:gd name="connsiteY29" fmla="*/ 482595 h 3211456"/>
                <a:gd name="connsiteX30" fmla="*/ 1305852 w 2682369"/>
                <a:gd name="connsiteY30" fmla="*/ 25395 h 3211456"/>
                <a:gd name="connsiteX31" fmla="*/ 1229652 w 2682369"/>
                <a:gd name="connsiteY31" fmla="*/ 25394 h 3211456"/>
                <a:gd name="connsiteX32" fmla="*/ 1077252 w 2682369"/>
                <a:gd name="connsiteY32" fmla="*/ 25395 h 3211456"/>
                <a:gd name="connsiteX33" fmla="*/ 772452 w 2682369"/>
                <a:gd name="connsiteY33" fmla="*/ 25394 h 3211456"/>
                <a:gd name="connsiteX34" fmla="*/ 467652 w 2682369"/>
                <a:gd name="connsiteY34" fmla="*/ 25394 h 3211456"/>
                <a:gd name="connsiteX35" fmla="*/ 143188 w 2682369"/>
                <a:gd name="connsiteY35" fmla="*/ 27851 h 3211456"/>
                <a:gd name="connsiteX36" fmla="*/ 10452 w 2682369"/>
                <a:gd name="connsiteY36" fmla="*/ 25394 h 3211456"/>
                <a:gd name="connsiteX37" fmla="*/ 10452 w 2682369"/>
                <a:gd name="connsiteY37" fmla="*/ 25394 h 3211456"/>
                <a:gd name="connsiteX0" fmla="*/ 10452 w 2682369"/>
                <a:gd name="connsiteY0" fmla="*/ 25394 h 3211456"/>
                <a:gd name="connsiteX1" fmla="*/ 10452 w 2682369"/>
                <a:gd name="connsiteY1" fmla="*/ 101594 h 3211456"/>
                <a:gd name="connsiteX2" fmla="*/ 10452 w 2682369"/>
                <a:gd name="connsiteY2" fmla="*/ 330194 h 3211456"/>
                <a:gd name="connsiteX3" fmla="*/ 10452 w 2682369"/>
                <a:gd name="connsiteY3" fmla="*/ 482594 h 3211456"/>
                <a:gd name="connsiteX4" fmla="*/ 25201 w 2682369"/>
                <a:gd name="connsiteY4" fmla="*/ 662032 h 3211456"/>
                <a:gd name="connsiteX5" fmla="*/ 39950 w 2682369"/>
                <a:gd name="connsiteY5" fmla="*/ 735774 h 3211456"/>
                <a:gd name="connsiteX6" fmla="*/ 202182 w 2682369"/>
                <a:gd name="connsiteY6" fmla="*/ 1104483 h 3211456"/>
                <a:gd name="connsiteX7" fmla="*/ 275924 w 2682369"/>
                <a:gd name="connsiteY7" fmla="*/ 1266716 h 3211456"/>
                <a:gd name="connsiteX8" fmla="*/ 467653 w 2682369"/>
                <a:gd name="connsiteY8" fmla="*/ 1620677 h 3211456"/>
                <a:gd name="connsiteX9" fmla="*/ 600388 w 2682369"/>
                <a:gd name="connsiteY9" fmla="*/ 1827154 h 3211456"/>
                <a:gd name="connsiteX10" fmla="*/ 747872 w 2682369"/>
                <a:gd name="connsiteY10" fmla="*/ 2077877 h 3211456"/>
                <a:gd name="connsiteX11" fmla="*/ 954350 w 2682369"/>
                <a:gd name="connsiteY11" fmla="*/ 2328599 h 3211456"/>
                <a:gd name="connsiteX12" fmla="*/ 1077251 w 2682369"/>
                <a:gd name="connsiteY12" fmla="*/ 2539995 h 3211456"/>
                <a:gd name="connsiteX13" fmla="*/ 1229651 w 2682369"/>
                <a:gd name="connsiteY13" fmla="*/ 2768595 h 3211456"/>
                <a:gd name="connsiteX14" fmla="*/ 1915452 w 2682369"/>
                <a:gd name="connsiteY14" fmla="*/ 3149595 h 3211456"/>
                <a:gd name="connsiteX15" fmla="*/ 2414440 w 2682369"/>
                <a:gd name="connsiteY15" fmla="*/ 3139761 h 3211456"/>
                <a:gd name="connsiteX16" fmla="*/ 2517679 w 2682369"/>
                <a:gd name="connsiteY16" fmla="*/ 3125012 h 3211456"/>
                <a:gd name="connsiteX17" fmla="*/ 2679911 w 2682369"/>
                <a:gd name="connsiteY17" fmla="*/ 3095516 h 3211456"/>
                <a:gd name="connsiteX18" fmla="*/ 2650414 w 2682369"/>
                <a:gd name="connsiteY18" fmla="*/ 2682561 h 3211456"/>
                <a:gd name="connsiteX19" fmla="*/ 2620918 w 2682369"/>
                <a:gd name="connsiteY19" fmla="*/ 2594070 h 3211456"/>
                <a:gd name="connsiteX20" fmla="*/ 2576672 w 2682369"/>
                <a:gd name="connsiteY20" fmla="*/ 2505580 h 3211456"/>
                <a:gd name="connsiteX21" fmla="*/ 2399692 w 2682369"/>
                <a:gd name="connsiteY21" fmla="*/ 2240109 h 3211456"/>
                <a:gd name="connsiteX22" fmla="*/ 2237459 w 2682369"/>
                <a:gd name="connsiteY22" fmla="*/ 2107374 h 3211456"/>
                <a:gd name="connsiteX23" fmla="*/ 2163718 w 2682369"/>
                <a:gd name="connsiteY23" fmla="*/ 2033632 h 3211456"/>
                <a:gd name="connsiteX24" fmla="*/ 1647524 w 2682369"/>
                <a:gd name="connsiteY24" fmla="*/ 1502690 h 3211456"/>
                <a:gd name="connsiteX25" fmla="*/ 1426298 w 2682369"/>
                <a:gd name="connsiteY25" fmla="*/ 1163477 h 3211456"/>
                <a:gd name="connsiteX26" fmla="*/ 1337808 w 2682369"/>
                <a:gd name="connsiteY26" fmla="*/ 1015993 h 3211456"/>
                <a:gd name="connsiteX27" fmla="*/ 1308311 w 2682369"/>
                <a:gd name="connsiteY27" fmla="*/ 898006 h 3211456"/>
                <a:gd name="connsiteX28" fmla="*/ 1264066 w 2682369"/>
                <a:gd name="connsiteY28" fmla="*/ 750522 h 3211456"/>
                <a:gd name="connsiteX29" fmla="*/ 1305852 w 2682369"/>
                <a:gd name="connsiteY29" fmla="*/ 482595 h 3211456"/>
                <a:gd name="connsiteX30" fmla="*/ 1305852 w 2682369"/>
                <a:gd name="connsiteY30" fmla="*/ 25395 h 3211456"/>
                <a:gd name="connsiteX31" fmla="*/ 1229652 w 2682369"/>
                <a:gd name="connsiteY31" fmla="*/ 25394 h 3211456"/>
                <a:gd name="connsiteX32" fmla="*/ 1077252 w 2682369"/>
                <a:gd name="connsiteY32" fmla="*/ 25395 h 3211456"/>
                <a:gd name="connsiteX33" fmla="*/ 772452 w 2682369"/>
                <a:gd name="connsiteY33" fmla="*/ 25394 h 3211456"/>
                <a:gd name="connsiteX34" fmla="*/ 467652 w 2682369"/>
                <a:gd name="connsiteY34" fmla="*/ 25394 h 3211456"/>
                <a:gd name="connsiteX35" fmla="*/ 143188 w 2682369"/>
                <a:gd name="connsiteY35" fmla="*/ 27851 h 3211456"/>
                <a:gd name="connsiteX36" fmla="*/ 10452 w 2682369"/>
                <a:gd name="connsiteY36" fmla="*/ 25394 h 3211456"/>
                <a:gd name="connsiteX37" fmla="*/ 10452 w 2682369"/>
                <a:gd name="connsiteY37" fmla="*/ 25394 h 3211456"/>
                <a:gd name="connsiteX0" fmla="*/ 10452 w 2682369"/>
                <a:gd name="connsiteY0" fmla="*/ 25394 h 3211455"/>
                <a:gd name="connsiteX1" fmla="*/ 10452 w 2682369"/>
                <a:gd name="connsiteY1" fmla="*/ 101594 h 3211455"/>
                <a:gd name="connsiteX2" fmla="*/ 10452 w 2682369"/>
                <a:gd name="connsiteY2" fmla="*/ 330194 h 3211455"/>
                <a:gd name="connsiteX3" fmla="*/ 10452 w 2682369"/>
                <a:gd name="connsiteY3" fmla="*/ 482594 h 3211455"/>
                <a:gd name="connsiteX4" fmla="*/ 25201 w 2682369"/>
                <a:gd name="connsiteY4" fmla="*/ 662032 h 3211455"/>
                <a:gd name="connsiteX5" fmla="*/ 39950 w 2682369"/>
                <a:gd name="connsiteY5" fmla="*/ 735774 h 3211455"/>
                <a:gd name="connsiteX6" fmla="*/ 202182 w 2682369"/>
                <a:gd name="connsiteY6" fmla="*/ 1104483 h 3211455"/>
                <a:gd name="connsiteX7" fmla="*/ 275924 w 2682369"/>
                <a:gd name="connsiteY7" fmla="*/ 1266716 h 3211455"/>
                <a:gd name="connsiteX8" fmla="*/ 467653 w 2682369"/>
                <a:gd name="connsiteY8" fmla="*/ 1620677 h 3211455"/>
                <a:gd name="connsiteX9" fmla="*/ 600388 w 2682369"/>
                <a:gd name="connsiteY9" fmla="*/ 1827154 h 3211455"/>
                <a:gd name="connsiteX10" fmla="*/ 747872 w 2682369"/>
                <a:gd name="connsiteY10" fmla="*/ 2077877 h 3211455"/>
                <a:gd name="connsiteX11" fmla="*/ 954350 w 2682369"/>
                <a:gd name="connsiteY11" fmla="*/ 2328599 h 3211455"/>
                <a:gd name="connsiteX12" fmla="*/ 1077251 w 2682369"/>
                <a:gd name="connsiteY12" fmla="*/ 2539995 h 3211455"/>
                <a:gd name="connsiteX13" fmla="*/ 1229651 w 2682369"/>
                <a:gd name="connsiteY13" fmla="*/ 2768595 h 3211455"/>
                <a:gd name="connsiteX14" fmla="*/ 1915452 w 2682369"/>
                <a:gd name="connsiteY14" fmla="*/ 3149594 h 3211455"/>
                <a:gd name="connsiteX15" fmla="*/ 2414440 w 2682369"/>
                <a:gd name="connsiteY15" fmla="*/ 3139761 h 3211455"/>
                <a:gd name="connsiteX16" fmla="*/ 2517679 w 2682369"/>
                <a:gd name="connsiteY16" fmla="*/ 3125012 h 3211455"/>
                <a:gd name="connsiteX17" fmla="*/ 2679911 w 2682369"/>
                <a:gd name="connsiteY17" fmla="*/ 3095516 h 3211455"/>
                <a:gd name="connsiteX18" fmla="*/ 2650414 w 2682369"/>
                <a:gd name="connsiteY18" fmla="*/ 2682561 h 3211455"/>
                <a:gd name="connsiteX19" fmla="*/ 2620918 w 2682369"/>
                <a:gd name="connsiteY19" fmla="*/ 2594070 h 3211455"/>
                <a:gd name="connsiteX20" fmla="*/ 2576672 w 2682369"/>
                <a:gd name="connsiteY20" fmla="*/ 2505580 h 3211455"/>
                <a:gd name="connsiteX21" fmla="*/ 2399692 w 2682369"/>
                <a:gd name="connsiteY21" fmla="*/ 2240109 h 3211455"/>
                <a:gd name="connsiteX22" fmla="*/ 2237459 w 2682369"/>
                <a:gd name="connsiteY22" fmla="*/ 2107374 h 3211455"/>
                <a:gd name="connsiteX23" fmla="*/ 2163718 w 2682369"/>
                <a:gd name="connsiteY23" fmla="*/ 2033632 h 3211455"/>
                <a:gd name="connsiteX24" fmla="*/ 1647524 w 2682369"/>
                <a:gd name="connsiteY24" fmla="*/ 1502690 h 3211455"/>
                <a:gd name="connsiteX25" fmla="*/ 1426298 w 2682369"/>
                <a:gd name="connsiteY25" fmla="*/ 1163477 h 3211455"/>
                <a:gd name="connsiteX26" fmla="*/ 1337808 w 2682369"/>
                <a:gd name="connsiteY26" fmla="*/ 1015993 h 3211455"/>
                <a:gd name="connsiteX27" fmla="*/ 1308311 w 2682369"/>
                <a:gd name="connsiteY27" fmla="*/ 898006 h 3211455"/>
                <a:gd name="connsiteX28" fmla="*/ 1264066 w 2682369"/>
                <a:gd name="connsiteY28" fmla="*/ 750522 h 3211455"/>
                <a:gd name="connsiteX29" fmla="*/ 1305852 w 2682369"/>
                <a:gd name="connsiteY29" fmla="*/ 482595 h 3211455"/>
                <a:gd name="connsiteX30" fmla="*/ 1305852 w 2682369"/>
                <a:gd name="connsiteY30" fmla="*/ 25395 h 3211455"/>
                <a:gd name="connsiteX31" fmla="*/ 1229652 w 2682369"/>
                <a:gd name="connsiteY31" fmla="*/ 25394 h 3211455"/>
                <a:gd name="connsiteX32" fmla="*/ 1077252 w 2682369"/>
                <a:gd name="connsiteY32" fmla="*/ 25395 h 3211455"/>
                <a:gd name="connsiteX33" fmla="*/ 772452 w 2682369"/>
                <a:gd name="connsiteY33" fmla="*/ 25394 h 3211455"/>
                <a:gd name="connsiteX34" fmla="*/ 467652 w 2682369"/>
                <a:gd name="connsiteY34" fmla="*/ 25394 h 3211455"/>
                <a:gd name="connsiteX35" fmla="*/ 143188 w 2682369"/>
                <a:gd name="connsiteY35" fmla="*/ 27851 h 3211455"/>
                <a:gd name="connsiteX36" fmla="*/ 10452 w 2682369"/>
                <a:gd name="connsiteY36" fmla="*/ 25394 h 3211455"/>
                <a:gd name="connsiteX37" fmla="*/ 10452 w 2682369"/>
                <a:gd name="connsiteY37" fmla="*/ 25394 h 3211455"/>
                <a:gd name="connsiteX0" fmla="*/ 10452 w 2682369"/>
                <a:gd name="connsiteY0" fmla="*/ 25394 h 3192405"/>
                <a:gd name="connsiteX1" fmla="*/ 10452 w 2682369"/>
                <a:gd name="connsiteY1" fmla="*/ 101594 h 3192405"/>
                <a:gd name="connsiteX2" fmla="*/ 10452 w 2682369"/>
                <a:gd name="connsiteY2" fmla="*/ 330194 h 3192405"/>
                <a:gd name="connsiteX3" fmla="*/ 10452 w 2682369"/>
                <a:gd name="connsiteY3" fmla="*/ 482594 h 3192405"/>
                <a:gd name="connsiteX4" fmla="*/ 25201 w 2682369"/>
                <a:gd name="connsiteY4" fmla="*/ 662032 h 3192405"/>
                <a:gd name="connsiteX5" fmla="*/ 39950 w 2682369"/>
                <a:gd name="connsiteY5" fmla="*/ 735774 h 3192405"/>
                <a:gd name="connsiteX6" fmla="*/ 202182 w 2682369"/>
                <a:gd name="connsiteY6" fmla="*/ 1104483 h 3192405"/>
                <a:gd name="connsiteX7" fmla="*/ 275924 w 2682369"/>
                <a:gd name="connsiteY7" fmla="*/ 1266716 h 3192405"/>
                <a:gd name="connsiteX8" fmla="*/ 467653 w 2682369"/>
                <a:gd name="connsiteY8" fmla="*/ 1620677 h 3192405"/>
                <a:gd name="connsiteX9" fmla="*/ 600388 w 2682369"/>
                <a:gd name="connsiteY9" fmla="*/ 1827154 h 3192405"/>
                <a:gd name="connsiteX10" fmla="*/ 747872 w 2682369"/>
                <a:gd name="connsiteY10" fmla="*/ 2077877 h 3192405"/>
                <a:gd name="connsiteX11" fmla="*/ 954350 w 2682369"/>
                <a:gd name="connsiteY11" fmla="*/ 2328599 h 3192405"/>
                <a:gd name="connsiteX12" fmla="*/ 1077251 w 2682369"/>
                <a:gd name="connsiteY12" fmla="*/ 2539995 h 3192405"/>
                <a:gd name="connsiteX13" fmla="*/ 1229651 w 2682369"/>
                <a:gd name="connsiteY13" fmla="*/ 2768595 h 3192405"/>
                <a:gd name="connsiteX14" fmla="*/ 1915452 w 2682369"/>
                <a:gd name="connsiteY14" fmla="*/ 3149594 h 3192405"/>
                <a:gd name="connsiteX15" fmla="*/ 2414440 w 2682369"/>
                <a:gd name="connsiteY15" fmla="*/ 3139761 h 3192405"/>
                <a:gd name="connsiteX16" fmla="*/ 2517679 w 2682369"/>
                <a:gd name="connsiteY16" fmla="*/ 3125012 h 3192405"/>
                <a:gd name="connsiteX17" fmla="*/ 2679911 w 2682369"/>
                <a:gd name="connsiteY17" fmla="*/ 3095516 h 3192405"/>
                <a:gd name="connsiteX18" fmla="*/ 2650414 w 2682369"/>
                <a:gd name="connsiteY18" fmla="*/ 2682561 h 3192405"/>
                <a:gd name="connsiteX19" fmla="*/ 2620918 w 2682369"/>
                <a:gd name="connsiteY19" fmla="*/ 2594070 h 3192405"/>
                <a:gd name="connsiteX20" fmla="*/ 2576672 w 2682369"/>
                <a:gd name="connsiteY20" fmla="*/ 2505580 h 3192405"/>
                <a:gd name="connsiteX21" fmla="*/ 2399692 w 2682369"/>
                <a:gd name="connsiteY21" fmla="*/ 2240109 h 3192405"/>
                <a:gd name="connsiteX22" fmla="*/ 2237459 w 2682369"/>
                <a:gd name="connsiteY22" fmla="*/ 2107374 h 3192405"/>
                <a:gd name="connsiteX23" fmla="*/ 2163718 w 2682369"/>
                <a:gd name="connsiteY23" fmla="*/ 2033632 h 3192405"/>
                <a:gd name="connsiteX24" fmla="*/ 1647524 w 2682369"/>
                <a:gd name="connsiteY24" fmla="*/ 1502690 h 3192405"/>
                <a:gd name="connsiteX25" fmla="*/ 1426298 w 2682369"/>
                <a:gd name="connsiteY25" fmla="*/ 1163477 h 3192405"/>
                <a:gd name="connsiteX26" fmla="*/ 1337808 w 2682369"/>
                <a:gd name="connsiteY26" fmla="*/ 1015993 h 3192405"/>
                <a:gd name="connsiteX27" fmla="*/ 1308311 w 2682369"/>
                <a:gd name="connsiteY27" fmla="*/ 898006 h 3192405"/>
                <a:gd name="connsiteX28" fmla="*/ 1264066 w 2682369"/>
                <a:gd name="connsiteY28" fmla="*/ 750522 h 3192405"/>
                <a:gd name="connsiteX29" fmla="*/ 1305852 w 2682369"/>
                <a:gd name="connsiteY29" fmla="*/ 482595 h 3192405"/>
                <a:gd name="connsiteX30" fmla="*/ 1305852 w 2682369"/>
                <a:gd name="connsiteY30" fmla="*/ 25395 h 3192405"/>
                <a:gd name="connsiteX31" fmla="*/ 1229652 w 2682369"/>
                <a:gd name="connsiteY31" fmla="*/ 25394 h 3192405"/>
                <a:gd name="connsiteX32" fmla="*/ 1077252 w 2682369"/>
                <a:gd name="connsiteY32" fmla="*/ 25395 h 3192405"/>
                <a:gd name="connsiteX33" fmla="*/ 772452 w 2682369"/>
                <a:gd name="connsiteY33" fmla="*/ 25394 h 3192405"/>
                <a:gd name="connsiteX34" fmla="*/ 467652 w 2682369"/>
                <a:gd name="connsiteY34" fmla="*/ 25394 h 3192405"/>
                <a:gd name="connsiteX35" fmla="*/ 143188 w 2682369"/>
                <a:gd name="connsiteY35" fmla="*/ 27851 h 3192405"/>
                <a:gd name="connsiteX36" fmla="*/ 10452 w 2682369"/>
                <a:gd name="connsiteY36" fmla="*/ 25394 h 3192405"/>
                <a:gd name="connsiteX37" fmla="*/ 10452 w 2682369"/>
                <a:gd name="connsiteY37" fmla="*/ 25394 h 3192405"/>
                <a:gd name="connsiteX0" fmla="*/ 10452 w 2682369"/>
                <a:gd name="connsiteY0" fmla="*/ 25394 h 3192405"/>
                <a:gd name="connsiteX1" fmla="*/ 10452 w 2682369"/>
                <a:gd name="connsiteY1" fmla="*/ 101594 h 3192405"/>
                <a:gd name="connsiteX2" fmla="*/ 10452 w 2682369"/>
                <a:gd name="connsiteY2" fmla="*/ 330194 h 3192405"/>
                <a:gd name="connsiteX3" fmla="*/ 10452 w 2682369"/>
                <a:gd name="connsiteY3" fmla="*/ 482594 h 3192405"/>
                <a:gd name="connsiteX4" fmla="*/ 25201 w 2682369"/>
                <a:gd name="connsiteY4" fmla="*/ 662032 h 3192405"/>
                <a:gd name="connsiteX5" fmla="*/ 39950 w 2682369"/>
                <a:gd name="connsiteY5" fmla="*/ 735774 h 3192405"/>
                <a:gd name="connsiteX6" fmla="*/ 202182 w 2682369"/>
                <a:gd name="connsiteY6" fmla="*/ 1104483 h 3192405"/>
                <a:gd name="connsiteX7" fmla="*/ 275924 w 2682369"/>
                <a:gd name="connsiteY7" fmla="*/ 1266716 h 3192405"/>
                <a:gd name="connsiteX8" fmla="*/ 467653 w 2682369"/>
                <a:gd name="connsiteY8" fmla="*/ 1620677 h 3192405"/>
                <a:gd name="connsiteX9" fmla="*/ 600388 w 2682369"/>
                <a:gd name="connsiteY9" fmla="*/ 1827154 h 3192405"/>
                <a:gd name="connsiteX10" fmla="*/ 747872 w 2682369"/>
                <a:gd name="connsiteY10" fmla="*/ 2077877 h 3192405"/>
                <a:gd name="connsiteX11" fmla="*/ 954350 w 2682369"/>
                <a:gd name="connsiteY11" fmla="*/ 2328599 h 3192405"/>
                <a:gd name="connsiteX12" fmla="*/ 1077251 w 2682369"/>
                <a:gd name="connsiteY12" fmla="*/ 2539995 h 3192405"/>
                <a:gd name="connsiteX13" fmla="*/ 1229651 w 2682369"/>
                <a:gd name="connsiteY13" fmla="*/ 2768595 h 3192405"/>
                <a:gd name="connsiteX14" fmla="*/ 1915452 w 2682369"/>
                <a:gd name="connsiteY14" fmla="*/ 3149594 h 3192405"/>
                <a:gd name="connsiteX15" fmla="*/ 2414440 w 2682369"/>
                <a:gd name="connsiteY15" fmla="*/ 3139761 h 3192405"/>
                <a:gd name="connsiteX16" fmla="*/ 2517679 w 2682369"/>
                <a:gd name="connsiteY16" fmla="*/ 3125012 h 3192405"/>
                <a:gd name="connsiteX17" fmla="*/ 2679911 w 2682369"/>
                <a:gd name="connsiteY17" fmla="*/ 3095516 h 3192405"/>
                <a:gd name="connsiteX18" fmla="*/ 2650414 w 2682369"/>
                <a:gd name="connsiteY18" fmla="*/ 2682561 h 3192405"/>
                <a:gd name="connsiteX19" fmla="*/ 2620918 w 2682369"/>
                <a:gd name="connsiteY19" fmla="*/ 2594070 h 3192405"/>
                <a:gd name="connsiteX20" fmla="*/ 2576672 w 2682369"/>
                <a:gd name="connsiteY20" fmla="*/ 2505580 h 3192405"/>
                <a:gd name="connsiteX21" fmla="*/ 2399692 w 2682369"/>
                <a:gd name="connsiteY21" fmla="*/ 2240109 h 3192405"/>
                <a:gd name="connsiteX22" fmla="*/ 2237459 w 2682369"/>
                <a:gd name="connsiteY22" fmla="*/ 2107374 h 3192405"/>
                <a:gd name="connsiteX23" fmla="*/ 2163718 w 2682369"/>
                <a:gd name="connsiteY23" fmla="*/ 2033632 h 3192405"/>
                <a:gd name="connsiteX24" fmla="*/ 1647524 w 2682369"/>
                <a:gd name="connsiteY24" fmla="*/ 1502690 h 3192405"/>
                <a:gd name="connsiteX25" fmla="*/ 1426298 w 2682369"/>
                <a:gd name="connsiteY25" fmla="*/ 1163477 h 3192405"/>
                <a:gd name="connsiteX26" fmla="*/ 1337808 w 2682369"/>
                <a:gd name="connsiteY26" fmla="*/ 1015993 h 3192405"/>
                <a:gd name="connsiteX27" fmla="*/ 1308311 w 2682369"/>
                <a:gd name="connsiteY27" fmla="*/ 898006 h 3192405"/>
                <a:gd name="connsiteX28" fmla="*/ 1264066 w 2682369"/>
                <a:gd name="connsiteY28" fmla="*/ 750522 h 3192405"/>
                <a:gd name="connsiteX29" fmla="*/ 1305852 w 2682369"/>
                <a:gd name="connsiteY29" fmla="*/ 482595 h 3192405"/>
                <a:gd name="connsiteX30" fmla="*/ 1305852 w 2682369"/>
                <a:gd name="connsiteY30" fmla="*/ 25395 h 3192405"/>
                <a:gd name="connsiteX31" fmla="*/ 1229652 w 2682369"/>
                <a:gd name="connsiteY31" fmla="*/ 25394 h 3192405"/>
                <a:gd name="connsiteX32" fmla="*/ 1077252 w 2682369"/>
                <a:gd name="connsiteY32" fmla="*/ 25395 h 3192405"/>
                <a:gd name="connsiteX33" fmla="*/ 772452 w 2682369"/>
                <a:gd name="connsiteY33" fmla="*/ 25394 h 3192405"/>
                <a:gd name="connsiteX34" fmla="*/ 467652 w 2682369"/>
                <a:gd name="connsiteY34" fmla="*/ 25394 h 3192405"/>
                <a:gd name="connsiteX35" fmla="*/ 143188 w 2682369"/>
                <a:gd name="connsiteY35" fmla="*/ 27851 h 3192405"/>
                <a:gd name="connsiteX36" fmla="*/ 10452 w 2682369"/>
                <a:gd name="connsiteY36" fmla="*/ 25394 h 3192405"/>
                <a:gd name="connsiteX37" fmla="*/ 10452 w 2682369"/>
                <a:gd name="connsiteY37" fmla="*/ 25394 h 3192405"/>
                <a:gd name="connsiteX0" fmla="*/ 10452 w 2682369"/>
                <a:gd name="connsiteY0" fmla="*/ 25394 h 3268606"/>
                <a:gd name="connsiteX1" fmla="*/ 10452 w 2682369"/>
                <a:gd name="connsiteY1" fmla="*/ 101594 h 3268606"/>
                <a:gd name="connsiteX2" fmla="*/ 10452 w 2682369"/>
                <a:gd name="connsiteY2" fmla="*/ 330194 h 3268606"/>
                <a:gd name="connsiteX3" fmla="*/ 10452 w 2682369"/>
                <a:gd name="connsiteY3" fmla="*/ 482594 h 3268606"/>
                <a:gd name="connsiteX4" fmla="*/ 25201 w 2682369"/>
                <a:gd name="connsiteY4" fmla="*/ 662032 h 3268606"/>
                <a:gd name="connsiteX5" fmla="*/ 39950 w 2682369"/>
                <a:gd name="connsiteY5" fmla="*/ 735774 h 3268606"/>
                <a:gd name="connsiteX6" fmla="*/ 202182 w 2682369"/>
                <a:gd name="connsiteY6" fmla="*/ 1104483 h 3268606"/>
                <a:gd name="connsiteX7" fmla="*/ 275924 w 2682369"/>
                <a:gd name="connsiteY7" fmla="*/ 1266716 h 3268606"/>
                <a:gd name="connsiteX8" fmla="*/ 467653 w 2682369"/>
                <a:gd name="connsiteY8" fmla="*/ 1620677 h 3268606"/>
                <a:gd name="connsiteX9" fmla="*/ 600388 w 2682369"/>
                <a:gd name="connsiteY9" fmla="*/ 1827154 h 3268606"/>
                <a:gd name="connsiteX10" fmla="*/ 747872 w 2682369"/>
                <a:gd name="connsiteY10" fmla="*/ 2077877 h 3268606"/>
                <a:gd name="connsiteX11" fmla="*/ 954350 w 2682369"/>
                <a:gd name="connsiteY11" fmla="*/ 2328599 h 3268606"/>
                <a:gd name="connsiteX12" fmla="*/ 1077251 w 2682369"/>
                <a:gd name="connsiteY12" fmla="*/ 2539995 h 3268606"/>
                <a:gd name="connsiteX13" fmla="*/ 1229651 w 2682369"/>
                <a:gd name="connsiteY13" fmla="*/ 2768595 h 3268606"/>
                <a:gd name="connsiteX14" fmla="*/ 1915452 w 2682369"/>
                <a:gd name="connsiteY14" fmla="*/ 3225795 h 3268606"/>
                <a:gd name="connsiteX15" fmla="*/ 2414440 w 2682369"/>
                <a:gd name="connsiteY15" fmla="*/ 3139761 h 3268606"/>
                <a:gd name="connsiteX16" fmla="*/ 2517679 w 2682369"/>
                <a:gd name="connsiteY16" fmla="*/ 3125012 h 3268606"/>
                <a:gd name="connsiteX17" fmla="*/ 2679911 w 2682369"/>
                <a:gd name="connsiteY17" fmla="*/ 3095516 h 3268606"/>
                <a:gd name="connsiteX18" fmla="*/ 2650414 w 2682369"/>
                <a:gd name="connsiteY18" fmla="*/ 2682561 h 3268606"/>
                <a:gd name="connsiteX19" fmla="*/ 2620918 w 2682369"/>
                <a:gd name="connsiteY19" fmla="*/ 2594070 h 3268606"/>
                <a:gd name="connsiteX20" fmla="*/ 2576672 w 2682369"/>
                <a:gd name="connsiteY20" fmla="*/ 2505580 h 3268606"/>
                <a:gd name="connsiteX21" fmla="*/ 2399692 w 2682369"/>
                <a:gd name="connsiteY21" fmla="*/ 2240109 h 3268606"/>
                <a:gd name="connsiteX22" fmla="*/ 2237459 w 2682369"/>
                <a:gd name="connsiteY22" fmla="*/ 2107374 h 3268606"/>
                <a:gd name="connsiteX23" fmla="*/ 2163718 w 2682369"/>
                <a:gd name="connsiteY23" fmla="*/ 2033632 h 3268606"/>
                <a:gd name="connsiteX24" fmla="*/ 1647524 w 2682369"/>
                <a:gd name="connsiteY24" fmla="*/ 1502690 h 3268606"/>
                <a:gd name="connsiteX25" fmla="*/ 1426298 w 2682369"/>
                <a:gd name="connsiteY25" fmla="*/ 1163477 h 3268606"/>
                <a:gd name="connsiteX26" fmla="*/ 1337808 w 2682369"/>
                <a:gd name="connsiteY26" fmla="*/ 1015993 h 3268606"/>
                <a:gd name="connsiteX27" fmla="*/ 1308311 w 2682369"/>
                <a:gd name="connsiteY27" fmla="*/ 898006 h 3268606"/>
                <a:gd name="connsiteX28" fmla="*/ 1264066 w 2682369"/>
                <a:gd name="connsiteY28" fmla="*/ 750522 h 3268606"/>
                <a:gd name="connsiteX29" fmla="*/ 1305852 w 2682369"/>
                <a:gd name="connsiteY29" fmla="*/ 482595 h 3268606"/>
                <a:gd name="connsiteX30" fmla="*/ 1305852 w 2682369"/>
                <a:gd name="connsiteY30" fmla="*/ 25395 h 3268606"/>
                <a:gd name="connsiteX31" fmla="*/ 1229652 w 2682369"/>
                <a:gd name="connsiteY31" fmla="*/ 25394 h 3268606"/>
                <a:gd name="connsiteX32" fmla="*/ 1077252 w 2682369"/>
                <a:gd name="connsiteY32" fmla="*/ 25395 h 3268606"/>
                <a:gd name="connsiteX33" fmla="*/ 772452 w 2682369"/>
                <a:gd name="connsiteY33" fmla="*/ 25394 h 3268606"/>
                <a:gd name="connsiteX34" fmla="*/ 467652 w 2682369"/>
                <a:gd name="connsiteY34" fmla="*/ 25394 h 3268606"/>
                <a:gd name="connsiteX35" fmla="*/ 143188 w 2682369"/>
                <a:gd name="connsiteY35" fmla="*/ 27851 h 3268606"/>
                <a:gd name="connsiteX36" fmla="*/ 10452 w 2682369"/>
                <a:gd name="connsiteY36" fmla="*/ 25394 h 3268606"/>
                <a:gd name="connsiteX37" fmla="*/ 10452 w 2682369"/>
                <a:gd name="connsiteY37" fmla="*/ 25394 h 3268606"/>
                <a:gd name="connsiteX0" fmla="*/ 10452 w 2682369"/>
                <a:gd name="connsiteY0" fmla="*/ 25394 h 3237650"/>
                <a:gd name="connsiteX1" fmla="*/ 10452 w 2682369"/>
                <a:gd name="connsiteY1" fmla="*/ 101594 h 3237650"/>
                <a:gd name="connsiteX2" fmla="*/ 10452 w 2682369"/>
                <a:gd name="connsiteY2" fmla="*/ 330194 h 3237650"/>
                <a:gd name="connsiteX3" fmla="*/ 10452 w 2682369"/>
                <a:gd name="connsiteY3" fmla="*/ 482594 h 3237650"/>
                <a:gd name="connsiteX4" fmla="*/ 25201 w 2682369"/>
                <a:gd name="connsiteY4" fmla="*/ 662032 h 3237650"/>
                <a:gd name="connsiteX5" fmla="*/ 39950 w 2682369"/>
                <a:gd name="connsiteY5" fmla="*/ 735774 h 3237650"/>
                <a:gd name="connsiteX6" fmla="*/ 202182 w 2682369"/>
                <a:gd name="connsiteY6" fmla="*/ 1104483 h 3237650"/>
                <a:gd name="connsiteX7" fmla="*/ 275924 w 2682369"/>
                <a:gd name="connsiteY7" fmla="*/ 1266716 h 3237650"/>
                <a:gd name="connsiteX8" fmla="*/ 467653 w 2682369"/>
                <a:gd name="connsiteY8" fmla="*/ 1620677 h 3237650"/>
                <a:gd name="connsiteX9" fmla="*/ 600388 w 2682369"/>
                <a:gd name="connsiteY9" fmla="*/ 1827154 h 3237650"/>
                <a:gd name="connsiteX10" fmla="*/ 747872 w 2682369"/>
                <a:gd name="connsiteY10" fmla="*/ 2077877 h 3237650"/>
                <a:gd name="connsiteX11" fmla="*/ 954350 w 2682369"/>
                <a:gd name="connsiteY11" fmla="*/ 2328599 h 3237650"/>
                <a:gd name="connsiteX12" fmla="*/ 1077251 w 2682369"/>
                <a:gd name="connsiteY12" fmla="*/ 2539995 h 3237650"/>
                <a:gd name="connsiteX13" fmla="*/ 1229651 w 2682369"/>
                <a:gd name="connsiteY13" fmla="*/ 2768595 h 3237650"/>
                <a:gd name="connsiteX14" fmla="*/ 1915452 w 2682369"/>
                <a:gd name="connsiteY14" fmla="*/ 3225795 h 3237650"/>
                <a:gd name="connsiteX15" fmla="*/ 2414440 w 2682369"/>
                <a:gd name="connsiteY15" fmla="*/ 3139761 h 3237650"/>
                <a:gd name="connsiteX16" fmla="*/ 2517679 w 2682369"/>
                <a:gd name="connsiteY16" fmla="*/ 3125012 h 3237650"/>
                <a:gd name="connsiteX17" fmla="*/ 2679911 w 2682369"/>
                <a:gd name="connsiteY17" fmla="*/ 3095516 h 3237650"/>
                <a:gd name="connsiteX18" fmla="*/ 2650414 w 2682369"/>
                <a:gd name="connsiteY18" fmla="*/ 2682561 h 3237650"/>
                <a:gd name="connsiteX19" fmla="*/ 2620918 w 2682369"/>
                <a:gd name="connsiteY19" fmla="*/ 2594070 h 3237650"/>
                <a:gd name="connsiteX20" fmla="*/ 2576672 w 2682369"/>
                <a:gd name="connsiteY20" fmla="*/ 2505580 h 3237650"/>
                <a:gd name="connsiteX21" fmla="*/ 2399692 w 2682369"/>
                <a:gd name="connsiteY21" fmla="*/ 2240109 h 3237650"/>
                <a:gd name="connsiteX22" fmla="*/ 2237459 w 2682369"/>
                <a:gd name="connsiteY22" fmla="*/ 2107374 h 3237650"/>
                <a:gd name="connsiteX23" fmla="*/ 2163718 w 2682369"/>
                <a:gd name="connsiteY23" fmla="*/ 2033632 h 3237650"/>
                <a:gd name="connsiteX24" fmla="*/ 1647524 w 2682369"/>
                <a:gd name="connsiteY24" fmla="*/ 1502690 h 3237650"/>
                <a:gd name="connsiteX25" fmla="*/ 1426298 w 2682369"/>
                <a:gd name="connsiteY25" fmla="*/ 1163477 h 3237650"/>
                <a:gd name="connsiteX26" fmla="*/ 1337808 w 2682369"/>
                <a:gd name="connsiteY26" fmla="*/ 1015993 h 3237650"/>
                <a:gd name="connsiteX27" fmla="*/ 1308311 w 2682369"/>
                <a:gd name="connsiteY27" fmla="*/ 898006 h 3237650"/>
                <a:gd name="connsiteX28" fmla="*/ 1264066 w 2682369"/>
                <a:gd name="connsiteY28" fmla="*/ 750522 h 3237650"/>
                <a:gd name="connsiteX29" fmla="*/ 1305852 w 2682369"/>
                <a:gd name="connsiteY29" fmla="*/ 482595 h 3237650"/>
                <a:gd name="connsiteX30" fmla="*/ 1305852 w 2682369"/>
                <a:gd name="connsiteY30" fmla="*/ 25395 h 3237650"/>
                <a:gd name="connsiteX31" fmla="*/ 1229652 w 2682369"/>
                <a:gd name="connsiteY31" fmla="*/ 25394 h 3237650"/>
                <a:gd name="connsiteX32" fmla="*/ 1077252 w 2682369"/>
                <a:gd name="connsiteY32" fmla="*/ 25395 h 3237650"/>
                <a:gd name="connsiteX33" fmla="*/ 772452 w 2682369"/>
                <a:gd name="connsiteY33" fmla="*/ 25394 h 3237650"/>
                <a:gd name="connsiteX34" fmla="*/ 467652 w 2682369"/>
                <a:gd name="connsiteY34" fmla="*/ 25394 h 3237650"/>
                <a:gd name="connsiteX35" fmla="*/ 143188 w 2682369"/>
                <a:gd name="connsiteY35" fmla="*/ 27851 h 3237650"/>
                <a:gd name="connsiteX36" fmla="*/ 10452 w 2682369"/>
                <a:gd name="connsiteY36" fmla="*/ 25394 h 3237650"/>
                <a:gd name="connsiteX37" fmla="*/ 10452 w 2682369"/>
                <a:gd name="connsiteY37" fmla="*/ 25394 h 3237650"/>
                <a:gd name="connsiteX0" fmla="*/ 10452 w 2682369"/>
                <a:gd name="connsiteY0" fmla="*/ 25394 h 3161449"/>
                <a:gd name="connsiteX1" fmla="*/ 10452 w 2682369"/>
                <a:gd name="connsiteY1" fmla="*/ 101594 h 3161449"/>
                <a:gd name="connsiteX2" fmla="*/ 10452 w 2682369"/>
                <a:gd name="connsiteY2" fmla="*/ 330194 h 3161449"/>
                <a:gd name="connsiteX3" fmla="*/ 10452 w 2682369"/>
                <a:gd name="connsiteY3" fmla="*/ 482594 h 3161449"/>
                <a:gd name="connsiteX4" fmla="*/ 25201 w 2682369"/>
                <a:gd name="connsiteY4" fmla="*/ 662032 h 3161449"/>
                <a:gd name="connsiteX5" fmla="*/ 39950 w 2682369"/>
                <a:gd name="connsiteY5" fmla="*/ 735774 h 3161449"/>
                <a:gd name="connsiteX6" fmla="*/ 202182 w 2682369"/>
                <a:gd name="connsiteY6" fmla="*/ 1104483 h 3161449"/>
                <a:gd name="connsiteX7" fmla="*/ 275924 w 2682369"/>
                <a:gd name="connsiteY7" fmla="*/ 1266716 h 3161449"/>
                <a:gd name="connsiteX8" fmla="*/ 467653 w 2682369"/>
                <a:gd name="connsiteY8" fmla="*/ 1620677 h 3161449"/>
                <a:gd name="connsiteX9" fmla="*/ 600388 w 2682369"/>
                <a:gd name="connsiteY9" fmla="*/ 1827154 h 3161449"/>
                <a:gd name="connsiteX10" fmla="*/ 747872 w 2682369"/>
                <a:gd name="connsiteY10" fmla="*/ 2077877 h 3161449"/>
                <a:gd name="connsiteX11" fmla="*/ 954350 w 2682369"/>
                <a:gd name="connsiteY11" fmla="*/ 2328599 h 3161449"/>
                <a:gd name="connsiteX12" fmla="*/ 1077251 w 2682369"/>
                <a:gd name="connsiteY12" fmla="*/ 2539995 h 3161449"/>
                <a:gd name="connsiteX13" fmla="*/ 1229651 w 2682369"/>
                <a:gd name="connsiteY13" fmla="*/ 2768595 h 3161449"/>
                <a:gd name="connsiteX14" fmla="*/ 1915452 w 2682369"/>
                <a:gd name="connsiteY14" fmla="*/ 3149594 h 3161449"/>
                <a:gd name="connsiteX15" fmla="*/ 2414440 w 2682369"/>
                <a:gd name="connsiteY15" fmla="*/ 3139761 h 3161449"/>
                <a:gd name="connsiteX16" fmla="*/ 2517679 w 2682369"/>
                <a:gd name="connsiteY16" fmla="*/ 3125012 h 3161449"/>
                <a:gd name="connsiteX17" fmla="*/ 2679911 w 2682369"/>
                <a:gd name="connsiteY17" fmla="*/ 3095516 h 3161449"/>
                <a:gd name="connsiteX18" fmla="*/ 2650414 w 2682369"/>
                <a:gd name="connsiteY18" fmla="*/ 2682561 h 3161449"/>
                <a:gd name="connsiteX19" fmla="*/ 2620918 w 2682369"/>
                <a:gd name="connsiteY19" fmla="*/ 2594070 h 3161449"/>
                <a:gd name="connsiteX20" fmla="*/ 2576672 w 2682369"/>
                <a:gd name="connsiteY20" fmla="*/ 2505580 h 3161449"/>
                <a:gd name="connsiteX21" fmla="*/ 2399692 w 2682369"/>
                <a:gd name="connsiteY21" fmla="*/ 2240109 h 3161449"/>
                <a:gd name="connsiteX22" fmla="*/ 2237459 w 2682369"/>
                <a:gd name="connsiteY22" fmla="*/ 2107374 h 3161449"/>
                <a:gd name="connsiteX23" fmla="*/ 2163718 w 2682369"/>
                <a:gd name="connsiteY23" fmla="*/ 2033632 h 3161449"/>
                <a:gd name="connsiteX24" fmla="*/ 1647524 w 2682369"/>
                <a:gd name="connsiteY24" fmla="*/ 1502690 h 3161449"/>
                <a:gd name="connsiteX25" fmla="*/ 1426298 w 2682369"/>
                <a:gd name="connsiteY25" fmla="*/ 1163477 h 3161449"/>
                <a:gd name="connsiteX26" fmla="*/ 1337808 w 2682369"/>
                <a:gd name="connsiteY26" fmla="*/ 1015993 h 3161449"/>
                <a:gd name="connsiteX27" fmla="*/ 1308311 w 2682369"/>
                <a:gd name="connsiteY27" fmla="*/ 898006 h 3161449"/>
                <a:gd name="connsiteX28" fmla="*/ 1264066 w 2682369"/>
                <a:gd name="connsiteY28" fmla="*/ 750522 h 3161449"/>
                <a:gd name="connsiteX29" fmla="*/ 1305852 w 2682369"/>
                <a:gd name="connsiteY29" fmla="*/ 482595 h 3161449"/>
                <a:gd name="connsiteX30" fmla="*/ 1305852 w 2682369"/>
                <a:gd name="connsiteY30" fmla="*/ 25395 h 3161449"/>
                <a:gd name="connsiteX31" fmla="*/ 1229652 w 2682369"/>
                <a:gd name="connsiteY31" fmla="*/ 25394 h 3161449"/>
                <a:gd name="connsiteX32" fmla="*/ 1077252 w 2682369"/>
                <a:gd name="connsiteY32" fmla="*/ 25395 h 3161449"/>
                <a:gd name="connsiteX33" fmla="*/ 772452 w 2682369"/>
                <a:gd name="connsiteY33" fmla="*/ 25394 h 3161449"/>
                <a:gd name="connsiteX34" fmla="*/ 467652 w 2682369"/>
                <a:gd name="connsiteY34" fmla="*/ 25394 h 3161449"/>
                <a:gd name="connsiteX35" fmla="*/ 143188 w 2682369"/>
                <a:gd name="connsiteY35" fmla="*/ 27851 h 3161449"/>
                <a:gd name="connsiteX36" fmla="*/ 10452 w 2682369"/>
                <a:gd name="connsiteY36" fmla="*/ 25394 h 3161449"/>
                <a:gd name="connsiteX37" fmla="*/ 10452 w 2682369"/>
                <a:gd name="connsiteY37" fmla="*/ 25394 h 3161449"/>
                <a:gd name="connsiteX0" fmla="*/ 10452 w 2682369"/>
                <a:gd name="connsiteY0" fmla="*/ 25394 h 3208997"/>
                <a:gd name="connsiteX1" fmla="*/ 10452 w 2682369"/>
                <a:gd name="connsiteY1" fmla="*/ 101594 h 3208997"/>
                <a:gd name="connsiteX2" fmla="*/ 10452 w 2682369"/>
                <a:gd name="connsiteY2" fmla="*/ 330194 h 3208997"/>
                <a:gd name="connsiteX3" fmla="*/ 10452 w 2682369"/>
                <a:gd name="connsiteY3" fmla="*/ 482594 h 3208997"/>
                <a:gd name="connsiteX4" fmla="*/ 25201 w 2682369"/>
                <a:gd name="connsiteY4" fmla="*/ 662032 h 3208997"/>
                <a:gd name="connsiteX5" fmla="*/ 39950 w 2682369"/>
                <a:gd name="connsiteY5" fmla="*/ 735774 h 3208997"/>
                <a:gd name="connsiteX6" fmla="*/ 202182 w 2682369"/>
                <a:gd name="connsiteY6" fmla="*/ 1104483 h 3208997"/>
                <a:gd name="connsiteX7" fmla="*/ 275924 w 2682369"/>
                <a:gd name="connsiteY7" fmla="*/ 1266716 h 3208997"/>
                <a:gd name="connsiteX8" fmla="*/ 467653 w 2682369"/>
                <a:gd name="connsiteY8" fmla="*/ 1620677 h 3208997"/>
                <a:gd name="connsiteX9" fmla="*/ 600388 w 2682369"/>
                <a:gd name="connsiteY9" fmla="*/ 1827154 h 3208997"/>
                <a:gd name="connsiteX10" fmla="*/ 747872 w 2682369"/>
                <a:gd name="connsiteY10" fmla="*/ 2077877 h 3208997"/>
                <a:gd name="connsiteX11" fmla="*/ 954350 w 2682369"/>
                <a:gd name="connsiteY11" fmla="*/ 2328599 h 3208997"/>
                <a:gd name="connsiteX12" fmla="*/ 1077251 w 2682369"/>
                <a:gd name="connsiteY12" fmla="*/ 2539995 h 3208997"/>
                <a:gd name="connsiteX13" fmla="*/ 1229651 w 2682369"/>
                <a:gd name="connsiteY13" fmla="*/ 2768595 h 3208997"/>
                <a:gd name="connsiteX14" fmla="*/ 1915452 w 2682369"/>
                <a:gd name="connsiteY14" fmla="*/ 3149594 h 3208997"/>
                <a:gd name="connsiteX15" fmla="*/ 2517679 w 2682369"/>
                <a:gd name="connsiteY15" fmla="*/ 3125012 h 3208997"/>
                <a:gd name="connsiteX16" fmla="*/ 2679911 w 2682369"/>
                <a:gd name="connsiteY16" fmla="*/ 3095516 h 3208997"/>
                <a:gd name="connsiteX17" fmla="*/ 2650414 w 2682369"/>
                <a:gd name="connsiteY17" fmla="*/ 2682561 h 3208997"/>
                <a:gd name="connsiteX18" fmla="*/ 2620918 w 2682369"/>
                <a:gd name="connsiteY18" fmla="*/ 2594070 h 3208997"/>
                <a:gd name="connsiteX19" fmla="*/ 2576672 w 2682369"/>
                <a:gd name="connsiteY19" fmla="*/ 2505580 h 3208997"/>
                <a:gd name="connsiteX20" fmla="*/ 2399692 w 2682369"/>
                <a:gd name="connsiteY20" fmla="*/ 2240109 h 3208997"/>
                <a:gd name="connsiteX21" fmla="*/ 2237459 w 2682369"/>
                <a:gd name="connsiteY21" fmla="*/ 2107374 h 3208997"/>
                <a:gd name="connsiteX22" fmla="*/ 2163718 w 2682369"/>
                <a:gd name="connsiteY22" fmla="*/ 2033632 h 3208997"/>
                <a:gd name="connsiteX23" fmla="*/ 1647524 w 2682369"/>
                <a:gd name="connsiteY23" fmla="*/ 1502690 h 3208997"/>
                <a:gd name="connsiteX24" fmla="*/ 1426298 w 2682369"/>
                <a:gd name="connsiteY24" fmla="*/ 1163477 h 3208997"/>
                <a:gd name="connsiteX25" fmla="*/ 1337808 w 2682369"/>
                <a:gd name="connsiteY25" fmla="*/ 1015993 h 3208997"/>
                <a:gd name="connsiteX26" fmla="*/ 1308311 w 2682369"/>
                <a:gd name="connsiteY26" fmla="*/ 898006 h 3208997"/>
                <a:gd name="connsiteX27" fmla="*/ 1264066 w 2682369"/>
                <a:gd name="connsiteY27" fmla="*/ 750522 h 3208997"/>
                <a:gd name="connsiteX28" fmla="*/ 1305852 w 2682369"/>
                <a:gd name="connsiteY28" fmla="*/ 482595 h 3208997"/>
                <a:gd name="connsiteX29" fmla="*/ 1305852 w 2682369"/>
                <a:gd name="connsiteY29" fmla="*/ 25395 h 3208997"/>
                <a:gd name="connsiteX30" fmla="*/ 1229652 w 2682369"/>
                <a:gd name="connsiteY30" fmla="*/ 25394 h 3208997"/>
                <a:gd name="connsiteX31" fmla="*/ 1077252 w 2682369"/>
                <a:gd name="connsiteY31" fmla="*/ 25395 h 3208997"/>
                <a:gd name="connsiteX32" fmla="*/ 772452 w 2682369"/>
                <a:gd name="connsiteY32" fmla="*/ 25394 h 3208997"/>
                <a:gd name="connsiteX33" fmla="*/ 467652 w 2682369"/>
                <a:gd name="connsiteY33" fmla="*/ 25394 h 3208997"/>
                <a:gd name="connsiteX34" fmla="*/ 143188 w 2682369"/>
                <a:gd name="connsiteY34" fmla="*/ 27851 h 3208997"/>
                <a:gd name="connsiteX35" fmla="*/ 10452 w 2682369"/>
                <a:gd name="connsiteY35" fmla="*/ 25394 h 3208997"/>
                <a:gd name="connsiteX36" fmla="*/ 10452 w 2682369"/>
                <a:gd name="connsiteY36" fmla="*/ 25394 h 3208997"/>
                <a:gd name="connsiteX0" fmla="*/ 10452 w 2682369"/>
                <a:gd name="connsiteY0" fmla="*/ 25394 h 3208997"/>
                <a:gd name="connsiteX1" fmla="*/ 10452 w 2682369"/>
                <a:gd name="connsiteY1" fmla="*/ 101594 h 3208997"/>
                <a:gd name="connsiteX2" fmla="*/ 10452 w 2682369"/>
                <a:gd name="connsiteY2" fmla="*/ 330194 h 3208997"/>
                <a:gd name="connsiteX3" fmla="*/ 10452 w 2682369"/>
                <a:gd name="connsiteY3" fmla="*/ 482594 h 3208997"/>
                <a:gd name="connsiteX4" fmla="*/ 25201 w 2682369"/>
                <a:gd name="connsiteY4" fmla="*/ 662032 h 3208997"/>
                <a:gd name="connsiteX5" fmla="*/ 39950 w 2682369"/>
                <a:gd name="connsiteY5" fmla="*/ 735774 h 3208997"/>
                <a:gd name="connsiteX6" fmla="*/ 202182 w 2682369"/>
                <a:gd name="connsiteY6" fmla="*/ 1104483 h 3208997"/>
                <a:gd name="connsiteX7" fmla="*/ 275924 w 2682369"/>
                <a:gd name="connsiteY7" fmla="*/ 1266716 h 3208997"/>
                <a:gd name="connsiteX8" fmla="*/ 467653 w 2682369"/>
                <a:gd name="connsiteY8" fmla="*/ 1620677 h 3208997"/>
                <a:gd name="connsiteX9" fmla="*/ 600388 w 2682369"/>
                <a:gd name="connsiteY9" fmla="*/ 1827154 h 3208997"/>
                <a:gd name="connsiteX10" fmla="*/ 747872 w 2682369"/>
                <a:gd name="connsiteY10" fmla="*/ 2077877 h 3208997"/>
                <a:gd name="connsiteX11" fmla="*/ 954350 w 2682369"/>
                <a:gd name="connsiteY11" fmla="*/ 2328599 h 3208997"/>
                <a:gd name="connsiteX12" fmla="*/ 1077251 w 2682369"/>
                <a:gd name="connsiteY12" fmla="*/ 2539995 h 3208997"/>
                <a:gd name="connsiteX13" fmla="*/ 1229651 w 2682369"/>
                <a:gd name="connsiteY13" fmla="*/ 2768595 h 3208997"/>
                <a:gd name="connsiteX14" fmla="*/ 1915452 w 2682369"/>
                <a:gd name="connsiteY14" fmla="*/ 3149594 h 3208997"/>
                <a:gd name="connsiteX15" fmla="*/ 2517679 w 2682369"/>
                <a:gd name="connsiteY15" fmla="*/ 3125012 h 3208997"/>
                <a:gd name="connsiteX16" fmla="*/ 2679911 w 2682369"/>
                <a:gd name="connsiteY16" fmla="*/ 3095516 h 3208997"/>
                <a:gd name="connsiteX17" fmla="*/ 2650414 w 2682369"/>
                <a:gd name="connsiteY17" fmla="*/ 2682561 h 3208997"/>
                <a:gd name="connsiteX18" fmla="*/ 2620918 w 2682369"/>
                <a:gd name="connsiteY18" fmla="*/ 2594070 h 3208997"/>
                <a:gd name="connsiteX19" fmla="*/ 2576672 w 2682369"/>
                <a:gd name="connsiteY19" fmla="*/ 2505580 h 3208997"/>
                <a:gd name="connsiteX20" fmla="*/ 2399692 w 2682369"/>
                <a:gd name="connsiteY20" fmla="*/ 2240109 h 3208997"/>
                <a:gd name="connsiteX21" fmla="*/ 2237459 w 2682369"/>
                <a:gd name="connsiteY21" fmla="*/ 2107374 h 3208997"/>
                <a:gd name="connsiteX22" fmla="*/ 2163718 w 2682369"/>
                <a:gd name="connsiteY22" fmla="*/ 2033632 h 3208997"/>
                <a:gd name="connsiteX23" fmla="*/ 1647524 w 2682369"/>
                <a:gd name="connsiteY23" fmla="*/ 1502690 h 3208997"/>
                <a:gd name="connsiteX24" fmla="*/ 1426298 w 2682369"/>
                <a:gd name="connsiteY24" fmla="*/ 1163477 h 3208997"/>
                <a:gd name="connsiteX25" fmla="*/ 1337808 w 2682369"/>
                <a:gd name="connsiteY25" fmla="*/ 1015993 h 3208997"/>
                <a:gd name="connsiteX26" fmla="*/ 1308311 w 2682369"/>
                <a:gd name="connsiteY26" fmla="*/ 898006 h 3208997"/>
                <a:gd name="connsiteX27" fmla="*/ 1264066 w 2682369"/>
                <a:gd name="connsiteY27" fmla="*/ 750522 h 3208997"/>
                <a:gd name="connsiteX28" fmla="*/ 1305852 w 2682369"/>
                <a:gd name="connsiteY28" fmla="*/ 482595 h 3208997"/>
                <a:gd name="connsiteX29" fmla="*/ 1305852 w 2682369"/>
                <a:gd name="connsiteY29" fmla="*/ 25395 h 3208997"/>
                <a:gd name="connsiteX30" fmla="*/ 1229652 w 2682369"/>
                <a:gd name="connsiteY30" fmla="*/ 25394 h 3208997"/>
                <a:gd name="connsiteX31" fmla="*/ 1077252 w 2682369"/>
                <a:gd name="connsiteY31" fmla="*/ 25395 h 3208997"/>
                <a:gd name="connsiteX32" fmla="*/ 772452 w 2682369"/>
                <a:gd name="connsiteY32" fmla="*/ 25394 h 3208997"/>
                <a:gd name="connsiteX33" fmla="*/ 467652 w 2682369"/>
                <a:gd name="connsiteY33" fmla="*/ 25394 h 3208997"/>
                <a:gd name="connsiteX34" fmla="*/ 143188 w 2682369"/>
                <a:gd name="connsiteY34" fmla="*/ 27851 h 3208997"/>
                <a:gd name="connsiteX35" fmla="*/ 10452 w 2682369"/>
                <a:gd name="connsiteY35" fmla="*/ 25394 h 3208997"/>
                <a:gd name="connsiteX36" fmla="*/ 10452 w 2682369"/>
                <a:gd name="connsiteY36" fmla="*/ 25394 h 3208997"/>
                <a:gd name="connsiteX0" fmla="*/ 10452 w 2682369"/>
                <a:gd name="connsiteY0" fmla="*/ 25394 h 3158991"/>
                <a:gd name="connsiteX1" fmla="*/ 10452 w 2682369"/>
                <a:gd name="connsiteY1" fmla="*/ 101594 h 3158991"/>
                <a:gd name="connsiteX2" fmla="*/ 10452 w 2682369"/>
                <a:gd name="connsiteY2" fmla="*/ 330194 h 3158991"/>
                <a:gd name="connsiteX3" fmla="*/ 10452 w 2682369"/>
                <a:gd name="connsiteY3" fmla="*/ 482594 h 3158991"/>
                <a:gd name="connsiteX4" fmla="*/ 25201 w 2682369"/>
                <a:gd name="connsiteY4" fmla="*/ 662032 h 3158991"/>
                <a:gd name="connsiteX5" fmla="*/ 39950 w 2682369"/>
                <a:gd name="connsiteY5" fmla="*/ 735774 h 3158991"/>
                <a:gd name="connsiteX6" fmla="*/ 202182 w 2682369"/>
                <a:gd name="connsiteY6" fmla="*/ 1104483 h 3158991"/>
                <a:gd name="connsiteX7" fmla="*/ 275924 w 2682369"/>
                <a:gd name="connsiteY7" fmla="*/ 1266716 h 3158991"/>
                <a:gd name="connsiteX8" fmla="*/ 467653 w 2682369"/>
                <a:gd name="connsiteY8" fmla="*/ 1620677 h 3158991"/>
                <a:gd name="connsiteX9" fmla="*/ 600388 w 2682369"/>
                <a:gd name="connsiteY9" fmla="*/ 1827154 h 3158991"/>
                <a:gd name="connsiteX10" fmla="*/ 747872 w 2682369"/>
                <a:gd name="connsiteY10" fmla="*/ 2077877 h 3158991"/>
                <a:gd name="connsiteX11" fmla="*/ 954350 w 2682369"/>
                <a:gd name="connsiteY11" fmla="*/ 2328599 h 3158991"/>
                <a:gd name="connsiteX12" fmla="*/ 1077251 w 2682369"/>
                <a:gd name="connsiteY12" fmla="*/ 2539995 h 3158991"/>
                <a:gd name="connsiteX13" fmla="*/ 1229651 w 2682369"/>
                <a:gd name="connsiteY13" fmla="*/ 2768595 h 3158991"/>
                <a:gd name="connsiteX14" fmla="*/ 1915452 w 2682369"/>
                <a:gd name="connsiteY14" fmla="*/ 3149594 h 3158991"/>
                <a:gd name="connsiteX15" fmla="*/ 2517679 w 2682369"/>
                <a:gd name="connsiteY15" fmla="*/ 3125012 h 3158991"/>
                <a:gd name="connsiteX16" fmla="*/ 2679911 w 2682369"/>
                <a:gd name="connsiteY16" fmla="*/ 3095516 h 3158991"/>
                <a:gd name="connsiteX17" fmla="*/ 2650414 w 2682369"/>
                <a:gd name="connsiteY17" fmla="*/ 2682561 h 3158991"/>
                <a:gd name="connsiteX18" fmla="*/ 2620918 w 2682369"/>
                <a:gd name="connsiteY18" fmla="*/ 2594070 h 3158991"/>
                <a:gd name="connsiteX19" fmla="*/ 2576672 w 2682369"/>
                <a:gd name="connsiteY19" fmla="*/ 2505580 h 3158991"/>
                <a:gd name="connsiteX20" fmla="*/ 2399692 w 2682369"/>
                <a:gd name="connsiteY20" fmla="*/ 2240109 h 3158991"/>
                <a:gd name="connsiteX21" fmla="*/ 2237459 w 2682369"/>
                <a:gd name="connsiteY21" fmla="*/ 2107374 h 3158991"/>
                <a:gd name="connsiteX22" fmla="*/ 2163718 w 2682369"/>
                <a:gd name="connsiteY22" fmla="*/ 2033632 h 3158991"/>
                <a:gd name="connsiteX23" fmla="*/ 1647524 w 2682369"/>
                <a:gd name="connsiteY23" fmla="*/ 1502690 h 3158991"/>
                <a:gd name="connsiteX24" fmla="*/ 1426298 w 2682369"/>
                <a:gd name="connsiteY24" fmla="*/ 1163477 h 3158991"/>
                <a:gd name="connsiteX25" fmla="*/ 1337808 w 2682369"/>
                <a:gd name="connsiteY25" fmla="*/ 1015993 h 3158991"/>
                <a:gd name="connsiteX26" fmla="*/ 1308311 w 2682369"/>
                <a:gd name="connsiteY26" fmla="*/ 898006 h 3158991"/>
                <a:gd name="connsiteX27" fmla="*/ 1264066 w 2682369"/>
                <a:gd name="connsiteY27" fmla="*/ 750522 h 3158991"/>
                <a:gd name="connsiteX28" fmla="*/ 1305852 w 2682369"/>
                <a:gd name="connsiteY28" fmla="*/ 482595 h 3158991"/>
                <a:gd name="connsiteX29" fmla="*/ 1305852 w 2682369"/>
                <a:gd name="connsiteY29" fmla="*/ 25395 h 3158991"/>
                <a:gd name="connsiteX30" fmla="*/ 1229652 w 2682369"/>
                <a:gd name="connsiteY30" fmla="*/ 25394 h 3158991"/>
                <a:gd name="connsiteX31" fmla="*/ 1077252 w 2682369"/>
                <a:gd name="connsiteY31" fmla="*/ 25395 h 3158991"/>
                <a:gd name="connsiteX32" fmla="*/ 772452 w 2682369"/>
                <a:gd name="connsiteY32" fmla="*/ 25394 h 3158991"/>
                <a:gd name="connsiteX33" fmla="*/ 467652 w 2682369"/>
                <a:gd name="connsiteY33" fmla="*/ 25394 h 3158991"/>
                <a:gd name="connsiteX34" fmla="*/ 143188 w 2682369"/>
                <a:gd name="connsiteY34" fmla="*/ 27851 h 3158991"/>
                <a:gd name="connsiteX35" fmla="*/ 10452 w 2682369"/>
                <a:gd name="connsiteY35" fmla="*/ 25394 h 3158991"/>
                <a:gd name="connsiteX36" fmla="*/ 10452 w 2682369"/>
                <a:gd name="connsiteY36" fmla="*/ 25394 h 3158991"/>
                <a:gd name="connsiteX0" fmla="*/ 10452 w 2682369"/>
                <a:gd name="connsiteY0" fmla="*/ 25394 h 3211379"/>
                <a:gd name="connsiteX1" fmla="*/ 10452 w 2682369"/>
                <a:gd name="connsiteY1" fmla="*/ 101594 h 3211379"/>
                <a:gd name="connsiteX2" fmla="*/ 10452 w 2682369"/>
                <a:gd name="connsiteY2" fmla="*/ 330194 h 3211379"/>
                <a:gd name="connsiteX3" fmla="*/ 10452 w 2682369"/>
                <a:gd name="connsiteY3" fmla="*/ 482594 h 3211379"/>
                <a:gd name="connsiteX4" fmla="*/ 25201 w 2682369"/>
                <a:gd name="connsiteY4" fmla="*/ 662032 h 3211379"/>
                <a:gd name="connsiteX5" fmla="*/ 39950 w 2682369"/>
                <a:gd name="connsiteY5" fmla="*/ 735774 h 3211379"/>
                <a:gd name="connsiteX6" fmla="*/ 202182 w 2682369"/>
                <a:gd name="connsiteY6" fmla="*/ 1104483 h 3211379"/>
                <a:gd name="connsiteX7" fmla="*/ 275924 w 2682369"/>
                <a:gd name="connsiteY7" fmla="*/ 1266716 h 3211379"/>
                <a:gd name="connsiteX8" fmla="*/ 467653 w 2682369"/>
                <a:gd name="connsiteY8" fmla="*/ 1620677 h 3211379"/>
                <a:gd name="connsiteX9" fmla="*/ 600388 w 2682369"/>
                <a:gd name="connsiteY9" fmla="*/ 1827154 h 3211379"/>
                <a:gd name="connsiteX10" fmla="*/ 747872 w 2682369"/>
                <a:gd name="connsiteY10" fmla="*/ 2077877 h 3211379"/>
                <a:gd name="connsiteX11" fmla="*/ 954350 w 2682369"/>
                <a:gd name="connsiteY11" fmla="*/ 2328599 h 3211379"/>
                <a:gd name="connsiteX12" fmla="*/ 1077251 w 2682369"/>
                <a:gd name="connsiteY12" fmla="*/ 2539995 h 3211379"/>
                <a:gd name="connsiteX13" fmla="*/ 1229651 w 2682369"/>
                <a:gd name="connsiteY13" fmla="*/ 2768595 h 3211379"/>
                <a:gd name="connsiteX14" fmla="*/ 1915452 w 2682369"/>
                <a:gd name="connsiteY14" fmla="*/ 3149594 h 3211379"/>
                <a:gd name="connsiteX15" fmla="*/ 2517679 w 2682369"/>
                <a:gd name="connsiteY15" fmla="*/ 3125012 h 3211379"/>
                <a:gd name="connsiteX16" fmla="*/ 2679911 w 2682369"/>
                <a:gd name="connsiteY16" fmla="*/ 3095516 h 3211379"/>
                <a:gd name="connsiteX17" fmla="*/ 2650414 w 2682369"/>
                <a:gd name="connsiteY17" fmla="*/ 2682561 h 3211379"/>
                <a:gd name="connsiteX18" fmla="*/ 2620918 w 2682369"/>
                <a:gd name="connsiteY18" fmla="*/ 2594070 h 3211379"/>
                <a:gd name="connsiteX19" fmla="*/ 2576672 w 2682369"/>
                <a:gd name="connsiteY19" fmla="*/ 2505580 h 3211379"/>
                <a:gd name="connsiteX20" fmla="*/ 2399692 w 2682369"/>
                <a:gd name="connsiteY20" fmla="*/ 2240109 h 3211379"/>
                <a:gd name="connsiteX21" fmla="*/ 2237459 w 2682369"/>
                <a:gd name="connsiteY21" fmla="*/ 2107374 h 3211379"/>
                <a:gd name="connsiteX22" fmla="*/ 2163718 w 2682369"/>
                <a:gd name="connsiteY22" fmla="*/ 2033632 h 3211379"/>
                <a:gd name="connsiteX23" fmla="*/ 1647524 w 2682369"/>
                <a:gd name="connsiteY23" fmla="*/ 1502690 h 3211379"/>
                <a:gd name="connsiteX24" fmla="*/ 1426298 w 2682369"/>
                <a:gd name="connsiteY24" fmla="*/ 1163477 h 3211379"/>
                <a:gd name="connsiteX25" fmla="*/ 1337808 w 2682369"/>
                <a:gd name="connsiteY25" fmla="*/ 1015993 h 3211379"/>
                <a:gd name="connsiteX26" fmla="*/ 1308311 w 2682369"/>
                <a:gd name="connsiteY26" fmla="*/ 898006 h 3211379"/>
                <a:gd name="connsiteX27" fmla="*/ 1264066 w 2682369"/>
                <a:gd name="connsiteY27" fmla="*/ 750522 h 3211379"/>
                <a:gd name="connsiteX28" fmla="*/ 1305852 w 2682369"/>
                <a:gd name="connsiteY28" fmla="*/ 482595 h 3211379"/>
                <a:gd name="connsiteX29" fmla="*/ 1305852 w 2682369"/>
                <a:gd name="connsiteY29" fmla="*/ 25395 h 3211379"/>
                <a:gd name="connsiteX30" fmla="*/ 1229652 w 2682369"/>
                <a:gd name="connsiteY30" fmla="*/ 25394 h 3211379"/>
                <a:gd name="connsiteX31" fmla="*/ 1077252 w 2682369"/>
                <a:gd name="connsiteY31" fmla="*/ 25395 h 3211379"/>
                <a:gd name="connsiteX32" fmla="*/ 772452 w 2682369"/>
                <a:gd name="connsiteY32" fmla="*/ 25394 h 3211379"/>
                <a:gd name="connsiteX33" fmla="*/ 467652 w 2682369"/>
                <a:gd name="connsiteY33" fmla="*/ 25394 h 3211379"/>
                <a:gd name="connsiteX34" fmla="*/ 143188 w 2682369"/>
                <a:gd name="connsiteY34" fmla="*/ 27851 h 3211379"/>
                <a:gd name="connsiteX35" fmla="*/ 10452 w 2682369"/>
                <a:gd name="connsiteY35" fmla="*/ 25394 h 3211379"/>
                <a:gd name="connsiteX36" fmla="*/ 10452 w 2682369"/>
                <a:gd name="connsiteY36" fmla="*/ 25394 h 3211379"/>
                <a:gd name="connsiteX0" fmla="*/ 10452 w 2682369"/>
                <a:gd name="connsiteY0" fmla="*/ 25394 h 3211379"/>
                <a:gd name="connsiteX1" fmla="*/ 10452 w 2682369"/>
                <a:gd name="connsiteY1" fmla="*/ 101594 h 3211379"/>
                <a:gd name="connsiteX2" fmla="*/ 10452 w 2682369"/>
                <a:gd name="connsiteY2" fmla="*/ 330194 h 3211379"/>
                <a:gd name="connsiteX3" fmla="*/ 10452 w 2682369"/>
                <a:gd name="connsiteY3" fmla="*/ 482594 h 3211379"/>
                <a:gd name="connsiteX4" fmla="*/ 25201 w 2682369"/>
                <a:gd name="connsiteY4" fmla="*/ 662032 h 3211379"/>
                <a:gd name="connsiteX5" fmla="*/ 39950 w 2682369"/>
                <a:gd name="connsiteY5" fmla="*/ 735774 h 3211379"/>
                <a:gd name="connsiteX6" fmla="*/ 202182 w 2682369"/>
                <a:gd name="connsiteY6" fmla="*/ 1104483 h 3211379"/>
                <a:gd name="connsiteX7" fmla="*/ 275924 w 2682369"/>
                <a:gd name="connsiteY7" fmla="*/ 1266716 h 3211379"/>
                <a:gd name="connsiteX8" fmla="*/ 467653 w 2682369"/>
                <a:gd name="connsiteY8" fmla="*/ 1620677 h 3211379"/>
                <a:gd name="connsiteX9" fmla="*/ 600388 w 2682369"/>
                <a:gd name="connsiteY9" fmla="*/ 1827154 h 3211379"/>
                <a:gd name="connsiteX10" fmla="*/ 747872 w 2682369"/>
                <a:gd name="connsiteY10" fmla="*/ 2077877 h 3211379"/>
                <a:gd name="connsiteX11" fmla="*/ 954350 w 2682369"/>
                <a:gd name="connsiteY11" fmla="*/ 2328599 h 3211379"/>
                <a:gd name="connsiteX12" fmla="*/ 1077251 w 2682369"/>
                <a:gd name="connsiteY12" fmla="*/ 2539995 h 3211379"/>
                <a:gd name="connsiteX13" fmla="*/ 1229651 w 2682369"/>
                <a:gd name="connsiteY13" fmla="*/ 2768595 h 3211379"/>
                <a:gd name="connsiteX14" fmla="*/ 1915452 w 2682369"/>
                <a:gd name="connsiteY14" fmla="*/ 3149594 h 3211379"/>
                <a:gd name="connsiteX15" fmla="*/ 2517679 w 2682369"/>
                <a:gd name="connsiteY15" fmla="*/ 3125012 h 3211379"/>
                <a:gd name="connsiteX16" fmla="*/ 2679911 w 2682369"/>
                <a:gd name="connsiteY16" fmla="*/ 3095516 h 3211379"/>
                <a:gd name="connsiteX17" fmla="*/ 2650414 w 2682369"/>
                <a:gd name="connsiteY17" fmla="*/ 2682561 h 3211379"/>
                <a:gd name="connsiteX18" fmla="*/ 2620918 w 2682369"/>
                <a:gd name="connsiteY18" fmla="*/ 2594070 h 3211379"/>
                <a:gd name="connsiteX19" fmla="*/ 2576672 w 2682369"/>
                <a:gd name="connsiteY19" fmla="*/ 2505580 h 3211379"/>
                <a:gd name="connsiteX20" fmla="*/ 2399692 w 2682369"/>
                <a:gd name="connsiteY20" fmla="*/ 2240109 h 3211379"/>
                <a:gd name="connsiteX21" fmla="*/ 2237459 w 2682369"/>
                <a:gd name="connsiteY21" fmla="*/ 2107374 h 3211379"/>
                <a:gd name="connsiteX22" fmla="*/ 2163718 w 2682369"/>
                <a:gd name="connsiteY22" fmla="*/ 2033632 h 3211379"/>
                <a:gd name="connsiteX23" fmla="*/ 1647524 w 2682369"/>
                <a:gd name="connsiteY23" fmla="*/ 1502690 h 3211379"/>
                <a:gd name="connsiteX24" fmla="*/ 1426298 w 2682369"/>
                <a:gd name="connsiteY24" fmla="*/ 1163477 h 3211379"/>
                <a:gd name="connsiteX25" fmla="*/ 1337808 w 2682369"/>
                <a:gd name="connsiteY25" fmla="*/ 1015993 h 3211379"/>
                <a:gd name="connsiteX26" fmla="*/ 1308311 w 2682369"/>
                <a:gd name="connsiteY26" fmla="*/ 898006 h 3211379"/>
                <a:gd name="connsiteX27" fmla="*/ 1264066 w 2682369"/>
                <a:gd name="connsiteY27" fmla="*/ 750522 h 3211379"/>
                <a:gd name="connsiteX28" fmla="*/ 1305852 w 2682369"/>
                <a:gd name="connsiteY28" fmla="*/ 482595 h 3211379"/>
                <a:gd name="connsiteX29" fmla="*/ 1305852 w 2682369"/>
                <a:gd name="connsiteY29" fmla="*/ 25395 h 3211379"/>
                <a:gd name="connsiteX30" fmla="*/ 1229652 w 2682369"/>
                <a:gd name="connsiteY30" fmla="*/ 25394 h 3211379"/>
                <a:gd name="connsiteX31" fmla="*/ 1077252 w 2682369"/>
                <a:gd name="connsiteY31" fmla="*/ 25395 h 3211379"/>
                <a:gd name="connsiteX32" fmla="*/ 772452 w 2682369"/>
                <a:gd name="connsiteY32" fmla="*/ 25394 h 3211379"/>
                <a:gd name="connsiteX33" fmla="*/ 467652 w 2682369"/>
                <a:gd name="connsiteY33" fmla="*/ 25394 h 3211379"/>
                <a:gd name="connsiteX34" fmla="*/ 143188 w 2682369"/>
                <a:gd name="connsiteY34" fmla="*/ 27851 h 3211379"/>
                <a:gd name="connsiteX35" fmla="*/ 10452 w 2682369"/>
                <a:gd name="connsiteY35" fmla="*/ 25394 h 3211379"/>
                <a:gd name="connsiteX36" fmla="*/ 10452 w 2682369"/>
                <a:gd name="connsiteY36" fmla="*/ 25394 h 3211379"/>
                <a:gd name="connsiteX0" fmla="*/ 10452 w 2756110"/>
                <a:gd name="connsiteY0" fmla="*/ 25394 h 3211379"/>
                <a:gd name="connsiteX1" fmla="*/ 10452 w 2756110"/>
                <a:gd name="connsiteY1" fmla="*/ 101594 h 3211379"/>
                <a:gd name="connsiteX2" fmla="*/ 10452 w 2756110"/>
                <a:gd name="connsiteY2" fmla="*/ 330194 h 3211379"/>
                <a:gd name="connsiteX3" fmla="*/ 10452 w 2756110"/>
                <a:gd name="connsiteY3" fmla="*/ 482594 h 3211379"/>
                <a:gd name="connsiteX4" fmla="*/ 25201 w 2756110"/>
                <a:gd name="connsiteY4" fmla="*/ 662032 h 3211379"/>
                <a:gd name="connsiteX5" fmla="*/ 39950 w 2756110"/>
                <a:gd name="connsiteY5" fmla="*/ 735774 h 3211379"/>
                <a:gd name="connsiteX6" fmla="*/ 202182 w 2756110"/>
                <a:gd name="connsiteY6" fmla="*/ 1104483 h 3211379"/>
                <a:gd name="connsiteX7" fmla="*/ 275924 w 2756110"/>
                <a:gd name="connsiteY7" fmla="*/ 1266716 h 3211379"/>
                <a:gd name="connsiteX8" fmla="*/ 467653 w 2756110"/>
                <a:gd name="connsiteY8" fmla="*/ 1620677 h 3211379"/>
                <a:gd name="connsiteX9" fmla="*/ 600388 w 2756110"/>
                <a:gd name="connsiteY9" fmla="*/ 1827154 h 3211379"/>
                <a:gd name="connsiteX10" fmla="*/ 747872 w 2756110"/>
                <a:gd name="connsiteY10" fmla="*/ 2077877 h 3211379"/>
                <a:gd name="connsiteX11" fmla="*/ 954350 w 2756110"/>
                <a:gd name="connsiteY11" fmla="*/ 2328599 h 3211379"/>
                <a:gd name="connsiteX12" fmla="*/ 1077251 w 2756110"/>
                <a:gd name="connsiteY12" fmla="*/ 2539995 h 3211379"/>
                <a:gd name="connsiteX13" fmla="*/ 1229651 w 2756110"/>
                <a:gd name="connsiteY13" fmla="*/ 2768595 h 3211379"/>
                <a:gd name="connsiteX14" fmla="*/ 1915452 w 2756110"/>
                <a:gd name="connsiteY14" fmla="*/ 3149594 h 3211379"/>
                <a:gd name="connsiteX15" fmla="*/ 2517679 w 2756110"/>
                <a:gd name="connsiteY15" fmla="*/ 3125012 h 3211379"/>
                <a:gd name="connsiteX16" fmla="*/ 2753652 w 2756110"/>
                <a:gd name="connsiteY16" fmla="*/ 3073395 h 3211379"/>
                <a:gd name="connsiteX17" fmla="*/ 2650414 w 2756110"/>
                <a:gd name="connsiteY17" fmla="*/ 2682561 h 3211379"/>
                <a:gd name="connsiteX18" fmla="*/ 2620918 w 2756110"/>
                <a:gd name="connsiteY18" fmla="*/ 2594070 h 3211379"/>
                <a:gd name="connsiteX19" fmla="*/ 2576672 w 2756110"/>
                <a:gd name="connsiteY19" fmla="*/ 2505580 h 3211379"/>
                <a:gd name="connsiteX20" fmla="*/ 2399692 w 2756110"/>
                <a:gd name="connsiteY20" fmla="*/ 2240109 h 3211379"/>
                <a:gd name="connsiteX21" fmla="*/ 2237459 w 2756110"/>
                <a:gd name="connsiteY21" fmla="*/ 2107374 h 3211379"/>
                <a:gd name="connsiteX22" fmla="*/ 2163718 w 2756110"/>
                <a:gd name="connsiteY22" fmla="*/ 2033632 h 3211379"/>
                <a:gd name="connsiteX23" fmla="*/ 1647524 w 2756110"/>
                <a:gd name="connsiteY23" fmla="*/ 1502690 h 3211379"/>
                <a:gd name="connsiteX24" fmla="*/ 1426298 w 2756110"/>
                <a:gd name="connsiteY24" fmla="*/ 1163477 h 3211379"/>
                <a:gd name="connsiteX25" fmla="*/ 1337808 w 2756110"/>
                <a:gd name="connsiteY25" fmla="*/ 1015993 h 3211379"/>
                <a:gd name="connsiteX26" fmla="*/ 1308311 w 2756110"/>
                <a:gd name="connsiteY26" fmla="*/ 898006 h 3211379"/>
                <a:gd name="connsiteX27" fmla="*/ 1264066 w 2756110"/>
                <a:gd name="connsiteY27" fmla="*/ 750522 h 3211379"/>
                <a:gd name="connsiteX28" fmla="*/ 1305852 w 2756110"/>
                <a:gd name="connsiteY28" fmla="*/ 482595 h 3211379"/>
                <a:gd name="connsiteX29" fmla="*/ 1305852 w 2756110"/>
                <a:gd name="connsiteY29" fmla="*/ 25395 h 3211379"/>
                <a:gd name="connsiteX30" fmla="*/ 1229652 w 2756110"/>
                <a:gd name="connsiteY30" fmla="*/ 25394 h 3211379"/>
                <a:gd name="connsiteX31" fmla="*/ 1077252 w 2756110"/>
                <a:gd name="connsiteY31" fmla="*/ 25395 h 3211379"/>
                <a:gd name="connsiteX32" fmla="*/ 772452 w 2756110"/>
                <a:gd name="connsiteY32" fmla="*/ 25394 h 3211379"/>
                <a:gd name="connsiteX33" fmla="*/ 467652 w 2756110"/>
                <a:gd name="connsiteY33" fmla="*/ 25394 h 3211379"/>
                <a:gd name="connsiteX34" fmla="*/ 143188 w 2756110"/>
                <a:gd name="connsiteY34" fmla="*/ 27851 h 3211379"/>
                <a:gd name="connsiteX35" fmla="*/ 10452 w 2756110"/>
                <a:gd name="connsiteY35" fmla="*/ 25394 h 3211379"/>
                <a:gd name="connsiteX36" fmla="*/ 10452 w 2756110"/>
                <a:gd name="connsiteY36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576672 w 2770858"/>
                <a:gd name="connsiteY18" fmla="*/ 2505580 h 3211379"/>
                <a:gd name="connsiteX19" fmla="*/ 2399692 w 2770858"/>
                <a:gd name="connsiteY19" fmla="*/ 2240109 h 3211379"/>
                <a:gd name="connsiteX20" fmla="*/ 2237459 w 2770858"/>
                <a:gd name="connsiteY20" fmla="*/ 2107374 h 3211379"/>
                <a:gd name="connsiteX21" fmla="*/ 2163718 w 2770858"/>
                <a:gd name="connsiteY21" fmla="*/ 2033632 h 3211379"/>
                <a:gd name="connsiteX22" fmla="*/ 1647524 w 2770858"/>
                <a:gd name="connsiteY22" fmla="*/ 1502690 h 3211379"/>
                <a:gd name="connsiteX23" fmla="*/ 1426298 w 2770858"/>
                <a:gd name="connsiteY23" fmla="*/ 1163477 h 3211379"/>
                <a:gd name="connsiteX24" fmla="*/ 1337808 w 2770858"/>
                <a:gd name="connsiteY24" fmla="*/ 1015993 h 3211379"/>
                <a:gd name="connsiteX25" fmla="*/ 1308311 w 2770858"/>
                <a:gd name="connsiteY25" fmla="*/ 898006 h 3211379"/>
                <a:gd name="connsiteX26" fmla="*/ 1264066 w 2770858"/>
                <a:gd name="connsiteY26" fmla="*/ 750522 h 3211379"/>
                <a:gd name="connsiteX27" fmla="*/ 1305852 w 2770858"/>
                <a:gd name="connsiteY27" fmla="*/ 482595 h 3211379"/>
                <a:gd name="connsiteX28" fmla="*/ 1305852 w 2770858"/>
                <a:gd name="connsiteY28" fmla="*/ 25395 h 3211379"/>
                <a:gd name="connsiteX29" fmla="*/ 1229652 w 2770858"/>
                <a:gd name="connsiteY29" fmla="*/ 25394 h 3211379"/>
                <a:gd name="connsiteX30" fmla="*/ 1077252 w 2770858"/>
                <a:gd name="connsiteY30" fmla="*/ 25395 h 3211379"/>
                <a:gd name="connsiteX31" fmla="*/ 772452 w 2770858"/>
                <a:gd name="connsiteY31" fmla="*/ 25394 h 3211379"/>
                <a:gd name="connsiteX32" fmla="*/ 467652 w 2770858"/>
                <a:gd name="connsiteY32" fmla="*/ 25394 h 3211379"/>
                <a:gd name="connsiteX33" fmla="*/ 143188 w 2770858"/>
                <a:gd name="connsiteY33" fmla="*/ 27851 h 3211379"/>
                <a:gd name="connsiteX34" fmla="*/ 10452 w 2770858"/>
                <a:gd name="connsiteY34" fmla="*/ 25394 h 3211379"/>
                <a:gd name="connsiteX35" fmla="*/ 10452 w 2770858"/>
                <a:gd name="connsiteY35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399692 w 2770858"/>
                <a:gd name="connsiteY18" fmla="*/ 2240109 h 3211379"/>
                <a:gd name="connsiteX19" fmla="*/ 2237459 w 2770858"/>
                <a:gd name="connsiteY19" fmla="*/ 2107374 h 3211379"/>
                <a:gd name="connsiteX20" fmla="*/ 2163718 w 2770858"/>
                <a:gd name="connsiteY20" fmla="*/ 2033632 h 3211379"/>
                <a:gd name="connsiteX21" fmla="*/ 1647524 w 2770858"/>
                <a:gd name="connsiteY21" fmla="*/ 1502690 h 3211379"/>
                <a:gd name="connsiteX22" fmla="*/ 1426298 w 2770858"/>
                <a:gd name="connsiteY22" fmla="*/ 1163477 h 3211379"/>
                <a:gd name="connsiteX23" fmla="*/ 1337808 w 2770858"/>
                <a:gd name="connsiteY23" fmla="*/ 1015993 h 3211379"/>
                <a:gd name="connsiteX24" fmla="*/ 1308311 w 2770858"/>
                <a:gd name="connsiteY24" fmla="*/ 898006 h 3211379"/>
                <a:gd name="connsiteX25" fmla="*/ 1264066 w 2770858"/>
                <a:gd name="connsiteY25" fmla="*/ 750522 h 3211379"/>
                <a:gd name="connsiteX26" fmla="*/ 1305852 w 2770858"/>
                <a:gd name="connsiteY26" fmla="*/ 482595 h 3211379"/>
                <a:gd name="connsiteX27" fmla="*/ 1305852 w 2770858"/>
                <a:gd name="connsiteY27" fmla="*/ 25395 h 3211379"/>
                <a:gd name="connsiteX28" fmla="*/ 1229652 w 2770858"/>
                <a:gd name="connsiteY28" fmla="*/ 25394 h 3211379"/>
                <a:gd name="connsiteX29" fmla="*/ 1077252 w 2770858"/>
                <a:gd name="connsiteY29" fmla="*/ 25395 h 3211379"/>
                <a:gd name="connsiteX30" fmla="*/ 772452 w 2770858"/>
                <a:gd name="connsiteY30" fmla="*/ 25394 h 3211379"/>
                <a:gd name="connsiteX31" fmla="*/ 467652 w 2770858"/>
                <a:gd name="connsiteY31" fmla="*/ 25394 h 3211379"/>
                <a:gd name="connsiteX32" fmla="*/ 143188 w 2770858"/>
                <a:gd name="connsiteY32" fmla="*/ 27851 h 3211379"/>
                <a:gd name="connsiteX33" fmla="*/ 10452 w 2770858"/>
                <a:gd name="connsiteY33" fmla="*/ 25394 h 3211379"/>
                <a:gd name="connsiteX34" fmla="*/ 10452 w 2770858"/>
                <a:gd name="connsiteY34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37808 w 2770858"/>
                <a:gd name="connsiteY22" fmla="*/ 1015993 h 3211379"/>
                <a:gd name="connsiteX23" fmla="*/ 1308311 w 2770858"/>
                <a:gd name="connsiteY23" fmla="*/ 898006 h 3211379"/>
                <a:gd name="connsiteX24" fmla="*/ 1264066 w 2770858"/>
                <a:gd name="connsiteY24" fmla="*/ 750522 h 3211379"/>
                <a:gd name="connsiteX25" fmla="*/ 1305852 w 2770858"/>
                <a:gd name="connsiteY25" fmla="*/ 482595 h 3211379"/>
                <a:gd name="connsiteX26" fmla="*/ 1305852 w 2770858"/>
                <a:gd name="connsiteY26" fmla="*/ 25395 h 3211379"/>
                <a:gd name="connsiteX27" fmla="*/ 1229652 w 2770858"/>
                <a:gd name="connsiteY27" fmla="*/ 25394 h 3211379"/>
                <a:gd name="connsiteX28" fmla="*/ 1077252 w 2770858"/>
                <a:gd name="connsiteY28" fmla="*/ 25395 h 3211379"/>
                <a:gd name="connsiteX29" fmla="*/ 772452 w 2770858"/>
                <a:gd name="connsiteY29" fmla="*/ 25394 h 3211379"/>
                <a:gd name="connsiteX30" fmla="*/ 467652 w 2770858"/>
                <a:gd name="connsiteY30" fmla="*/ 25394 h 3211379"/>
                <a:gd name="connsiteX31" fmla="*/ 143188 w 2770858"/>
                <a:gd name="connsiteY31" fmla="*/ 27851 h 3211379"/>
                <a:gd name="connsiteX32" fmla="*/ 10452 w 2770858"/>
                <a:gd name="connsiteY32" fmla="*/ 25394 h 3211379"/>
                <a:gd name="connsiteX33" fmla="*/ 10452 w 2770858"/>
                <a:gd name="connsiteY33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08311 w 2770858"/>
                <a:gd name="connsiteY22" fmla="*/ 898006 h 3211379"/>
                <a:gd name="connsiteX23" fmla="*/ 1264066 w 2770858"/>
                <a:gd name="connsiteY23" fmla="*/ 750522 h 3211379"/>
                <a:gd name="connsiteX24" fmla="*/ 1305852 w 2770858"/>
                <a:gd name="connsiteY24" fmla="*/ 482595 h 3211379"/>
                <a:gd name="connsiteX25" fmla="*/ 1305852 w 2770858"/>
                <a:gd name="connsiteY25" fmla="*/ 25395 h 3211379"/>
                <a:gd name="connsiteX26" fmla="*/ 1229652 w 2770858"/>
                <a:gd name="connsiteY26" fmla="*/ 25394 h 3211379"/>
                <a:gd name="connsiteX27" fmla="*/ 1077252 w 2770858"/>
                <a:gd name="connsiteY27" fmla="*/ 25395 h 3211379"/>
                <a:gd name="connsiteX28" fmla="*/ 772452 w 2770858"/>
                <a:gd name="connsiteY28" fmla="*/ 25394 h 3211379"/>
                <a:gd name="connsiteX29" fmla="*/ 467652 w 2770858"/>
                <a:gd name="connsiteY29" fmla="*/ 25394 h 3211379"/>
                <a:gd name="connsiteX30" fmla="*/ 143188 w 2770858"/>
                <a:gd name="connsiteY30" fmla="*/ 27851 h 3211379"/>
                <a:gd name="connsiteX31" fmla="*/ 10452 w 2770858"/>
                <a:gd name="connsiteY31" fmla="*/ 25394 h 3211379"/>
                <a:gd name="connsiteX32" fmla="*/ 10452 w 2770858"/>
                <a:gd name="connsiteY32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08311 w 2770858"/>
                <a:gd name="connsiteY22" fmla="*/ 898006 h 3211379"/>
                <a:gd name="connsiteX23" fmla="*/ 1305851 w 2770858"/>
                <a:gd name="connsiteY23" fmla="*/ 711195 h 3211379"/>
                <a:gd name="connsiteX24" fmla="*/ 1305852 w 2770858"/>
                <a:gd name="connsiteY24" fmla="*/ 482595 h 3211379"/>
                <a:gd name="connsiteX25" fmla="*/ 1305852 w 2770858"/>
                <a:gd name="connsiteY25" fmla="*/ 25395 h 3211379"/>
                <a:gd name="connsiteX26" fmla="*/ 1229652 w 2770858"/>
                <a:gd name="connsiteY26" fmla="*/ 25394 h 3211379"/>
                <a:gd name="connsiteX27" fmla="*/ 1077252 w 2770858"/>
                <a:gd name="connsiteY27" fmla="*/ 25395 h 3211379"/>
                <a:gd name="connsiteX28" fmla="*/ 772452 w 2770858"/>
                <a:gd name="connsiteY28" fmla="*/ 25394 h 3211379"/>
                <a:gd name="connsiteX29" fmla="*/ 467652 w 2770858"/>
                <a:gd name="connsiteY29" fmla="*/ 25394 h 3211379"/>
                <a:gd name="connsiteX30" fmla="*/ 143188 w 2770858"/>
                <a:gd name="connsiteY30" fmla="*/ 27851 h 3211379"/>
                <a:gd name="connsiteX31" fmla="*/ 10452 w 2770858"/>
                <a:gd name="connsiteY31" fmla="*/ 25394 h 3211379"/>
                <a:gd name="connsiteX32" fmla="*/ 10452 w 2770858"/>
                <a:gd name="connsiteY32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08311 w 2770858"/>
                <a:gd name="connsiteY22" fmla="*/ 898006 h 3211379"/>
                <a:gd name="connsiteX23" fmla="*/ 1305851 w 2770858"/>
                <a:gd name="connsiteY23" fmla="*/ 711195 h 3211379"/>
                <a:gd name="connsiteX24" fmla="*/ 1305852 w 2770858"/>
                <a:gd name="connsiteY24" fmla="*/ 482595 h 3211379"/>
                <a:gd name="connsiteX25" fmla="*/ 1305852 w 2770858"/>
                <a:gd name="connsiteY25" fmla="*/ 25395 h 3211379"/>
                <a:gd name="connsiteX26" fmla="*/ 1229652 w 2770858"/>
                <a:gd name="connsiteY26" fmla="*/ 25394 h 3211379"/>
                <a:gd name="connsiteX27" fmla="*/ 1077252 w 2770858"/>
                <a:gd name="connsiteY27" fmla="*/ 25395 h 3211379"/>
                <a:gd name="connsiteX28" fmla="*/ 772452 w 2770858"/>
                <a:gd name="connsiteY28" fmla="*/ 25394 h 3211379"/>
                <a:gd name="connsiteX29" fmla="*/ 467652 w 2770858"/>
                <a:gd name="connsiteY29" fmla="*/ 25394 h 3211379"/>
                <a:gd name="connsiteX30" fmla="*/ 143188 w 2770858"/>
                <a:gd name="connsiteY30" fmla="*/ 27851 h 3211379"/>
                <a:gd name="connsiteX31" fmla="*/ 10452 w 2770858"/>
                <a:gd name="connsiteY31" fmla="*/ 25394 h 3211379"/>
                <a:gd name="connsiteX32" fmla="*/ 10452 w 2770858"/>
                <a:gd name="connsiteY32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08311 w 2770858"/>
                <a:gd name="connsiteY22" fmla="*/ 898006 h 3211379"/>
                <a:gd name="connsiteX23" fmla="*/ 1305851 w 2770858"/>
                <a:gd name="connsiteY23" fmla="*/ 711195 h 3211379"/>
                <a:gd name="connsiteX24" fmla="*/ 1305852 w 2770858"/>
                <a:gd name="connsiteY24" fmla="*/ 482595 h 3211379"/>
                <a:gd name="connsiteX25" fmla="*/ 1305852 w 2770858"/>
                <a:gd name="connsiteY25" fmla="*/ 25395 h 3211379"/>
                <a:gd name="connsiteX26" fmla="*/ 1229652 w 2770858"/>
                <a:gd name="connsiteY26" fmla="*/ 25394 h 3211379"/>
                <a:gd name="connsiteX27" fmla="*/ 1077252 w 2770858"/>
                <a:gd name="connsiteY27" fmla="*/ 25395 h 3211379"/>
                <a:gd name="connsiteX28" fmla="*/ 772452 w 2770858"/>
                <a:gd name="connsiteY28" fmla="*/ 25394 h 3211379"/>
                <a:gd name="connsiteX29" fmla="*/ 467652 w 2770858"/>
                <a:gd name="connsiteY29" fmla="*/ 25394 h 3211379"/>
                <a:gd name="connsiteX30" fmla="*/ 143188 w 2770858"/>
                <a:gd name="connsiteY30" fmla="*/ 27851 h 3211379"/>
                <a:gd name="connsiteX31" fmla="*/ 10452 w 2770858"/>
                <a:gd name="connsiteY31" fmla="*/ 25394 h 3211379"/>
                <a:gd name="connsiteX32" fmla="*/ 10452 w 2770858"/>
                <a:gd name="connsiteY32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08311 w 2770858"/>
                <a:gd name="connsiteY22" fmla="*/ 898006 h 3211379"/>
                <a:gd name="connsiteX23" fmla="*/ 1305851 w 2770858"/>
                <a:gd name="connsiteY23" fmla="*/ 711195 h 3211379"/>
                <a:gd name="connsiteX24" fmla="*/ 1305852 w 2770858"/>
                <a:gd name="connsiteY24" fmla="*/ 482595 h 3211379"/>
                <a:gd name="connsiteX25" fmla="*/ 1305852 w 2770858"/>
                <a:gd name="connsiteY25" fmla="*/ 25395 h 3211379"/>
                <a:gd name="connsiteX26" fmla="*/ 1229652 w 2770858"/>
                <a:gd name="connsiteY26" fmla="*/ 25394 h 3211379"/>
                <a:gd name="connsiteX27" fmla="*/ 1077252 w 2770858"/>
                <a:gd name="connsiteY27" fmla="*/ 25395 h 3211379"/>
                <a:gd name="connsiteX28" fmla="*/ 772452 w 2770858"/>
                <a:gd name="connsiteY28" fmla="*/ 25394 h 3211379"/>
                <a:gd name="connsiteX29" fmla="*/ 467652 w 2770858"/>
                <a:gd name="connsiteY29" fmla="*/ 25394 h 3211379"/>
                <a:gd name="connsiteX30" fmla="*/ 143188 w 2770858"/>
                <a:gd name="connsiteY30" fmla="*/ 27851 h 3211379"/>
                <a:gd name="connsiteX31" fmla="*/ 10452 w 2770858"/>
                <a:gd name="connsiteY31" fmla="*/ 25394 h 3211379"/>
                <a:gd name="connsiteX32" fmla="*/ 10452 w 2770858"/>
                <a:gd name="connsiteY32" fmla="*/ 25394 h 3211379"/>
                <a:gd name="connsiteX0" fmla="*/ 10452 w 4371057"/>
                <a:gd name="connsiteY0" fmla="*/ 25394 h 3394070"/>
                <a:gd name="connsiteX1" fmla="*/ 10452 w 4371057"/>
                <a:gd name="connsiteY1" fmla="*/ 101594 h 3394070"/>
                <a:gd name="connsiteX2" fmla="*/ 10452 w 4371057"/>
                <a:gd name="connsiteY2" fmla="*/ 330194 h 3394070"/>
                <a:gd name="connsiteX3" fmla="*/ 10452 w 4371057"/>
                <a:gd name="connsiteY3" fmla="*/ 482594 h 3394070"/>
                <a:gd name="connsiteX4" fmla="*/ 25201 w 4371057"/>
                <a:gd name="connsiteY4" fmla="*/ 662032 h 3394070"/>
                <a:gd name="connsiteX5" fmla="*/ 39950 w 4371057"/>
                <a:gd name="connsiteY5" fmla="*/ 735774 h 3394070"/>
                <a:gd name="connsiteX6" fmla="*/ 202182 w 4371057"/>
                <a:gd name="connsiteY6" fmla="*/ 1104483 h 3394070"/>
                <a:gd name="connsiteX7" fmla="*/ 275924 w 4371057"/>
                <a:gd name="connsiteY7" fmla="*/ 1266716 h 3394070"/>
                <a:gd name="connsiteX8" fmla="*/ 467653 w 4371057"/>
                <a:gd name="connsiteY8" fmla="*/ 1620677 h 3394070"/>
                <a:gd name="connsiteX9" fmla="*/ 600388 w 4371057"/>
                <a:gd name="connsiteY9" fmla="*/ 1827154 h 3394070"/>
                <a:gd name="connsiteX10" fmla="*/ 747872 w 4371057"/>
                <a:gd name="connsiteY10" fmla="*/ 2077877 h 3394070"/>
                <a:gd name="connsiteX11" fmla="*/ 954350 w 4371057"/>
                <a:gd name="connsiteY11" fmla="*/ 2328599 h 3394070"/>
                <a:gd name="connsiteX12" fmla="*/ 1077251 w 4371057"/>
                <a:gd name="connsiteY12" fmla="*/ 2539995 h 3394070"/>
                <a:gd name="connsiteX13" fmla="*/ 1229651 w 4371057"/>
                <a:gd name="connsiteY13" fmla="*/ 2768595 h 3394070"/>
                <a:gd name="connsiteX14" fmla="*/ 1915452 w 4371057"/>
                <a:gd name="connsiteY14" fmla="*/ 3149594 h 3394070"/>
                <a:gd name="connsiteX15" fmla="*/ 2517679 w 4371057"/>
                <a:gd name="connsiteY15" fmla="*/ 3125012 h 3394070"/>
                <a:gd name="connsiteX16" fmla="*/ 4353851 w 4371057"/>
                <a:gd name="connsiteY16" fmla="*/ 3394070 h 3394070"/>
                <a:gd name="connsiteX17" fmla="*/ 2620918 w 4371057"/>
                <a:gd name="connsiteY17" fmla="*/ 2594070 h 3394070"/>
                <a:gd name="connsiteX18" fmla="*/ 2237459 w 4371057"/>
                <a:gd name="connsiteY18" fmla="*/ 2107374 h 3394070"/>
                <a:gd name="connsiteX19" fmla="*/ 2163718 w 4371057"/>
                <a:gd name="connsiteY19" fmla="*/ 2033632 h 3394070"/>
                <a:gd name="connsiteX20" fmla="*/ 1647524 w 4371057"/>
                <a:gd name="connsiteY20" fmla="*/ 1502690 h 3394070"/>
                <a:gd name="connsiteX21" fmla="*/ 1426298 w 4371057"/>
                <a:gd name="connsiteY21" fmla="*/ 1163477 h 3394070"/>
                <a:gd name="connsiteX22" fmla="*/ 1308311 w 4371057"/>
                <a:gd name="connsiteY22" fmla="*/ 898006 h 3394070"/>
                <a:gd name="connsiteX23" fmla="*/ 1305851 w 4371057"/>
                <a:gd name="connsiteY23" fmla="*/ 711195 h 3394070"/>
                <a:gd name="connsiteX24" fmla="*/ 1305852 w 4371057"/>
                <a:gd name="connsiteY24" fmla="*/ 482595 h 3394070"/>
                <a:gd name="connsiteX25" fmla="*/ 1305852 w 4371057"/>
                <a:gd name="connsiteY25" fmla="*/ 25395 h 3394070"/>
                <a:gd name="connsiteX26" fmla="*/ 1229652 w 4371057"/>
                <a:gd name="connsiteY26" fmla="*/ 25394 h 3394070"/>
                <a:gd name="connsiteX27" fmla="*/ 1077252 w 4371057"/>
                <a:gd name="connsiteY27" fmla="*/ 25395 h 3394070"/>
                <a:gd name="connsiteX28" fmla="*/ 772452 w 4371057"/>
                <a:gd name="connsiteY28" fmla="*/ 25394 h 3394070"/>
                <a:gd name="connsiteX29" fmla="*/ 467652 w 4371057"/>
                <a:gd name="connsiteY29" fmla="*/ 25394 h 3394070"/>
                <a:gd name="connsiteX30" fmla="*/ 143188 w 4371057"/>
                <a:gd name="connsiteY30" fmla="*/ 27851 h 3394070"/>
                <a:gd name="connsiteX31" fmla="*/ 10452 w 4371057"/>
                <a:gd name="connsiteY31" fmla="*/ 25394 h 3394070"/>
                <a:gd name="connsiteX32" fmla="*/ 10452 w 4371057"/>
                <a:gd name="connsiteY32" fmla="*/ 25394 h 3394070"/>
                <a:gd name="connsiteX0" fmla="*/ 10452 w 4383348"/>
                <a:gd name="connsiteY0" fmla="*/ 25394 h 3394070"/>
                <a:gd name="connsiteX1" fmla="*/ 10452 w 4383348"/>
                <a:gd name="connsiteY1" fmla="*/ 101594 h 3394070"/>
                <a:gd name="connsiteX2" fmla="*/ 10452 w 4383348"/>
                <a:gd name="connsiteY2" fmla="*/ 330194 h 3394070"/>
                <a:gd name="connsiteX3" fmla="*/ 10452 w 4383348"/>
                <a:gd name="connsiteY3" fmla="*/ 482594 h 3394070"/>
                <a:gd name="connsiteX4" fmla="*/ 25201 w 4383348"/>
                <a:gd name="connsiteY4" fmla="*/ 662032 h 3394070"/>
                <a:gd name="connsiteX5" fmla="*/ 39950 w 4383348"/>
                <a:gd name="connsiteY5" fmla="*/ 735774 h 3394070"/>
                <a:gd name="connsiteX6" fmla="*/ 202182 w 4383348"/>
                <a:gd name="connsiteY6" fmla="*/ 1104483 h 3394070"/>
                <a:gd name="connsiteX7" fmla="*/ 275924 w 4383348"/>
                <a:gd name="connsiteY7" fmla="*/ 1266716 h 3394070"/>
                <a:gd name="connsiteX8" fmla="*/ 467653 w 4383348"/>
                <a:gd name="connsiteY8" fmla="*/ 1620677 h 3394070"/>
                <a:gd name="connsiteX9" fmla="*/ 600388 w 4383348"/>
                <a:gd name="connsiteY9" fmla="*/ 1827154 h 3394070"/>
                <a:gd name="connsiteX10" fmla="*/ 747872 w 4383348"/>
                <a:gd name="connsiteY10" fmla="*/ 2077877 h 3394070"/>
                <a:gd name="connsiteX11" fmla="*/ 954350 w 4383348"/>
                <a:gd name="connsiteY11" fmla="*/ 2328599 h 3394070"/>
                <a:gd name="connsiteX12" fmla="*/ 1077251 w 4383348"/>
                <a:gd name="connsiteY12" fmla="*/ 2539995 h 3394070"/>
                <a:gd name="connsiteX13" fmla="*/ 1229651 w 4383348"/>
                <a:gd name="connsiteY13" fmla="*/ 2768595 h 3394070"/>
                <a:gd name="connsiteX14" fmla="*/ 1915452 w 4383348"/>
                <a:gd name="connsiteY14" fmla="*/ 3149594 h 3394070"/>
                <a:gd name="connsiteX15" fmla="*/ 2517679 w 4383348"/>
                <a:gd name="connsiteY15" fmla="*/ 3125012 h 3394070"/>
                <a:gd name="connsiteX16" fmla="*/ 4353851 w 4383348"/>
                <a:gd name="connsiteY16" fmla="*/ 3394070 h 3394070"/>
                <a:gd name="connsiteX17" fmla="*/ 4353851 w 4383348"/>
                <a:gd name="connsiteY17" fmla="*/ 2784469 h 3394070"/>
                <a:gd name="connsiteX18" fmla="*/ 2237459 w 4383348"/>
                <a:gd name="connsiteY18" fmla="*/ 2107374 h 3394070"/>
                <a:gd name="connsiteX19" fmla="*/ 2163718 w 4383348"/>
                <a:gd name="connsiteY19" fmla="*/ 2033632 h 3394070"/>
                <a:gd name="connsiteX20" fmla="*/ 1647524 w 4383348"/>
                <a:gd name="connsiteY20" fmla="*/ 1502690 h 3394070"/>
                <a:gd name="connsiteX21" fmla="*/ 1426298 w 4383348"/>
                <a:gd name="connsiteY21" fmla="*/ 1163477 h 3394070"/>
                <a:gd name="connsiteX22" fmla="*/ 1308311 w 4383348"/>
                <a:gd name="connsiteY22" fmla="*/ 898006 h 3394070"/>
                <a:gd name="connsiteX23" fmla="*/ 1305851 w 4383348"/>
                <a:gd name="connsiteY23" fmla="*/ 711195 h 3394070"/>
                <a:gd name="connsiteX24" fmla="*/ 1305852 w 4383348"/>
                <a:gd name="connsiteY24" fmla="*/ 482595 h 3394070"/>
                <a:gd name="connsiteX25" fmla="*/ 1305852 w 4383348"/>
                <a:gd name="connsiteY25" fmla="*/ 25395 h 3394070"/>
                <a:gd name="connsiteX26" fmla="*/ 1229652 w 4383348"/>
                <a:gd name="connsiteY26" fmla="*/ 25394 h 3394070"/>
                <a:gd name="connsiteX27" fmla="*/ 1077252 w 4383348"/>
                <a:gd name="connsiteY27" fmla="*/ 25395 h 3394070"/>
                <a:gd name="connsiteX28" fmla="*/ 772452 w 4383348"/>
                <a:gd name="connsiteY28" fmla="*/ 25394 h 3394070"/>
                <a:gd name="connsiteX29" fmla="*/ 467652 w 4383348"/>
                <a:gd name="connsiteY29" fmla="*/ 25394 h 3394070"/>
                <a:gd name="connsiteX30" fmla="*/ 143188 w 4383348"/>
                <a:gd name="connsiteY30" fmla="*/ 27851 h 3394070"/>
                <a:gd name="connsiteX31" fmla="*/ 10452 w 4383348"/>
                <a:gd name="connsiteY31" fmla="*/ 25394 h 3394070"/>
                <a:gd name="connsiteX32" fmla="*/ 10452 w 4383348"/>
                <a:gd name="connsiteY32" fmla="*/ 25394 h 3394070"/>
                <a:gd name="connsiteX0" fmla="*/ 10452 w 4383348"/>
                <a:gd name="connsiteY0" fmla="*/ 25394 h 3317869"/>
                <a:gd name="connsiteX1" fmla="*/ 10452 w 4383348"/>
                <a:gd name="connsiteY1" fmla="*/ 101594 h 3317869"/>
                <a:gd name="connsiteX2" fmla="*/ 10452 w 4383348"/>
                <a:gd name="connsiteY2" fmla="*/ 330194 h 3317869"/>
                <a:gd name="connsiteX3" fmla="*/ 10452 w 4383348"/>
                <a:gd name="connsiteY3" fmla="*/ 482594 h 3317869"/>
                <a:gd name="connsiteX4" fmla="*/ 25201 w 4383348"/>
                <a:gd name="connsiteY4" fmla="*/ 662032 h 3317869"/>
                <a:gd name="connsiteX5" fmla="*/ 39950 w 4383348"/>
                <a:gd name="connsiteY5" fmla="*/ 735774 h 3317869"/>
                <a:gd name="connsiteX6" fmla="*/ 202182 w 4383348"/>
                <a:gd name="connsiteY6" fmla="*/ 1104483 h 3317869"/>
                <a:gd name="connsiteX7" fmla="*/ 275924 w 4383348"/>
                <a:gd name="connsiteY7" fmla="*/ 1266716 h 3317869"/>
                <a:gd name="connsiteX8" fmla="*/ 467653 w 4383348"/>
                <a:gd name="connsiteY8" fmla="*/ 1620677 h 3317869"/>
                <a:gd name="connsiteX9" fmla="*/ 600388 w 4383348"/>
                <a:gd name="connsiteY9" fmla="*/ 1827154 h 3317869"/>
                <a:gd name="connsiteX10" fmla="*/ 747872 w 4383348"/>
                <a:gd name="connsiteY10" fmla="*/ 2077877 h 3317869"/>
                <a:gd name="connsiteX11" fmla="*/ 954350 w 4383348"/>
                <a:gd name="connsiteY11" fmla="*/ 2328599 h 3317869"/>
                <a:gd name="connsiteX12" fmla="*/ 1077251 w 4383348"/>
                <a:gd name="connsiteY12" fmla="*/ 2539995 h 3317869"/>
                <a:gd name="connsiteX13" fmla="*/ 1229651 w 4383348"/>
                <a:gd name="connsiteY13" fmla="*/ 2768595 h 3317869"/>
                <a:gd name="connsiteX14" fmla="*/ 1915452 w 4383348"/>
                <a:gd name="connsiteY14" fmla="*/ 3149594 h 3317869"/>
                <a:gd name="connsiteX15" fmla="*/ 2517679 w 4383348"/>
                <a:gd name="connsiteY15" fmla="*/ 3125012 h 3317869"/>
                <a:gd name="connsiteX16" fmla="*/ 4277650 w 4383348"/>
                <a:gd name="connsiteY16" fmla="*/ 3317869 h 3317869"/>
                <a:gd name="connsiteX17" fmla="*/ 4353851 w 4383348"/>
                <a:gd name="connsiteY17" fmla="*/ 2784469 h 3317869"/>
                <a:gd name="connsiteX18" fmla="*/ 2237459 w 4383348"/>
                <a:gd name="connsiteY18" fmla="*/ 2107374 h 3317869"/>
                <a:gd name="connsiteX19" fmla="*/ 2163718 w 4383348"/>
                <a:gd name="connsiteY19" fmla="*/ 2033632 h 3317869"/>
                <a:gd name="connsiteX20" fmla="*/ 1647524 w 4383348"/>
                <a:gd name="connsiteY20" fmla="*/ 1502690 h 3317869"/>
                <a:gd name="connsiteX21" fmla="*/ 1426298 w 4383348"/>
                <a:gd name="connsiteY21" fmla="*/ 1163477 h 3317869"/>
                <a:gd name="connsiteX22" fmla="*/ 1308311 w 4383348"/>
                <a:gd name="connsiteY22" fmla="*/ 898006 h 3317869"/>
                <a:gd name="connsiteX23" fmla="*/ 1305851 w 4383348"/>
                <a:gd name="connsiteY23" fmla="*/ 711195 h 3317869"/>
                <a:gd name="connsiteX24" fmla="*/ 1305852 w 4383348"/>
                <a:gd name="connsiteY24" fmla="*/ 482595 h 3317869"/>
                <a:gd name="connsiteX25" fmla="*/ 1305852 w 4383348"/>
                <a:gd name="connsiteY25" fmla="*/ 25395 h 3317869"/>
                <a:gd name="connsiteX26" fmla="*/ 1229652 w 4383348"/>
                <a:gd name="connsiteY26" fmla="*/ 25394 h 3317869"/>
                <a:gd name="connsiteX27" fmla="*/ 1077252 w 4383348"/>
                <a:gd name="connsiteY27" fmla="*/ 25395 h 3317869"/>
                <a:gd name="connsiteX28" fmla="*/ 772452 w 4383348"/>
                <a:gd name="connsiteY28" fmla="*/ 25394 h 3317869"/>
                <a:gd name="connsiteX29" fmla="*/ 467652 w 4383348"/>
                <a:gd name="connsiteY29" fmla="*/ 25394 h 3317869"/>
                <a:gd name="connsiteX30" fmla="*/ 143188 w 4383348"/>
                <a:gd name="connsiteY30" fmla="*/ 27851 h 3317869"/>
                <a:gd name="connsiteX31" fmla="*/ 10452 w 4383348"/>
                <a:gd name="connsiteY31" fmla="*/ 25394 h 3317869"/>
                <a:gd name="connsiteX32" fmla="*/ 10452 w 4383348"/>
                <a:gd name="connsiteY32" fmla="*/ 25394 h 3317869"/>
                <a:gd name="connsiteX0" fmla="*/ 10452 w 4383348"/>
                <a:gd name="connsiteY0" fmla="*/ 25394 h 3394070"/>
                <a:gd name="connsiteX1" fmla="*/ 10452 w 4383348"/>
                <a:gd name="connsiteY1" fmla="*/ 101594 h 3394070"/>
                <a:gd name="connsiteX2" fmla="*/ 10452 w 4383348"/>
                <a:gd name="connsiteY2" fmla="*/ 330194 h 3394070"/>
                <a:gd name="connsiteX3" fmla="*/ 10452 w 4383348"/>
                <a:gd name="connsiteY3" fmla="*/ 482594 h 3394070"/>
                <a:gd name="connsiteX4" fmla="*/ 25201 w 4383348"/>
                <a:gd name="connsiteY4" fmla="*/ 662032 h 3394070"/>
                <a:gd name="connsiteX5" fmla="*/ 39950 w 4383348"/>
                <a:gd name="connsiteY5" fmla="*/ 735774 h 3394070"/>
                <a:gd name="connsiteX6" fmla="*/ 202182 w 4383348"/>
                <a:gd name="connsiteY6" fmla="*/ 1104483 h 3394070"/>
                <a:gd name="connsiteX7" fmla="*/ 275924 w 4383348"/>
                <a:gd name="connsiteY7" fmla="*/ 1266716 h 3394070"/>
                <a:gd name="connsiteX8" fmla="*/ 467653 w 4383348"/>
                <a:gd name="connsiteY8" fmla="*/ 1620677 h 3394070"/>
                <a:gd name="connsiteX9" fmla="*/ 600388 w 4383348"/>
                <a:gd name="connsiteY9" fmla="*/ 1827154 h 3394070"/>
                <a:gd name="connsiteX10" fmla="*/ 747872 w 4383348"/>
                <a:gd name="connsiteY10" fmla="*/ 2077877 h 3394070"/>
                <a:gd name="connsiteX11" fmla="*/ 954350 w 4383348"/>
                <a:gd name="connsiteY11" fmla="*/ 2328599 h 3394070"/>
                <a:gd name="connsiteX12" fmla="*/ 1077251 w 4383348"/>
                <a:gd name="connsiteY12" fmla="*/ 2539995 h 3394070"/>
                <a:gd name="connsiteX13" fmla="*/ 1229651 w 4383348"/>
                <a:gd name="connsiteY13" fmla="*/ 2768595 h 3394070"/>
                <a:gd name="connsiteX14" fmla="*/ 1915452 w 4383348"/>
                <a:gd name="connsiteY14" fmla="*/ 3149594 h 3394070"/>
                <a:gd name="connsiteX15" fmla="*/ 2517679 w 4383348"/>
                <a:gd name="connsiteY15" fmla="*/ 3125012 h 3394070"/>
                <a:gd name="connsiteX16" fmla="*/ 4201450 w 4383348"/>
                <a:gd name="connsiteY16" fmla="*/ 3394070 h 3394070"/>
                <a:gd name="connsiteX17" fmla="*/ 4353851 w 4383348"/>
                <a:gd name="connsiteY17" fmla="*/ 2784469 h 3394070"/>
                <a:gd name="connsiteX18" fmla="*/ 2237459 w 4383348"/>
                <a:gd name="connsiteY18" fmla="*/ 2107374 h 3394070"/>
                <a:gd name="connsiteX19" fmla="*/ 2163718 w 4383348"/>
                <a:gd name="connsiteY19" fmla="*/ 2033632 h 3394070"/>
                <a:gd name="connsiteX20" fmla="*/ 1647524 w 4383348"/>
                <a:gd name="connsiteY20" fmla="*/ 1502690 h 3394070"/>
                <a:gd name="connsiteX21" fmla="*/ 1426298 w 4383348"/>
                <a:gd name="connsiteY21" fmla="*/ 1163477 h 3394070"/>
                <a:gd name="connsiteX22" fmla="*/ 1308311 w 4383348"/>
                <a:gd name="connsiteY22" fmla="*/ 898006 h 3394070"/>
                <a:gd name="connsiteX23" fmla="*/ 1305851 w 4383348"/>
                <a:gd name="connsiteY23" fmla="*/ 711195 h 3394070"/>
                <a:gd name="connsiteX24" fmla="*/ 1305852 w 4383348"/>
                <a:gd name="connsiteY24" fmla="*/ 482595 h 3394070"/>
                <a:gd name="connsiteX25" fmla="*/ 1305852 w 4383348"/>
                <a:gd name="connsiteY25" fmla="*/ 25395 h 3394070"/>
                <a:gd name="connsiteX26" fmla="*/ 1229652 w 4383348"/>
                <a:gd name="connsiteY26" fmla="*/ 25394 h 3394070"/>
                <a:gd name="connsiteX27" fmla="*/ 1077252 w 4383348"/>
                <a:gd name="connsiteY27" fmla="*/ 25395 h 3394070"/>
                <a:gd name="connsiteX28" fmla="*/ 772452 w 4383348"/>
                <a:gd name="connsiteY28" fmla="*/ 25394 h 3394070"/>
                <a:gd name="connsiteX29" fmla="*/ 467652 w 4383348"/>
                <a:gd name="connsiteY29" fmla="*/ 25394 h 3394070"/>
                <a:gd name="connsiteX30" fmla="*/ 143188 w 4383348"/>
                <a:gd name="connsiteY30" fmla="*/ 27851 h 3394070"/>
                <a:gd name="connsiteX31" fmla="*/ 10452 w 4383348"/>
                <a:gd name="connsiteY31" fmla="*/ 25394 h 3394070"/>
                <a:gd name="connsiteX32" fmla="*/ 10452 w 4383348"/>
                <a:gd name="connsiteY32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2237459 w 4485356"/>
                <a:gd name="connsiteY18" fmla="*/ 2107374 h 3394070"/>
                <a:gd name="connsiteX19" fmla="*/ 2163718 w 4485356"/>
                <a:gd name="connsiteY19" fmla="*/ 2033632 h 3394070"/>
                <a:gd name="connsiteX20" fmla="*/ 1647524 w 4485356"/>
                <a:gd name="connsiteY20" fmla="*/ 1502690 h 3394070"/>
                <a:gd name="connsiteX21" fmla="*/ 1426298 w 4485356"/>
                <a:gd name="connsiteY21" fmla="*/ 1163477 h 3394070"/>
                <a:gd name="connsiteX22" fmla="*/ 1308311 w 4485356"/>
                <a:gd name="connsiteY22" fmla="*/ 898006 h 3394070"/>
                <a:gd name="connsiteX23" fmla="*/ 1305851 w 4485356"/>
                <a:gd name="connsiteY23" fmla="*/ 711195 h 3394070"/>
                <a:gd name="connsiteX24" fmla="*/ 1305852 w 4485356"/>
                <a:gd name="connsiteY24" fmla="*/ 482595 h 3394070"/>
                <a:gd name="connsiteX25" fmla="*/ 1305852 w 4485356"/>
                <a:gd name="connsiteY25" fmla="*/ 25395 h 3394070"/>
                <a:gd name="connsiteX26" fmla="*/ 1229652 w 4485356"/>
                <a:gd name="connsiteY26" fmla="*/ 25394 h 3394070"/>
                <a:gd name="connsiteX27" fmla="*/ 1077252 w 4485356"/>
                <a:gd name="connsiteY27" fmla="*/ 25395 h 3394070"/>
                <a:gd name="connsiteX28" fmla="*/ 772452 w 4485356"/>
                <a:gd name="connsiteY28" fmla="*/ 25394 h 3394070"/>
                <a:gd name="connsiteX29" fmla="*/ 467652 w 4485356"/>
                <a:gd name="connsiteY29" fmla="*/ 25394 h 3394070"/>
                <a:gd name="connsiteX30" fmla="*/ 143188 w 4485356"/>
                <a:gd name="connsiteY30" fmla="*/ 27851 h 3394070"/>
                <a:gd name="connsiteX31" fmla="*/ 10452 w 4485356"/>
                <a:gd name="connsiteY31" fmla="*/ 25394 h 3394070"/>
                <a:gd name="connsiteX32" fmla="*/ 10452 w 4485356"/>
                <a:gd name="connsiteY32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010825 w 4485356"/>
                <a:gd name="connsiteY18" fmla="*/ 2355844 h 3394070"/>
                <a:gd name="connsiteX19" fmla="*/ 2237459 w 4485356"/>
                <a:gd name="connsiteY19" fmla="*/ 2107374 h 3394070"/>
                <a:gd name="connsiteX20" fmla="*/ 2163718 w 4485356"/>
                <a:gd name="connsiteY20" fmla="*/ 2033632 h 3394070"/>
                <a:gd name="connsiteX21" fmla="*/ 1647524 w 4485356"/>
                <a:gd name="connsiteY21" fmla="*/ 1502690 h 3394070"/>
                <a:gd name="connsiteX22" fmla="*/ 1426298 w 4485356"/>
                <a:gd name="connsiteY22" fmla="*/ 1163477 h 3394070"/>
                <a:gd name="connsiteX23" fmla="*/ 1308311 w 4485356"/>
                <a:gd name="connsiteY23" fmla="*/ 898006 h 3394070"/>
                <a:gd name="connsiteX24" fmla="*/ 1305851 w 4485356"/>
                <a:gd name="connsiteY24" fmla="*/ 711195 h 3394070"/>
                <a:gd name="connsiteX25" fmla="*/ 1305852 w 4485356"/>
                <a:gd name="connsiteY25" fmla="*/ 482595 h 3394070"/>
                <a:gd name="connsiteX26" fmla="*/ 1305852 w 4485356"/>
                <a:gd name="connsiteY26" fmla="*/ 25395 h 3394070"/>
                <a:gd name="connsiteX27" fmla="*/ 1229652 w 4485356"/>
                <a:gd name="connsiteY27" fmla="*/ 25394 h 3394070"/>
                <a:gd name="connsiteX28" fmla="*/ 1077252 w 4485356"/>
                <a:gd name="connsiteY28" fmla="*/ 25395 h 3394070"/>
                <a:gd name="connsiteX29" fmla="*/ 772452 w 4485356"/>
                <a:gd name="connsiteY29" fmla="*/ 25394 h 3394070"/>
                <a:gd name="connsiteX30" fmla="*/ 467652 w 4485356"/>
                <a:gd name="connsiteY30" fmla="*/ 25394 h 3394070"/>
                <a:gd name="connsiteX31" fmla="*/ 143188 w 4485356"/>
                <a:gd name="connsiteY31" fmla="*/ 27851 h 3394070"/>
                <a:gd name="connsiteX32" fmla="*/ 10452 w 4485356"/>
                <a:gd name="connsiteY32" fmla="*/ 25394 h 3394070"/>
                <a:gd name="connsiteX33" fmla="*/ 10452 w 4485356"/>
                <a:gd name="connsiteY33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2237459 w 4485356"/>
                <a:gd name="connsiteY19" fmla="*/ 2107374 h 3394070"/>
                <a:gd name="connsiteX20" fmla="*/ 2163718 w 4485356"/>
                <a:gd name="connsiteY20" fmla="*/ 2033632 h 3394070"/>
                <a:gd name="connsiteX21" fmla="*/ 1647524 w 4485356"/>
                <a:gd name="connsiteY21" fmla="*/ 1502690 h 3394070"/>
                <a:gd name="connsiteX22" fmla="*/ 1426298 w 4485356"/>
                <a:gd name="connsiteY22" fmla="*/ 1163477 h 3394070"/>
                <a:gd name="connsiteX23" fmla="*/ 1308311 w 4485356"/>
                <a:gd name="connsiteY23" fmla="*/ 898006 h 3394070"/>
                <a:gd name="connsiteX24" fmla="*/ 1305851 w 4485356"/>
                <a:gd name="connsiteY24" fmla="*/ 711195 h 3394070"/>
                <a:gd name="connsiteX25" fmla="*/ 1305852 w 4485356"/>
                <a:gd name="connsiteY25" fmla="*/ 482595 h 3394070"/>
                <a:gd name="connsiteX26" fmla="*/ 1305852 w 4485356"/>
                <a:gd name="connsiteY26" fmla="*/ 25395 h 3394070"/>
                <a:gd name="connsiteX27" fmla="*/ 1229652 w 4485356"/>
                <a:gd name="connsiteY27" fmla="*/ 25394 h 3394070"/>
                <a:gd name="connsiteX28" fmla="*/ 1077252 w 4485356"/>
                <a:gd name="connsiteY28" fmla="*/ 25395 h 3394070"/>
                <a:gd name="connsiteX29" fmla="*/ 772452 w 4485356"/>
                <a:gd name="connsiteY29" fmla="*/ 25394 h 3394070"/>
                <a:gd name="connsiteX30" fmla="*/ 467652 w 4485356"/>
                <a:gd name="connsiteY30" fmla="*/ 25394 h 3394070"/>
                <a:gd name="connsiteX31" fmla="*/ 143188 w 4485356"/>
                <a:gd name="connsiteY31" fmla="*/ 27851 h 3394070"/>
                <a:gd name="connsiteX32" fmla="*/ 10452 w 4485356"/>
                <a:gd name="connsiteY32" fmla="*/ 25394 h 3394070"/>
                <a:gd name="connsiteX33" fmla="*/ 10452 w 4485356"/>
                <a:gd name="connsiteY33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2825088 w 4485356"/>
                <a:gd name="connsiteY19" fmla="*/ 1955794 h 3394070"/>
                <a:gd name="connsiteX20" fmla="*/ 2237459 w 4485356"/>
                <a:gd name="connsiteY20" fmla="*/ 2107374 h 3394070"/>
                <a:gd name="connsiteX21" fmla="*/ 2163718 w 4485356"/>
                <a:gd name="connsiteY21" fmla="*/ 2033632 h 3394070"/>
                <a:gd name="connsiteX22" fmla="*/ 1647524 w 4485356"/>
                <a:gd name="connsiteY22" fmla="*/ 1502690 h 3394070"/>
                <a:gd name="connsiteX23" fmla="*/ 1426298 w 4485356"/>
                <a:gd name="connsiteY23" fmla="*/ 1163477 h 3394070"/>
                <a:gd name="connsiteX24" fmla="*/ 1308311 w 4485356"/>
                <a:gd name="connsiteY24" fmla="*/ 898006 h 3394070"/>
                <a:gd name="connsiteX25" fmla="*/ 1305851 w 4485356"/>
                <a:gd name="connsiteY25" fmla="*/ 711195 h 3394070"/>
                <a:gd name="connsiteX26" fmla="*/ 1305852 w 4485356"/>
                <a:gd name="connsiteY26" fmla="*/ 482595 h 3394070"/>
                <a:gd name="connsiteX27" fmla="*/ 1305852 w 4485356"/>
                <a:gd name="connsiteY27" fmla="*/ 25395 h 3394070"/>
                <a:gd name="connsiteX28" fmla="*/ 1229652 w 4485356"/>
                <a:gd name="connsiteY28" fmla="*/ 25394 h 3394070"/>
                <a:gd name="connsiteX29" fmla="*/ 1077252 w 4485356"/>
                <a:gd name="connsiteY29" fmla="*/ 25395 h 3394070"/>
                <a:gd name="connsiteX30" fmla="*/ 772452 w 4485356"/>
                <a:gd name="connsiteY30" fmla="*/ 25394 h 3394070"/>
                <a:gd name="connsiteX31" fmla="*/ 467652 w 4485356"/>
                <a:gd name="connsiteY31" fmla="*/ 25394 h 3394070"/>
                <a:gd name="connsiteX32" fmla="*/ 143188 w 4485356"/>
                <a:gd name="connsiteY32" fmla="*/ 27851 h 3394070"/>
                <a:gd name="connsiteX33" fmla="*/ 10452 w 4485356"/>
                <a:gd name="connsiteY33" fmla="*/ 25394 h 3394070"/>
                <a:gd name="connsiteX34" fmla="*/ 10452 w 4485356"/>
                <a:gd name="connsiteY34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2237459 w 4485356"/>
                <a:gd name="connsiteY20" fmla="*/ 2107374 h 3394070"/>
                <a:gd name="connsiteX21" fmla="*/ 2163718 w 4485356"/>
                <a:gd name="connsiteY21" fmla="*/ 2033632 h 3394070"/>
                <a:gd name="connsiteX22" fmla="*/ 1647524 w 4485356"/>
                <a:gd name="connsiteY22" fmla="*/ 1502690 h 3394070"/>
                <a:gd name="connsiteX23" fmla="*/ 1426298 w 4485356"/>
                <a:gd name="connsiteY23" fmla="*/ 1163477 h 3394070"/>
                <a:gd name="connsiteX24" fmla="*/ 1308311 w 4485356"/>
                <a:gd name="connsiteY24" fmla="*/ 898006 h 3394070"/>
                <a:gd name="connsiteX25" fmla="*/ 1305851 w 4485356"/>
                <a:gd name="connsiteY25" fmla="*/ 711195 h 3394070"/>
                <a:gd name="connsiteX26" fmla="*/ 1305852 w 4485356"/>
                <a:gd name="connsiteY26" fmla="*/ 482595 h 3394070"/>
                <a:gd name="connsiteX27" fmla="*/ 1305852 w 4485356"/>
                <a:gd name="connsiteY27" fmla="*/ 25395 h 3394070"/>
                <a:gd name="connsiteX28" fmla="*/ 1229652 w 4485356"/>
                <a:gd name="connsiteY28" fmla="*/ 25394 h 3394070"/>
                <a:gd name="connsiteX29" fmla="*/ 1077252 w 4485356"/>
                <a:gd name="connsiteY29" fmla="*/ 25395 h 3394070"/>
                <a:gd name="connsiteX30" fmla="*/ 772452 w 4485356"/>
                <a:gd name="connsiteY30" fmla="*/ 25394 h 3394070"/>
                <a:gd name="connsiteX31" fmla="*/ 467652 w 4485356"/>
                <a:gd name="connsiteY31" fmla="*/ 25394 h 3394070"/>
                <a:gd name="connsiteX32" fmla="*/ 143188 w 4485356"/>
                <a:gd name="connsiteY32" fmla="*/ 27851 h 3394070"/>
                <a:gd name="connsiteX33" fmla="*/ 10452 w 4485356"/>
                <a:gd name="connsiteY33" fmla="*/ 25394 h 3394070"/>
                <a:gd name="connsiteX34" fmla="*/ 10452 w 4485356"/>
                <a:gd name="connsiteY34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2996538 w 4485356"/>
                <a:gd name="connsiteY20" fmla="*/ 1798632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144050 w 4485356"/>
                <a:gd name="connsiteY22" fmla="*/ 1946269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067850 w 4485356"/>
                <a:gd name="connsiteY22" fmla="*/ 1641469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067850 w 4485356"/>
                <a:gd name="connsiteY22" fmla="*/ 1641469 h 3394070"/>
                <a:gd name="connsiteX23" fmla="*/ 1763050 w 4485356"/>
                <a:gd name="connsiteY23" fmla="*/ 1184269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067850 w 4485356"/>
                <a:gd name="connsiteY22" fmla="*/ 1641469 h 3394070"/>
                <a:gd name="connsiteX23" fmla="*/ 1763050 w 4485356"/>
                <a:gd name="connsiteY23" fmla="*/ 1184269 h 3394070"/>
                <a:gd name="connsiteX24" fmla="*/ 1686850 w 4485356"/>
                <a:gd name="connsiteY24" fmla="*/ 879469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067850 w 4485356"/>
                <a:gd name="connsiteY22" fmla="*/ 1641469 h 3394070"/>
                <a:gd name="connsiteX23" fmla="*/ 1763050 w 4485356"/>
                <a:gd name="connsiteY23" fmla="*/ 1184269 h 3394070"/>
                <a:gd name="connsiteX24" fmla="*/ 1686850 w 4485356"/>
                <a:gd name="connsiteY24" fmla="*/ 879469 h 3394070"/>
                <a:gd name="connsiteX25" fmla="*/ 1610650 w 4485356"/>
                <a:gd name="connsiteY25" fmla="*/ 574669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067850 w 4485356"/>
                <a:gd name="connsiteY22" fmla="*/ 1641469 h 3394070"/>
                <a:gd name="connsiteX23" fmla="*/ 1763050 w 4485356"/>
                <a:gd name="connsiteY23" fmla="*/ 1184269 h 3394070"/>
                <a:gd name="connsiteX24" fmla="*/ 1686850 w 4485356"/>
                <a:gd name="connsiteY24" fmla="*/ 879469 h 3394070"/>
                <a:gd name="connsiteX25" fmla="*/ 1610650 w 4485356"/>
                <a:gd name="connsiteY25" fmla="*/ 574669 h 3394070"/>
                <a:gd name="connsiteX26" fmla="*/ 1610650 w 4485356"/>
                <a:gd name="connsiteY26" fmla="*/ 193669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446650 h 3815326"/>
                <a:gd name="connsiteX1" fmla="*/ 10452 w 4485356"/>
                <a:gd name="connsiteY1" fmla="*/ 522850 h 3815326"/>
                <a:gd name="connsiteX2" fmla="*/ 10452 w 4485356"/>
                <a:gd name="connsiteY2" fmla="*/ 751450 h 3815326"/>
                <a:gd name="connsiteX3" fmla="*/ 10452 w 4485356"/>
                <a:gd name="connsiteY3" fmla="*/ 903850 h 3815326"/>
                <a:gd name="connsiteX4" fmla="*/ 25201 w 4485356"/>
                <a:gd name="connsiteY4" fmla="*/ 1083288 h 3815326"/>
                <a:gd name="connsiteX5" fmla="*/ 39950 w 4485356"/>
                <a:gd name="connsiteY5" fmla="*/ 1157030 h 3815326"/>
                <a:gd name="connsiteX6" fmla="*/ 202182 w 4485356"/>
                <a:gd name="connsiteY6" fmla="*/ 1525739 h 3815326"/>
                <a:gd name="connsiteX7" fmla="*/ 275924 w 4485356"/>
                <a:gd name="connsiteY7" fmla="*/ 1687972 h 3815326"/>
                <a:gd name="connsiteX8" fmla="*/ 467653 w 4485356"/>
                <a:gd name="connsiteY8" fmla="*/ 2041933 h 3815326"/>
                <a:gd name="connsiteX9" fmla="*/ 600388 w 4485356"/>
                <a:gd name="connsiteY9" fmla="*/ 2248410 h 3815326"/>
                <a:gd name="connsiteX10" fmla="*/ 747872 w 4485356"/>
                <a:gd name="connsiteY10" fmla="*/ 2499133 h 3815326"/>
                <a:gd name="connsiteX11" fmla="*/ 954350 w 4485356"/>
                <a:gd name="connsiteY11" fmla="*/ 2749855 h 3815326"/>
                <a:gd name="connsiteX12" fmla="*/ 1077251 w 4485356"/>
                <a:gd name="connsiteY12" fmla="*/ 2961251 h 3815326"/>
                <a:gd name="connsiteX13" fmla="*/ 1229651 w 4485356"/>
                <a:gd name="connsiteY13" fmla="*/ 3189851 h 3815326"/>
                <a:gd name="connsiteX14" fmla="*/ 1915452 w 4485356"/>
                <a:gd name="connsiteY14" fmla="*/ 3570850 h 3815326"/>
                <a:gd name="connsiteX15" fmla="*/ 2517679 w 4485356"/>
                <a:gd name="connsiteY15" fmla="*/ 3546268 h 3815326"/>
                <a:gd name="connsiteX16" fmla="*/ 4201450 w 4485356"/>
                <a:gd name="connsiteY16" fmla="*/ 3815326 h 3815326"/>
                <a:gd name="connsiteX17" fmla="*/ 4353851 w 4485356"/>
                <a:gd name="connsiteY17" fmla="*/ 3205725 h 3815326"/>
                <a:gd name="connsiteX18" fmla="*/ 3287050 w 4485356"/>
                <a:gd name="connsiteY18" fmla="*/ 2443725 h 3815326"/>
                <a:gd name="connsiteX19" fmla="*/ 3591850 w 4485356"/>
                <a:gd name="connsiteY19" fmla="*/ 1986525 h 3815326"/>
                <a:gd name="connsiteX20" fmla="*/ 3210850 w 4485356"/>
                <a:gd name="connsiteY20" fmla="*/ 1681725 h 3815326"/>
                <a:gd name="connsiteX21" fmla="*/ 2525050 w 4485356"/>
                <a:gd name="connsiteY21" fmla="*/ 2291325 h 3815326"/>
                <a:gd name="connsiteX22" fmla="*/ 2067850 w 4485356"/>
                <a:gd name="connsiteY22" fmla="*/ 2062725 h 3815326"/>
                <a:gd name="connsiteX23" fmla="*/ 1763050 w 4485356"/>
                <a:gd name="connsiteY23" fmla="*/ 1605525 h 3815326"/>
                <a:gd name="connsiteX24" fmla="*/ 1686850 w 4485356"/>
                <a:gd name="connsiteY24" fmla="*/ 1300725 h 3815326"/>
                <a:gd name="connsiteX25" fmla="*/ 1610650 w 4485356"/>
                <a:gd name="connsiteY25" fmla="*/ 995925 h 3815326"/>
                <a:gd name="connsiteX26" fmla="*/ 1610650 w 4485356"/>
                <a:gd name="connsiteY26" fmla="*/ 614925 h 3815326"/>
                <a:gd name="connsiteX27" fmla="*/ 2144050 w 4485356"/>
                <a:gd name="connsiteY27" fmla="*/ 81525 h 3815326"/>
                <a:gd name="connsiteX28" fmla="*/ 1305852 w 4485356"/>
                <a:gd name="connsiteY28" fmla="*/ 446651 h 3815326"/>
                <a:gd name="connsiteX29" fmla="*/ 1229652 w 4485356"/>
                <a:gd name="connsiteY29" fmla="*/ 446650 h 3815326"/>
                <a:gd name="connsiteX30" fmla="*/ 1077252 w 4485356"/>
                <a:gd name="connsiteY30" fmla="*/ 446651 h 3815326"/>
                <a:gd name="connsiteX31" fmla="*/ 772452 w 4485356"/>
                <a:gd name="connsiteY31" fmla="*/ 446650 h 3815326"/>
                <a:gd name="connsiteX32" fmla="*/ 467652 w 4485356"/>
                <a:gd name="connsiteY32" fmla="*/ 446650 h 3815326"/>
                <a:gd name="connsiteX33" fmla="*/ 143188 w 4485356"/>
                <a:gd name="connsiteY33" fmla="*/ 449107 h 3815326"/>
                <a:gd name="connsiteX34" fmla="*/ 10452 w 4485356"/>
                <a:gd name="connsiteY34" fmla="*/ 446650 h 3815326"/>
                <a:gd name="connsiteX35" fmla="*/ 10452 w 4485356"/>
                <a:gd name="connsiteY35" fmla="*/ 446650 h 3815326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066800 h 3886201"/>
                <a:gd name="connsiteX26" fmla="*/ 1610650 w 4485356"/>
                <a:gd name="connsiteY26" fmla="*/ 685800 h 3886201"/>
                <a:gd name="connsiteX27" fmla="*/ 2144050 w 4485356"/>
                <a:gd name="connsiteY27" fmla="*/ 152400 h 3886201"/>
                <a:gd name="connsiteX28" fmla="*/ 2753650 w 4485356"/>
                <a:gd name="connsiteY28" fmla="*/ 0 h 3886201"/>
                <a:gd name="connsiteX29" fmla="*/ 1229652 w 4485356"/>
                <a:gd name="connsiteY29" fmla="*/ 517525 h 3886201"/>
                <a:gd name="connsiteX30" fmla="*/ 1077252 w 4485356"/>
                <a:gd name="connsiteY30" fmla="*/ 517526 h 3886201"/>
                <a:gd name="connsiteX31" fmla="*/ 772452 w 4485356"/>
                <a:gd name="connsiteY31" fmla="*/ 517525 h 3886201"/>
                <a:gd name="connsiteX32" fmla="*/ 467652 w 4485356"/>
                <a:gd name="connsiteY32" fmla="*/ 517525 h 3886201"/>
                <a:gd name="connsiteX33" fmla="*/ 143188 w 4485356"/>
                <a:gd name="connsiteY33" fmla="*/ 519982 h 3886201"/>
                <a:gd name="connsiteX34" fmla="*/ 10452 w 4485356"/>
                <a:gd name="connsiteY34" fmla="*/ 517525 h 3886201"/>
                <a:gd name="connsiteX35" fmla="*/ 10452 w 4485356"/>
                <a:gd name="connsiteY35" fmla="*/ 517525 h 3886201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066800 h 3886201"/>
                <a:gd name="connsiteX26" fmla="*/ 1610650 w 4485356"/>
                <a:gd name="connsiteY26" fmla="*/ 685800 h 3886201"/>
                <a:gd name="connsiteX27" fmla="*/ 2220250 w 4485356"/>
                <a:gd name="connsiteY27" fmla="*/ 228601 h 3886201"/>
                <a:gd name="connsiteX28" fmla="*/ 2753650 w 4485356"/>
                <a:gd name="connsiteY28" fmla="*/ 0 h 3886201"/>
                <a:gd name="connsiteX29" fmla="*/ 1229652 w 4485356"/>
                <a:gd name="connsiteY29" fmla="*/ 517525 h 3886201"/>
                <a:gd name="connsiteX30" fmla="*/ 1077252 w 4485356"/>
                <a:gd name="connsiteY30" fmla="*/ 517526 h 3886201"/>
                <a:gd name="connsiteX31" fmla="*/ 772452 w 4485356"/>
                <a:gd name="connsiteY31" fmla="*/ 517525 h 3886201"/>
                <a:gd name="connsiteX32" fmla="*/ 467652 w 4485356"/>
                <a:gd name="connsiteY32" fmla="*/ 517525 h 3886201"/>
                <a:gd name="connsiteX33" fmla="*/ 143188 w 4485356"/>
                <a:gd name="connsiteY33" fmla="*/ 519982 h 3886201"/>
                <a:gd name="connsiteX34" fmla="*/ 10452 w 4485356"/>
                <a:gd name="connsiteY34" fmla="*/ 517525 h 3886201"/>
                <a:gd name="connsiteX35" fmla="*/ 10452 w 4485356"/>
                <a:gd name="connsiteY35" fmla="*/ 517525 h 3886201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066800 h 3886201"/>
                <a:gd name="connsiteX26" fmla="*/ 1610650 w 4485356"/>
                <a:gd name="connsiteY26" fmla="*/ 685800 h 3886201"/>
                <a:gd name="connsiteX27" fmla="*/ 2220250 w 4485356"/>
                <a:gd name="connsiteY27" fmla="*/ 228601 h 3886201"/>
                <a:gd name="connsiteX28" fmla="*/ 2753650 w 4485356"/>
                <a:gd name="connsiteY28" fmla="*/ 0 h 3886201"/>
                <a:gd name="connsiteX29" fmla="*/ 1229652 w 4485356"/>
                <a:gd name="connsiteY29" fmla="*/ 517525 h 3886201"/>
                <a:gd name="connsiteX30" fmla="*/ 1077252 w 4485356"/>
                <a:gd name="connsiteY30" fmla="*/ 517526 h 3886201"/>
                <a:gd name="connsiteX31" fmla="*/ 772452 w 4485356"/>
                <a:gd name="connsiteY31" fmla="*/ 517525 h 3886201"/>
                <a:gd name="connsiteX32" fmla="*/ 467652 w 4485356"/>
                <a:gd name="connsiteY32" fmla="*/ 517525 h 3886201"/>
                <a:gd name="connsiteX33" fmla="*/ 143188 w 4485356"/>
                <a:gd name="connsiteY33" fmla="*/ 519982 h 3886201"/>
                <a:gd name="connsiteX34" fmla="*/ 10452 w 4485356"/>
                <a:gd name="connsiteY34" fmla="*/ 517525 h 3886201"/>
                <a:gd name="connsiteX35" fmla="*/ 10452 w 4485356"/>
                <a:gd name="connsiteY35" fmla="*/ 517525 h 3886201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066800 h 3886201"/>
                <a:gd name="connsiteX26" fmla="*/ 1610650 w 4485356"/>
                <a:gd name="connsiteY26" fmla="*/ 685800 h 3886201"/>
                <a:gd name="connsiteX27" fmla="*/ 2220250 w 4485356"/>
                <a:gd name="connsiteY27" fmla="*/ 228601 h 3886201"/>
                <a:gd name="connsiteX28" fmla="*/ 2753650 w 4485356"/>
                <a:gd name="connsiteY28" fmla="*/ 0 h 3886201"/>
                <a:gd name="connsiteX29" fmla="*/ 1229652 w 4485356"/>
                <a:gd name="connsiteY29" fmla="*/ 517525 h 3886201"/>
                <a:gd name="connsiteX30" fmla="*/ 1077252 w 4485356"/>
                <a:gd name="connsiteY30" fmla="*/ 517526 h 3886201"/>
                <a:gd name="connsiteX31" fmla="*/ 772452 w 4485356"/>
                <a:gd name="connsiteY31" fmla="*/ 517525 h 3886201"/>
                <a:gd name="connsiteX32" fmla="*/ 467652 w 4485356"/>
                <a:gd name="connsiteY32" fmla="*/ 517525 h 3886201"/>
                <a:gd name="connsiteX33" fmla="*/ 143188 w 4485356"/>
                <a:gd name="connsiteY33" fmla="*/ 519982 h 3886201"/>
                <a:gd name="connsiteX34" fmla="*/ 10452 w 4485356"/>
                <a:gd name="connsiteY34" fmla="*/ 517525 h 3886201"/>
                <a:gd name="connsiteX35" fmla="*/ 10452 w 4485356"/>
                <a:gd name="connsiteY35" fmla="*/ 517525 h 3886201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143001 h 3886201"/>
                <a:gd name="connsiteX26" fmla="*/ 1610650 w 4485356"/>
                <a:gd name="connsiteY26" fmla="*/ 685800 h 3886201"/>
                <a:gd name="connsiteX27" fmla="*/ 2220250 w 4485356"/>
                <a:gd name="connsiteY27" fmla="*/ 228601 h 3886201"/>
                <a:gd name="connsiteX28" fmla="*/ 2753650 w 4485356"/>
                <a:gd name="connsiteY28" fmla="*/ 0 h 3886201"/>
                <a:gd name="connsiteX29" fmla="*/ 1229652 w 4485356"/>
                <a:gd name="connsiteY29" fmla="*/ 517525 h 3886201"/>
                <a:gd name="connsiteX30" fmla="*/ 1077252 w 4485356"/>
                <a:gd name="connsiteY30" fmla="*/ 517526 h 3886201"/>
                <a:gd name="connsiteX31" fmla="*/ 772452 w 4485356"/>
                <a:gd name="connsiteY31" fmla="*/ 517525 h 3886201"/>
                <a:gd name="connsiteX32" fmla="*/ 467652 w 4485356"/>
                <a:gd name="connsiteY32" fmla="*/ 517525 h 3886201"/>
                <a:gd name="connsiteX33" fmla="*/ 143188 w 4485356"/>
                <a:gd name="connsiteY33" fmla="*/ 519982 h 3886201"/>
                <a:gd name="connsiteX34" fmla="*/ 10452 w 4485356"/>
                <a:gd name="connsiteY34" fmla="*/ 517525 h 3886201"/>
                <a:gd name="connsiteX35" fmla="*/ 10452 w 4485356"/>
                <a:gd name="connsiteY35" fmla="*/ 517525 h 3886201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143001 h 3886201"/>
                <a:gd name="connsiteX26" fmla="*/ 1610650 w 4485356"/>
                <a:gd name="connsiteY26" fmla="*/ 685800 h 3886201"/>
                <a:gd name="connsiteX27" fmla="*/ 2220250 w 4485356"/>
                <a:gd name="connsiteY27" fmla="*/ 228601 h 3886201"/>
                <a:gd name="connsiteX28" fmla="*/ 2753650 w 4485356"/>
                <a:gd name="connsiteY28" fmla="*/ 0 h 3886201"/>
                <a:gd name="connsiteX29" fmla="*/ 1624938 w 4485356"/>
                <a:gd name="connsiteY29" fmla="*/ 390526 h 3886201"/>
                <a:gd name="connsiteX30" fmla="*/ 1229652 w 4485356"/>
                <a:gd name="connsiteY30" fmla="*/ 517525 h 3886201"/>
                <a:gd name="connsiteX31" fmla="*/ 1077252 w 4485356"/>
                <a:gd name="connsiteY31" fmla="*/ 517526 h 3886201"/>
                <a:gd name="connsiteX32" fmla="*/ 772452 w 4485356"/>
                <a:gd name="connsiteY32" fmla="*/ 517525 h 3886201"/>
                <a:gd name="connsiteX33" fmla="*/ 467652 w 4485356"/>
                <a:gd name="connsiteY33" fmla="*/ 517525 h 3886201"/>
                <a:gd name="connsiteX34" fmla="*/ 143188 w 4485356"/>
                <a:gd name="connsiteY34" fmla="*/ 519982 h 3886201"/>
                <a:gd name="connsiteX35" fmla="*/ 10452 w 4485356"/>
                <a:gd name="connsiteY35" fmla="*/ 517525 h 3886201"/>
                <a:gd name="connsiteX36" fmla="*/ 10452 w 4485356"/>
                <a:gd name="connsiteY36" fmla="*/ 517525 h 3886201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753650 w 4485356"/>
                <a:gd name="connsiteY28" fmla="*/ 609599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2053563 w 4485356"/>
                <a:gd name="connsiteY30" fmla="*/ 500063 h 4495800"/>
                <a:gd name="connsiteX31" fmla="*/ 1229652 w 4485356"/>
                <a:gd name="connsiteY31" fmla="*/ 1127124 h 4495800"/>
                <a:gd name="connsiteX32" fmla="*/ 1077252 w 4485356"/>
                <a:gd name="connsiteY32" fmla="*/ 1127125 h 4495800"/>
                <a:gd name="connsiteX33" fmla="*/ 772452 w 4485356"/>
                <a:gd name="connsiteY33" fmla="*/ 1127124 h 4495800"/>
                <a:gd name="connsiteX34" fmla="*/ 467652 w 4485356"/>
                <a:gd name="connsiteY34" fmla="*/ 1127124 h 4495800"/>
                <a:gd name="connsiteX35" fmla="*/ 143188 w 4485356"/>
                <a:gd name="connsiteY35" fmla="*/ 1129581 h 4495800"/>
                <a:gd name="connsiteX36" fmla="*/ 10452 w 4485356"/>
                <a:gd name="connsiteY36" fmla="*/ 1127124 h 4495800"/>
                <a:gd name="connsiteX37" fmla="*/ 10452 w 4485356"/>
                <a:gd name="connsiteY37" fmla="*/ 1127124 h 4495800"/>
                <a:gd name="connsiteX0" fmla="*/ 10452 w 4485356"/>
                <a:gd name="connsiteY0" fmla="*/ 1736724 h 5105400"/>
                <a:gd name="connsiteX1" fmla="*/ 10452 w 4485356"/>
                <a:gd name="connsiteY1" fmla="*/ 1812924 h 5105400"/>
                <a:gd name="connsiteX2" fmla="*/ 10452 w 4485356"/>
                <a:gd name="connsiteY2" fmla="*/ 2041524 h 5105400"/>
                <a:gd name="connsiteX3" fmla="*/ 10452 w 4485356"/>
                <a:gd name="connsiteY3" fmla="*/ 2193924 h 5105400"/>
                <a:gd name="connsiteX4" fmla="*/ 25201 w 4485356"/>
                <a:gd name="connsiteY4" fmla="*/ 2373362 h 5105400"/>
                <a:gd name="connsiteX5" fmla="*/ 39950 w 4485356"/>
                <a:gd name="connsiteY5" fmla="*/ 2447104 h 5105400"/>
                <a:gd name="connsiteX6" fmla="*/ 202182 w 4485356"/>
                <a:gd name="connsiteY6" fmla="*/ 2815813 h 5105400"/>
                <a:gd name="connsiteX7" fmla="*/ 275924 w 4485356"/>
                <a:gd name="connsiteY7" fmla="*/ 2978046 h 5105400"/>
                <a:gd name="connsiteX8" fmla="*/ 467653 w 4485356"/>
                <a:gd name="connsiteY8" fmla="*/ 3332007 h 5105400"/>
                <a:gd name="connsiteX9" fmla="*/ 600388 w 4485356"/>
                <a:gd name="connsiteY9" fmla="*/ 3538484 h 5105400"/>
                <a:gd name="connsiteX10" fmla="*/ 747872 w 4485356"/>
                <a:gd name="connsiteY10" fmla="*/ 3789207 h 5105400"/>
                <a:gd name="connsiteX11" fmla="*/ 954350 w 4485356"/>
                <a:gd name="connsiteY11" fmla="*/ 4039929 h 5105400"/>
                <a:gd name="connsiteX12" fmla="*/ 1077251 w 4485356"/>
                <a:gd name="connsiteY12" fmla="*/ 4251325 h 5105400"/>
                <a:gd name="connsiteX13" fmla="*/ 1229651 w 4485356"/>
                <a:gd name="connsiteY13" fmla="*/ 4479925 h 5105400"/>
                <a:gd name="connsiteX14" fmla="*/ 1915452 w 4485356"/>
                <a:gd name="connsiteY14" fmla="*/ 4860924 h 5105400"/>
                <a:gd name="connsiteX15" fmla="*/ 2517679 w 4485356"/>
                <a:gd name="connsiteY15" fmla="*/ 4836342 h 5105400"/>
                <a:gd name="connsiteX16" fmla="*/ 4201450 w 4485356"/>
                <a:gd name="connsiteY16" fmla="*/ 5105400 h 5105400"/>
                <a:gd name="connsiteX17" fmla="*/ 4353851 w 4485356"/>
                <a:gd name="connsiteY17" fmla="*/ 4495799 h 5105400"/>
                <a:gd name="connsiteX18" fmla="*/ 3287050 w 4485356"/>
                <a:gd name="connsiteY18" fmla="*/ 3733799 h 5105400"/>
                <a:gd name="connsiteX19" fmla="*/ 3591850 w 4485356"/>
                <a:gd name="connsiteY19" fmla="*/ 3276599 h 5105400"/>
                <a:gd name="connsiteX20" fmla="*/ 3210850 w 4485356"/>
                <a:gd name="connsiteY20" fmla="*/ 2971799 h 5105400"/>
                <a:gd name="connsiteX21" fmla="*/ 2525050 w 4485356"/>
                <a:gd name="connsiteY21" fmla="*/ 3581399 h 5105400"/>
                <a:gd name="connsiteX22" fmla="*/ 2067850 w 4485356"/>
                <a:gd name="connsiteY22" fmla="*/ 3352799 h 5105400"/>
                <a:gd name="connsiteX23" fmla="*/ 1763050 w 4485356"/>
                <a:gd name="connsiteY23" fmla="*/ 2895599 h 5105400"/>
                <a:gd name="connsiteX24" fmla="*/ 1686850 w 4485356"/>
                <a:gd name="connsiteY24" fmla="*/ 2590799 h 5105400"/>
                <a:gd name="connsiteX25" fmla="*/ 1610650 w 4485356"/>
                <a:gd name="connsiteY25" fmla="*/ 2362200 h 5105400"/>
                <a:gd name="connsiteX26" fmla="*/ 1610650 w 4485356"/>
                <a:gd name="connsiteY26" fmla="*/ 1904999 h 5105400"/>
                <a:gd name="connsiteX27" fmla="*/ 2220250 w 4485356"/>
                <a:gd name="connsiteY27" fmla="*/ 1447800 h 5105400"/>
                <a:gd name="connsiteX28" fmla="*/ 2829850 w 4485356"/>
                <a:gd name="connsiteY28" fmla="*/ 1143000 h 5105400"/>
                <a:gd name="connsiteX29" fmla="*/ 2753650 w 4485356"/>
                <a:gd name="connsiteY29" fmla="*/ 609600 h 5105400"/>
                <a:gd name="connsiteX30" fmla="*/ 3134650 w 4485356"/>
                <a:gd name="connsiteY30" fmla="*/ 0 h 5105400"/>
                <a:gd name="connsiteX31" fmla="*/ 1229652 w 4485356"/>
                <a:gd name="connsiteY31" fmla="*/ 1736724 h 5105400"/>
                <a:gd name="connsiteX32" fmla="*/ 1077252 w 4485356"/>
                <a:gd name="connsiteY32" fmla="*/ 1736725 h 5105400"/>
                <a:gd name="connsiteX33" fmla="*/ 772452 w 4485356"/>
                <a:gd name="connsiteY33" fmla="*/ 1736724 h 5105400"/>
                <a:gd name="connsiteX34" fmla="*/ 467652 w 4485356"/>
                <a:gd name="connsiteY34" fmla="*/ 1736724 h 5105400"/>
                <a:gd name="connsiteX35" fmla="*/ 143188 w 4485356"/>
                <a:gd name="connsiteY35" fmla="*/ 1739181 h 5105400"/>
                <a:gd name="connsiteX36" fmla="*/ 10452 w 4485356"/>
                <a:gd name="connsiteY36" fmla="*/ 1736724 h 5105400"/>
                <a:gd name="connsiteX37" fmla="*/ 10452 w 4485356"/>
                <a:gd name="connsiteY37" fmla="*/ 1736724 h 5105400"/>
                <a:gd name="connsiteX0" fmla="*/ 10452 w 4485356"/>
                <a:gd name="connsiteY0" fmla="*/ 2000778 h 5369454"/>
                <a:gd name="connsiteX1" fmla="*/ 10452 w 4485356"/>
                <a:gd name="connsiteY1" fmla="*/ 2076978 h 5369454"/>
                <a:gd name="connsiteX2" fmla="*/ 10452 w 4485356"/>
                <a:gd name="connsiteY2" fmla="*/ 2305578 h 5369454"/>
                <a:gd name="connsiteX3" fmla="*/ 10452 w 4485356"/>
                <a:gd name="connsiteY3" fmla="*/ 2457978 h 5369454"/>
                <a:gd name="connsiteX4" fmla="*/ 25201 w 4485356"/>
                <a:gd name="connsiteY4" fmla="*/ 2637416 h 5369454"/>
                <a:gd name="connsiteX5" fmla="*/ 39950 w 4485356"/>
                <a:gd name="connsiteY5" fmla="*/ 2711158 h 5369454"/>
                <a:gd name="connsiteX6" fmla="*/ 202182 w 4485356"/>
                <a:gd name="connsiteY6" fmla="*/ 3079867 h 5369454"/>
                <a:gd name="connsiteX7" fmla="*/ 275924 w 4485356"/>
                <a:gd name="connsiteY7" fmla="*/ 3242100 h 5369454"/>
                <a:gd name="connsiteX8" fmla="*/ 467653 w 4485356"/>
                <a:gd name="connsiteY8" fmla="*/ 3596061 h 5369454"/>
                <a:gd name="connsiteX9" fmla="*/ 600388 w 4485356"/>
                <a:gd name="connsiteY9" fmla="*/ 3802538 h 5369454"/>
                <a:gd name="connsiteX10" fmla="*/ 747872 w 4485356"/>
                <a:gd name="connsiteY10" fmla="*/ 4053261 h 5369454"/>
                <a:gd name="connsiteX11" fmla="*/ 954350 w 4485356"/>
                <a:gd name="connsiteY11" fmla="*/ 4303983 h 5369454"/>
                <a:gd name="connsiteX12" fmla="*/ 1077251 w 4485356"/>
                <a:gd name="connsiteY12" fmla="*/ 4515379 h 5369454"/>
                <a:gd name="connsiteX13" fmla="*/ 1229651 w 4485356"/>
                <a:gd name="connsiteY13" fmla="*/ 4743979 h 5369454"/>
                <a:gd name="connsiteX14" fmla="*/ 1915452 w 4485356"/>
                <a:gd name="connsiteY14" fmla="*/ 5124978 h 5369454"/>
                <a:gd name="connsiteX15" fmla="*/ 2517679 w 4485356"/>
                <a:gd name="connsiteY15" fmla="*/ 5100396 h 5369454"/>
                <a:gd name="connsiteX16" fmla="*/ 4201450 w 4485356"/>
                <a:gd name="connsiteY16" fmla="*/ 5369454 h 5369454"/>
                <a:gd name="connsiteX17" fmla="*/ 4353851 w 4485356"/>
                <a:gd name="connsiteY17" fmla="*/ 4759853 h 5369454"/>
                <a:gd name="connsiteX18" fmla="*/ 3287050 w 4485356"/>
                <a:gd name="connsiteY18" fmla="*/ 3997853 h 5369454"/>
                <a:gd name="connsiteX19" fmla="*/ 3591850 w 4485356"/>
                <a:gd name="connsiteY19" fmla="*/ 3540653 h 5369454"/>
                <a:gd name="connsiteX20" fmla="*/ 3210850 w 4485356"/>
                <a:gd name="connsiteY20" fmla="*/ 3235853 h 5369454"/>
                <a:gd name="connsiteX21" fmla="*/ 2525050 w 4485356"/>
                <a:gd name="connsiteY21" fmla="*/ 3845453 h 5369454"/>
                <a:gd name="connsiteX22" fmla="*/ 2067850 w 4485356"/>
                <a:gd name="connsiteY22" fmla="*/ 3616853 h 5369454"/>
                <a:gd name="connsiteX23" fmla="*/ 1763050 w 4485356"/>
                <a:gd name="connsiteY23" fmla="*/ 3159653 h 5369454"/>
                <a:gd name="connsiteX24" fmla="*/ 1686850 w 4485356"/>
                <a:gd name="connsiteY24" fmla="*/ 2854853 h 5369454"/>
                <a:gd name="connsiteX25" fmla="*/ 1610650 w 4485356"/>
                <a:gd name="connsiteY25" fmla="*/ 2626254 h 5369454"/>
                <a:gd name="connsiteX26" fmla="*/ 1610650 w 4485356"/>
                <a:gd name="connsiteY26" fmla="*/ 2169053 h 5369454"/>
                <a:gd name="connsiteX27" fmla="*/ 2220250 w 4485356"/>
                <a:gd name="connsiteY27" fmla="*/ 1711854 h 5369454"/>
                <a:gd name="connsiteX28" fmla="*/ 2829850 w 4485356"/>
                <a:gd name="connsiteY28" fmla="*/ 1407054 h 5369454"/>
                <a:gd name="connsiteX29" fmla="*/ 2753650 w 4485356"/>
                <a:gd name="connsiteY29" fmla="*/ 873654 h 5369454"/>
                <a:gd name="connsiteX30" fmla="*/ 3134650 w 4485356"/>
                <a:gd name="connsiteY30" fmla="*/ 264054 h 5369454"/>
                <a:gd name="connsiteX31" fmla="*/ 1229652 w 4485356"/>
                <a:gd name="connsiteY31" fmla="*/ 2000778 h 5369454"/>
                <a:gd name="connsiteX32" fmla="*/ 1077252 w 4485356"/>
                <a:gd name="connsiteY32" fmla="*/ 2000779 h 5369454"/>
                <a:gd name="connsiteX33" fmla="*/ 772452 w 4485356"/>
                <a:gd name="connsiteY33" fmla="*/ 2000778 h 5369454"/>
                <a:gd name="connsiteX34" fmla="*/ 467652 w 4485356"/>
                <a:gd name="connsiteY34" fmla="*/ 2000778 h 5369454"/>
                <a:gd name="connsiteX35" fmla="*/ 143188 w 4485356"/>
                <a:gd name="connsiteY35" fmla="*/ 2003235 h 5369454"/>
                <a:gd name="connsiteX36" fmla="*/ 10452 w 4485356"/>
                <a:gd name="connsiteY36" fmla="*/ 2000778 h 5369454"/>
                <a:gd name="connsiteX37" fmla="*/ 10452 w 4485356"/>
                <a:gd name="connsiteY37" fmla="*/ 2000778 h 5369454"/>
                <a:gd name="connsiteX0" fmla="*/ 10452 w 4485356"/>
                <a:gd name="connsiteY0" fmla="*/ 1767680 h 5136356"/>
                <a:gd name="connsiteX1" fmla="*/ 10452 w 4485356"/>
                <a:gd name="connsiteY1" fmla="*/ 1843880 h 5136356"/>
                <a:gd name="connsiteX2" fmla="*/ 10452 w 4485356"/>
                <a:gd name="connsiteY2" fmla="*/ 2072480 h 5136356"/>
                <a:gd name="connsiteX3" fmla="*/ 10452 w 4485356"/>
                <a:gd name="connsiteY3" fmla="*/ 2224880 h 5136356"/>
                <a:gd name="connsiteX4" fmla="*/ 25201 w 4485356"/>
                <a:gd name="connsiteY4" fmla="*/ 2404318 h 5136356"/>
                <a:gd name="connsiteX5" fmla="*/ 39950 w 4485356"/>
                <a:gd name="connsiteY5" fmla="*/ 2478060 h 5136356"/>
                <a:gd name="connsiteX6" fmla="*/ 202182 w 4485356"/>
                <a:gd name="connsiteY6" fmla="*/ 2846769 h 5136356"/>
                <a:gd name="connsiteX7" fmla="*/ 275924 w 4485356"/>
                <a:gd name="connsiteY7" fmla="*/ 3009002 h 5136356"/>
                <a:gd name="connsiteX8" fmla="*/ 467653 w 4485356"/>
                <a:gd name="connsiteY8" fmla="*/ 3362963 h 5136356"/>
                <a:gd name="connsiteX9" fmla="*/ 600388 w 4485356"/>
                <a:gd name="connsiteY9" fmla="*/ 3569440 h 5136356"/>
                <a:gd name="connsiteX10" fmla="*/ 747872 w 4485356"/>
                <a:gd name="connsiteY10" fmla="*/ 3820163 h 5136356"/>
                <a:gd name="connsiteX11" fmla="*/ 954350 w 4485356"/>
                <a:gd name="connsiteY11" fmla="*/ 4070885 h 5136356"/>
                <a:gd name="connsiteX12" fmla="*/ 1077251 w 4485356"/>
                <a:gd name="connsiteY12" fmla="*/ 4282281 h 5136356"/>
                <a:gd name="connsiteX13" fmla="*/ 1229651 w 4485356"/>
                <a:gd name="connsiteY13" fmla="*/ 4510881 h 5136356"/>
                <a:gd name="connsiteX14" fmla="*/ 1915452 w 4485356"/>
                <a:gd name="connsiteY14" fmla="*/ 4891880 h 5136356"/>
                <a:gd name="connsiteX15" fmla="*/ 2517679 w 4485356"/>
                <a:gd name="connsiteY15" fmla="*/ 4867298 h 5136356"/>
                <a:gd name="connsiteX16" fmla="*/ 4201450 w 4485356"/>
                <a:gd name="connsiteY16" fmla="*/ 5136356 h 5136356"/>
                <a:gd name="connsiteX17" fmla="*/ 4353851 w 4485356"/>
                <a:gd name="connsiteY17" fmla="*/ 4526755 h 5136356"/>
                <a:gd name="connsiteX18" fmla="*/ 3287050 w 4485356"/>
                <a:gd name="connsiteY18" fmla="*/ 3764755 h 5136356"/>
                <a:gd name="connsiteX19" fmla="*/ 3591850 w 4485356"/>
                <a:gd name="connsiteY19" fmla="*/ 3307555 h 5136356"/>
                <a:gd name="connsiteX20" fmla="*/ 3210850 w 4485356"/>
                <a:gd name="connsiteY20" fmla="*/ 3002755 h 5136356"/>
                <a:gd name="connsiteX21" fmla="*/ 2525050 w 4485356"/>
                <a:gd name="connsiteY21" fmla="*/ 3612355 h 5136356"/>
                <a:gd name="connsiteX22" fmla="*/ 2067850 w 4485356"/>
                <a:gd name="connsiteY22" fmla="*/ 3383755 h 5136356"/>
                <a:gd name="connsiteX23" fmla="*/ 1763050 w 4485356"/>
                <a:gd name="connsiteY23" fmla="*/ 2926555 h 5136356"/>
                <a:gd name="connsiteX24" fmla="*/ 1686850 w 4485356"/>
                <a:gd name="connsiteY24" fmla="*/ 2621755 h 5136356"/>
                <a:gd name="connsiteX25" fmla="*/ 1610650 w 4485356"/>
                <a:gd name="connsiteY25" fmla="*/ 2393156 h 5136356"/>
                <a:gd name="connsiteX26" fmla="*/ 1610650 w 4485356"/>
                <a:gd name="connsiteY26" fmla="*/ 1935955 h 5136356"/>
                <a:gd name="connsiteX27" fmla="*/ 2220250 w 4485356"/>
                <a:gd name="connsiteY27" fmla="*/ 1478756 h 5136356"/>
                <a:gd name="connsiteX28" fmla="*/ 2829850 w 4485356"/>
                <a:gd name="connsiteY28" fmla="*/ 1173956 h 5136356"/>
                <a:gd name="connsiteX29" fmla="*/ 2753650 w 4485356"/>
                <a:gd name="connsiteY29" fmla="*/ 640556 h 5136356"/>
                <a:gd name="connsiteX30" fmla="*/ 3134650 w 4485356"/>
                <a:gd name="connsiteY30" fmla="*/ 30956 h 5136356"/>
                <a:gd name="connsiteX31" fmla="*/ 2510763 w 4485356"/>
                <a:gd name="connsiteY31" fmla="*/ 454819 h 5136356"/>
                <a:gd name="connsiteX32" fmla="*/ 1229652 w 4485356"/>
                <a:gd name="connsiteY32" fmla="*/ 1767680 h 5136356"/>
                <a:gd name="connsiteX33" fmla="*/ 1077252 w 4485356"/>
                <a:gd name="connsiteY33" fmla="*/ 1767681 h 5136356"/>
                <a:gd name="connsiteX34" fmla="*/ 772452 w 4485356"/>
                <a:gd name="connsiteY34" fmla="*/ 1767680 h 5136356"/>
                <a:gd name="connsiteX35" fmla="*/ 467652 w 4485356"/>
                <a:gd name="connsiteY35" fmla="*/ 1767680 h 5136356"/>
                <a:gd name="connsiteX36" fmla="*/ 143188 w 4485356"/>
                <a:gd name="connsiteY36" fmla="*/ 1770137 h 5136356"/>
                <a:gd name="connsiteX37" fmla="*/ 10452 w 4485356"/>
                <a:gd name="connsiteY37" fmla="*/ 1767680 h 5136356"/>
                <a:gd name="connsiteX38" fmla="*/ 10452 w 4485356"/>
                <a:gd name="connsiteY38" fmla="*/ 1767680 h 5136356"/>
                <a:gd name="connsiteX0" fmla="*/ 10452 w 4485356"/>
                <a:gd name="connsiteY0" fmla="*/ 2483378 h 5852054"/>
                <a:gd name="connsiteX1" fmla="*/ 10452 w 4485356"/>
                <a:gd name="connsiteY1" fmla="*/ 2559578 h 5852054"/>
                <a:gd name="connsiteX2" fmla="*/ 10452 w 4485356"/>
                <a:gd name="connsiteY2" fmla="*/ 2788178 h 5852054"/>
                <a:gd name="connsiteX3" fmla="*/ 10452 w 4485356"/>
                <a:gd name="connsiteY3" fmla="*/ 2940578 h 5852054"/>
                <a:gd name="connsiteX4" fmla="*/ 25201 w 4485356"/>
                <a:gd name="connsiteY4" fmla="*/ 3120016 h 5852054"/>
                <a:gd name="connsiteX5" fmla="*/ 39950 w 4485356"/>
                <a:gd name="connsiteY5" fmla="*/ 3193758 h 5852054"/>
                <a:gd name="connsiteX6" fmla="*/ 202182 w 4485356"/>
                <a:gd name="connsiteY6" fmla="*/ 3562467 h 5852054"/>
                <a:gd name="connsiteX7" fmla="*/ 275924 w 4485356"/>
                <a:gd name="connsiteY7" fmla="*/ 3724700 h 5852054"/>
                <a:gd name="connsiteX8" fmla="*/ 467653 w 4485356"/>
                <a:gd name="connsiteY8" fmla="*/ 4078661 h 5852054"/>
                <a:gd name="connsiteX9" fmla="*/ 600388 w 4485356"/>
                <a:gd name="connsiteY9" fmla="*/ 4285138 h 5852054"/>
                <a:gd name="connsiteX10" fmla="*/ 747872 w 4485356"/>
                <a:gd name="connsiteY10" fmla="*/ 4535861 h 5852054"/>
                <a:gd name="connsiteX11" fmla="*/ 954350 w 4485356"/>
                <a:gd name="connsiteY11" fmla="*/ 4786583 h 5852054"/>
                <a:gd name="connsiteX12" fmla="*/ 1077251 w 4485356"/>
                <a:gd name="connsiteY12" fmla="*/ 4997979 h 5852054"/>
                <a:gd name="connsiteX13" fmla="*/ 1229651 w 4485356"/>
                <a:gd name="connsiteY13" fmla="*/ 5226579 h 5852054"/>
                <a:gd name="connsiteX14" fmla="*/ 1915452 w 4485356"/>
                <a:gd name="connsiteY14" fmla="*/ 5607578 h 5852054"/>
                <a:gd name="connsiteX15" fmla="*/ 2517679 w 4485356"/>
                <a:gd name="connsiteY15" fmla="*/ 5582996 h 5852054"/>
                <a:gd name="connsiteX16" fmla="*/ 4201450 w 4485356"/>
                <a:gd name="connsiteY16" fmla="*/ 5852054 h 5852054"/>
                <a:gd name="connsiteX17" fmla="*/ 4353851 w 4485356"/>
                <a:gd name="connsiteY17" fmla="*/ 5242453 h 5852054"/>
                <a:gd name="connsiteX18" fmla="*/ 3287050 w 4485356"/>
                <a:gd name="connsiteY18" fmla="*/ 4480453 h 5852054"/>
                <a:gd name="connsiteX19" fmla="*/ 3591850 w 4485356"/>
                <a:gd name="connsiteY19" fmla="*/ 4023253 h 5852054"/>
                <a:gd name="connsiteX20" fmla="*/ 3210850 w 4485356"/>
                <a:gd name="connsiteY20" fmla="*/ 3718453 h 5852054"/>
                <a:gd name="connsiteX21" fmla="*/ 2525050 w 4485356"/>
                <a:gd name="connsiteY21" fmla="*/ 4328053 h 5852054"/>
                <a:gd name="connsiteX22" fmla="*/ 2067850 w 4485356"/>
                <a:gd name="connsiteY22" fmla="*/ 4099453 h 5852054"/>
                <a:gd name="connsiteX23" fmla="*/ 1763050 w 4485356"/>
                <a:gd name="connsiteY23" fmla="*/ 3642253 h 5852054"/>
                <a:gd name="connsiteX24" fmla="*/ 1686850 w 4485356"/>
                <a:gd name="connsiteY24" fmla="*/ 3337453 h 5852054"/>
                <a:gd name="connsiteX25" fmla="*/ 1610650 w 4485356"/>
                <a:gd name="connsiteY25" fmla="*/ 3108854 h 5852054"/>
                <a:gd name="connsiteX26" fmla="*/ 1610650 w 4485356"/>
                <a:gd name="connsiteY26" fmla="*/ 2651653 h 5852054"/>
                <a:gd name="connsiteX27" fmla="*/ 2220250 w 4485356"/>
                <a:gd name="connsiteY27" fmla="*/ 2194454 h 5852054"/>
                <a:gd name="connsiteX28" fmla="*/ 2829850 w 4485356"/>
                <a:gd name="connsiteY28" fmla="*/ 1889654 h 5852054"/>
                <a:gd name="connsiteX29" fmla="*/ 2753650 w 4485356"/>
                <a:gd name="connsiteY29" fmla="*/ 1356254 h 5852054"/>
                <a:gd name="connsiteX30" fmla="*/ 3134650 w 4485356"/>
                <a:gd name="connsiteY30" fmla="*/ 746654 h 5852054"/>
                <a:gd name="connsiteX31" fmla="*/ 3134650 w 4485356"/>
                <a:gd name="connsiteY31" fmla="*/ 289454 h 5852054"/>
                <a:gd name="connsiteX32" fmla="*/ 1229652 w 4485356"/>
                <a:gd name="connsiteY32" fmla="*/ 2483378 h 5852054"/>
                <a:gd name="connsiteX33" fmla="*/ 1077252 w 4485356"/>
                <a:gd name="connsiteY33" fmla="*/ 2483379 h 5852054"/>
                <a:gd name="connsiteX34" fmla="*/ 772452 w 4485356"/>
                <a:gd name="connsiteY34" fmla="*/ 2483378 h 5852054"/>
                <a:gd name="connsiteX35" fmla="*/ 467652 w 4485356"/>
                <a:gd name="connsiteY35" fmla="*/ 2483378 h 5852054"/>
                <a:gd name="connsiteX36" fmla="*/ 143188 w 4485356"/>
                <a:gd name="connsiteY36" fmla="*/ 2485835 h 5852054"/>
                <a:gd name="connsiteX37" fmla="*/ 10452 w 4485356"/>
                <a:gd name="connsiteY37" fmla="*/ 2483378 h 5852054"/>
                <a:gd name="connsiteX38" fmla="*/ 10452 w 4485356"/>
                <a:gd name="connsiteY38" fmla="*/ 2483378 h 5852054"/>
                <a:gd name="connsiteX0" fmla="*/ 10452 w 4485356"/>
                <a:gd name="connsiteY0" fmla="*/ 2483378 h 5852054"/>
                <a:gd name="connsiteX1" fmla="*/ 10452 w 4485356"/>
                <a:gd name="connsiteY1" fmla="*/ 2559578 h 5852054"/>
                <a:gd name="connsiteX2" fmla="*/ 10452 w 4485356"/>
                <a:gd name="connsiteY2" fmla="*/ 2788178 h 5852054"/>
                <a:gd name="connsiteX3" fmla="*/ 10452 w 4485356"/>
                <a:gd name="connsiteY3" fmla="*/ 2940578 h 5852054"/>
                <a:gd name="connsiteX4" fmla="*/ 25201 w 4485356"/>
                <a:gd name="connsiteY4" fmla="*/ 3120016 h 5852054"/>
                <a:gd name="connsiteX5" fmla="*/ 39950 w 4485356"/>
                <a:gd name="connsiteY5" fmla="*/ 3193758 h 5852054"/>
                <a:gd name="connsiteX6" fmla="*/ 202182 w 4485356"/>
                <a:gd name="connsiteY6" fmla="*/ 3562467 h 5852054"/>
                <a:gd name="connsiteX7" fmla="*/ 275924 w 4485356"/>
                <a:gd name="connsiteY7" fmla="*/ 3724700 h 5852054"/>
                <a:gd name="connsiteX8" fmla="*/ 467653 w 4485356"/>
                <a:gd name="connsiteY8" fmla="*/ 4078661 h 5852054"/>
                <a:gd name="connsiteX9" fmla="*/ 600388 w 4485356"/>
                <a:gd name="connsiteY9" fmla="*/ 4285138 h 5852054"/>
                <a:gd name="connsiteX10" fmla="*/ 747872 w 4485356"/>
                <a:gd name="connsiteY10" fmla="*/ 4535861 h 5852054"/>
                <a:gd name="connsiteX11" fmla="*/ 954350 w 4485356"/>
                <a:gd name="connsiteY11" fmla="*/ 4786583 h 5852054"/>
                <a:gd name="connsiteX12" fmla="*/ 1077251 w 4485356"/>
                <a:gd name="connsiteY12" fmla="*/ 4997979 h 5852054"/>
                <a:gd name="connsiteX13" fmla="*/ 1229651 w 4485356"/>
                <a:gd name="connsiteY13" fmla="*/ 5226579 h 5852054"/>
                <a:gd name="connsiteX14" fmla="*/ 1915452 w 4485356"/>
                <a:gd name="connsiteY14" fmla="*/ 5607578 h 5852054"/>
                <a:gd name="connsiteX15" fmla="*/ 2517679 w 4485356"/>
                <a:gd name="connsiteY15" fmla="*/ 5582996 h 5852054"/>
                <a:gd name="connsiteX16" fmla="*/ 4201450 w 4485356"/>
                <a:gd name="connsiteY16" fmla="*/ 5852054 h 5852054"/>
                <a:gd name="connsiteX17" fmla="*/ 4353851 w 4485356"/>
                <a:gd name="connsiteY17" fmla="*/ 5242453 h 5852054"/>
                <a:gd name="connsiteX18" fmla="*/ 3287050 w 4485356"/>
                <a:gd name="connsiteY18" fmla="*/ 4480453 h 5852054"/>
                <a:gd name="connsiteX19" fmla="*/ 3591850 w 4485356"/>
                <a:gd name="connsiteY19" fmla="*/ 4023253 h 5852054"/>
                <a:gd name="connsiteX20" fmla="*/ 3210850 w 4485356"/>
                <a:gd name="connsiteY20" fmla="*/ 3718453 h 5852054"/>
                <a:gd name="connsiteX21" fmla="*/ 2525050 w 4485356"/>
                <a:gd name="connsiteY21" fmla="*/ 4328053 h 5852054"/>
                <a:gd name="connsiteX22" fmla="*/ 2067850 w 4485356"/>
                <a:gd name="connsiteY22" fmla="*/ 4099453 h 5852054"/>
                <a:gd name="connsiteX23" fmla="*/ 1763050 w 4485356"/>
                <a:gd name="connsiteY23" fmla="*/ 3642253 h 5852054"/>
                <a:gd name="connsiteX24" fmla="*/ 1686850 w 4485356"/>
                <a:gd name="connsiteY24" fmla="*/ 3337453 h 5852054"/>
                <a:gd name="connsiteX25" fmla="*/ 1610650 w 4485356"/>
                <a:gd name="connsiteY25" fmla="*/ 3108854 h 5852054"/>
                <a:gd name="connsiteX26" fmla="*/ 1610650 w 4485356"/>
                <a:gd name="connsiteY26" fmla="*/ 2651653 h 5852054"/>
                <a:gd name="connsiteX27" fmla="*/ 2220250 w 4485356"/>
                <a:gd name="connsiteY27" fmla="*/ 2194454 h 5852054"/>
                <a:gd name="connsiteX28" fmla="*/ 2829850 w 4485356"/>
                <a:gd name="connsiteY28" fmla="*/ 1889654 h 5852054"/>
                <a:gd name="connsiteX29" fmla="*/ 2753650 w 4485356"/>
                <a:gd name="connsiteY29" fmla="*/ 1356254 h 5852054"/>
                <a:gd name="connsiteX30" fmla="*/ 3134650 w 4485356"/>
                <a:gd name="connsiteY30" fmla="*/ 746654 h 5852054"/>
                <a:gd name="connsiteX31" fmla="*/ 3134650 w 4485356"/>
                <a:gd name="connsiteY31" fmla="*/ 289454 h 5852054"/>
                <a:gd name="connsiteX32" fmla="*/ 2567913 w 4485356"/>
                <a:gd name="connsiteY32" fmla="*/ 899054 h 5852054"/>
                <a:gd name="connsiteX33" fmla="*/ 1229652 w 4485356"/>
                <a:gd name="connsiteY33" fmla="*/ 2483378 h 5852054"/>
                <a:gd name="connsiteX34" fmla="*/ 1077252 w 4485356"/>
                <a:gd name="connsiteY34" fmla="*/ 2483379 h 5852054"/>
                <a:gd name="connsiteX35" fmla="*/ 772452 w 4485356"/>
                <a:gd name="connsiteY35" fmla="*/ 2483378 h 5852054"/>
                <a:gd name="connsiteX36" fmla="*/ 467652 w 4485356"/>
                <a:gd name="connsiteY36" fmla="*/ 2483378 h 5852054"/>
                <a:gd name="connsiteX37" fmla="*/ 143188 w 4485356"/>
                <a:gd name="connsiteY37" fmla="*/ 2485835 h 5852054"/>
                <a:gd name="connsiteX38" fmla="*/ 10452 w 4485356"/>
                <a:gd name="connsiteY38" fmla="*/ 2483378 h 5852054"/>
                <a:gd name="connsiteX39" fmla="*/ 10452 w 4485356"/>
                <a:gd name="connsiteY39" fmla="*/ 2483378 h 58520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287050 w 4485356"/>
                <a:gd name="connsiteY30" fmla="*/ 8228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287050 w 4485356"/>
                <a:gd name="connsiteY30" fmla="*/ 822854 h 6004454"/>
                <a:gd name="connsiteX31" fmla="*/ 3363250 w 4485356"/>
                <a:gd name="connsiteY31" fmla="*/ 594254 h 6004454"/>
                <a:gd name="connsiteX32" fmla="*/ 3134650 w 4485356"/>
                <a:gd name="connsiteY32" fmla="*/ 441854 h 6004454"/>
                <a:gd name="connsiteX33" fmla="*/ 2677450 w 4485356"/>
                <a:gd name="connsiteY33" fmla="*/ 365654 h 6004454"/>
                <a:gd name="connsiteX34" fmla="*/ 1229652 w 4485356"/>
                <a:gd name="connsiteY34" fmla="*/ 2635778 h 6004454"/>
                <a:gd name="connsiteX35" fmla="*/ 1077252 w 4485356"/>
                <a:gd name="connsiteY35" fmla="*/ 2635779 h 6004454"/>
                <a:gd name="connsiteX36" fmla="*/ 772452 w 4485356"/>
                <a:gd name="connsiteY36" fmla="*/ 2635778 h 6004454"/>
                <a:gd name="connsiteX37" fmla="*/ 467652 w 4485356"/>
                <a:gd name="connsiteY37" fmla="*/ 2635778 h 6004454"/>
                <a:gd name="connsiteX38" fmla="*/ 143188 w 4485356"/>
                <a:gd name="connsiteY38" fmla="*/ 2638235 h 6004454"/>
                <a:gd name="connsiteX39" fmla="*/ 10452 w 4485356"/>
                <a:gd name="connsiteY39" fmla="*/ 2635778 h 6004454"/>
                <a:gd name="connsiteX40" fmla="*/ 10452 w 4485356"/>
                <a:gd name="connsiteY40" fmla="*/ 2635778 h 6004454"/>
                <a:gd name="connsiteX0" fmla="*/ 10452 w 4485356"/>
                <a:gd name="connsiteY0" fmla="*/ 2648478 h 6017154"/>
                <a:gd name="connsiteX1" fmla="*/ 10452 w 4485356"/>
                <a:gd name="connsiteY1" fmla="*/ 2724678 h 6017154"/>
                <a:gd name="connsiteX2" fmla="*/ 10452 w 4485356"/>
                <a:gd name="connsiteY2" fmla="*/ 2953278 h 6017154"/>
                <a:gd name="connsiteX3" fmla="*/ 10452 w 4485356"/>
                <a:gd name="connsiteY3" fmla="*/ 3105678 h 6017154"/>
                <a:gd name="connsiteX4" fmla="*/ 25201 w 4485356"/>
                <a:gd name="connsiteY4" fmla="*/ 3285116 h 6017154"/>
                <a:gd name="connsiteX5" fmla="*/ 39950 w 4485356"/>
                <a:gd name="connsiteY5" fmla="*/ 3358858 h 6017154"/>
                <a:gd name="connsiteX6" fmla="*/ 202182 w 4485356"/>
                <a:gd name="connsiteY6" fmla="*/ 3727567 h 6017154"/>
                <a:gd name="connsiteX7" fmla="*/ 275924 w 4485356"/>
                <a:gd name="connsiteY7" fmla="*/ 3889800 h 6017154"/>
                <a:gd name="connsiteX8" fmla="*/ 467653 w 4485356"/>
                <a:gd name="connsiteY8" fmla="*/ 4243761 h 6017154"/>
                <a:gd name="connsiteX9" fmla="*/ 600388 w 4485356"/>
                <a:gd name="connsiteY9" fmla="*/ 4450238 h 6017154"/>
                <a:gd name="connsiteX10" fmla="*/ 747872 w 4485356"/>
                <a:gd name="connsiteY10" fmla="*/ 4700961 h 6017154"/>
                <a:gd name="connsiteX11" fmla="*/ 954350 w 4485356"/>
                <a:gd name="connsiteY11" fmla="*/ 4951683 h 6017154"/>
                <a:gd name="connsiteX12" fmla="*/ 1077251 w 4485356"/>
                <a:gd name="connsiteY12" fmla="*/ 5163079 h 6017154"/>
                <a:gd name="connsiteX13" fmla="*/ 1229651 w 4485356"/>
                <a:gd name="connsiteY13" fmla="*/ 5391679 h 6017154"/>
                <a:gd name="connsiteX14" fmla="*/ 1915452 w 4485356"/>
                <a:gd name="connsiteY14" fmla="*/ 5772678 h 6017154"/>
                <a:gd name="connsiteX15" fmla="*/ 2517679 w 4485356"/>
                <a:gd name="connsiteY15" fmla="*/ 5748096 h 6017154"/>
                <a:gd name="connsiteX16" fmla="*/ 4201450 w 4485356"/>
                <a:gd name="connsiteY16" fmla="*/ 6017154 h 6017154"/>
                <a:gd name="connsiteX17" fmla="*/ 4353851 w 4485356"/>
                <a:gd name="connsiteY17" fmla="*/ 5407553 h 6017154"/>
                <a:gd name="connsiteX18" fmla="*/ 3287050 w 4485356"/>
                <a:gd name="connsiteY18" fmla="*/ 4645553 h 6017154"/>
                <a:gd name="connsiteX19" fmla="*/ 3591850 w 4485356"/>
                <a:gd name="connsiteY19" fmla="*/ 4188353 h 6017154"/>
                <a:gd name="connsiteX20" fmla="*/ 3210850 w 4485356"/>
                <a:gd name="connsiteY20" fmla="*/ 3883553 h 6017154"/>
                <a:gd name="connsiteX21" fmla="*/ 2525050 w 4485356"/>
                <a:gd name="connsiteY21" fmla="*/ 4493153 h 6017154"/>
                <a:gd name="connsiteX22" fmla="*/ 2067850 w 4485356"/>
                <a:gd name="connsiteY22" fmla="*/ 4264553 h 6017154"/>
                <a:gd name="connsiteX23" fmla="*/ 1763050 w 4485356"/>
                <a:gd name="connsiteY23" fmla="*/ 3807353 h 6017154"/>
                <a:gd name="connsiteX24" fmla="*/ 1686850 w 4485356"/>
                <a:gd name="connsiteY24" fmla="*/ 3502553 h 6017154"/>
                <a:gd name="connsiteX25" fmla="*/ 1610650 w 4485356"/>
                <a:gd name="connsiteY25" fmla="*/ 3273954 h 6017154"/>
                <a:gd name="connsiteX26" fmla="*/ 1610650 w 4485356"/>
                <a:gd name="connsiteY26" fmla="*/ 2816753 h 6017154"/>
                <a:gd name="connsiteX27" fmla="*/ 2220250 w 4485356"/>
                <a:gd name="connsiteY27" fmla="*/ 2359554 h 6017154"/>
                <a:gd name="connsiteX28" fmla="*/ 2829850 w 4485356"/>
                <a:gd name="connsiteY28" fmla="*/ 2054754 h 6017154"/>
                <a:gd name="connsiteX29" fmla="*/ 2753650 w 4485356"/>
                <a:gd name="connsiteY29" fmla="*/ 1521354 h 6017154"/>
                <a:gd name="connsiteX30" fmla="*/ 3287050 w 4485356"/>
                <a:gd name="connsiteY30" fmla="*/ 835554 h 6017154"/>
                <a:gd name="connsiteX31" fmla="*/ 3363250 w 4485356"/>
                <a:gd name="connsiteY31" fmla="*/ 606954 h 6017154"/>
                <a:gd name="connsiteX32" fmla="*/ 3439450 w 4485356"/>
                <a:gd name="connsiteY32" fmla="*/ 378354 h 6017154"/>
                <a:gd name="connsiteX33" fmla="*/ 2677450 w 4485356"/>
                <a:gd name="connsiteY33" fmla="*/ 378354 h 6017154"/>
                <a:gd name="connsiteX34" fmla="*/ 1229652 w 4485356"/>
                <a:gd name="connsiteY34" fmla="*/ 2648478 h 6017154"/>
                <a:gd name="connsiteX35" fmla="*/ 1077252 w 4485356"/>
                <a:gd name="connsiteY35" fmla="*/ 2648479 h 6017154"/>
                <a:gd name="connsiteX36" fmla="*/ 772452 w 4485356"/>
                <a:gd name="connsiteY36" fmla="*/ 2648478 h 6017154"/>
                <a:gd name="connsiteX37" fmla="*/ 467652 w 4485356"/>
                <a:gd name="connsiteY37" fmla="*/ 2648478 h 6017154"/>
                <a:gd name="connsiteX38" fmla="*/ 143188 w 4485356"/>
                <a:gd name="connsiteY38" fmla="*/ 2650935 h 6017154"/>
                <a:gd name="connsiteX39" fmla="*/ 10452 w 4485356"/>
                <a:gd name="connsiteY39" fmla="*/ 2648478 h 6017154"/>
                <a:gd name="connsiteX40" fmla="*/ 10452 w 4485356"/>
                <a:gd name="connsiteY40" fmla="*/ 2648478 h 6017154"/>
                <a:gd name="connsiteX0" fmla="*/ 10452 w 4485356"/>
                <a:gd name="connsiteY0" fmla="*/ 2648478 h 6017154"/>
                <a:gd name="connsiteX1" fmla="*/ 10452 w 4485356"/>
                <a:gd name="connsiteY1" fmla="*/ 2724678 h 6017154"/>
                <a:gd name="connsiteX2" fmla="*/ 10452 w 4485356"/>
                <a:gd name="connsiteY2" fmla="*/ 2953278 h 6017154"/>
                <a:gd name="connsiteX3" fmla="*/ 10452 w 4485356"/>
                <a:gd name="connsiteY3" fmla="*/ 3105678 h 6017154"/>
                <a:gd name="connsiteX4" fmla="*/ 25201 w 4485356"/>
                <a:gd name="connsiteY4" fmla="*/ 3285116 h 6017154"/>
                <a:gd name="connsiteX5" fmla="*/ 39950 w 4485356"/>
                <a:gd name="connsiteY5" fmla="*/ 3358858 h 6017154"/>
                <a:gd name="connsiteX6" fmla="*/ 202182 w 4485356"/>
                <a:gd name="connsiteY6" fmla="*/ 3727567 h 6017154"/>
                <a:gd name="connsiteX7" fmla="*/ 275924 w 4485356"/>
                <a:gd name="connsiteY7" fmla="*/ 3889800 h 6017154"/>
                <a:gd name="connsiteX8" fmla="*/ 467653 w 4485356"/>
                <a:gd name="connsiteY8" fmla="*/ 4243761 h 6017154"/>
                <a:gd name="connsiteX9" fmla="*/ 600388 w 4485356"/>
                <a:gd name="connsiteY9" fmla="*/ 4450238 h 6017154"/>
                <a:gd name="connsiteX10" fmla="*/ 747872 w 4485356"/>
                <a:gd name="connsiteY10" fmla="*/ 4700961 h 6017154"/>
                <a:gd name="connsiteX11" fmla="*/ 954350 w 4485356"/>
                <a:gd name="connsiteY11" fmla="*/ 4951683 h 6017154"/>
                <a:gd name="connsiteX12" fmla="*/ 1077251 w 4485356"/>
                <a:gd name="connsiteY12" fmla="*/ 5163079 h 6017154"/>
                <a:gd name="connsiteX13" fmla="*/ 1229651 w 4485356"/>
                <a:gd name="connsiteY13" fmla="*/ 5391679 h 6017154"/>
                <a:gd name="connsiteX14" fmla="*/ 1915452 w 4485356"/>
                <a:gd name="connsiteY14" fmla="*/ 5772678 h 6017154"/>
                <a:gd name="connsiteX15" fmla="*/ 2517679 w 4485356"/>
                <a:gd name="connsiteY15" fmla="*/ 5748096 h 6017154"/>
                <a:gd name="connsiteX16" fmla="*/ 4201450 w 4485356"/>
                <a:gd name="connsiteY16" fmla="*/ 6017154 h 6017154"/>
                <a:gd name="connsiteX17" fmla="*/ 4353851 w 4485356"/>
                <a:gd name="connsiteY17" fmla="*/ 5407553 h 6017154"/>
                <a:gd name="connsiteX18" fmla="*/ 3287050 w 4485356"/>
                <a:gd name="connsiteY18" fmla="*/ 4645553 h 6017154"/>
                <a:gd name="connsiteX19" fmla="*/ 3591850 w 4485356"/>
                <a:gd name="connsiteY19" fmla="*/ 4188353 h 6017154"/>
                <a:gd name="connsiteX20" fmla="*/ 3210850 w 4485356"/>
                <a:gd name="connsiteY20" fmla="*/ 3883553 h 6017154"/>
                <a:gd name="connsiteX21" fmla="*/ 2525050 w 4485356"/>
                <a:gd name="connsiteY21" fmla="*/ 4493153 h 6017154"/>
                <a:gd name="connsiteX22" fmla="*/ 2067850 w 4485356"/>
                <a:gd name="connsiteY22" fmla="*/ 4264553 h 6017154"/>
                <a:gd name="connsiteX23" fmla="*/ 1763050 w 4485356"/>
                <a:gd name="connsiteY23" fmla="*/ 3807353 h 6017154"/>
                <a:gd name="connsiteX24" fmla="*/ 1686850 w 4485356"/>
                <a:gd name="connsiteY24" fmla="*/ 3502553 h 6017154"/>
                <a:gd name="connsiteX25" fmla="*/ 1610650 w 4485356"/>
                <a:gd name="connsiteY25" fmla="*/ 3273954 h 6017154"/>
                <a:gd name="connsiteX26" fmla="*/ 1610650 w 4485356"/>
                <a:gd name="connsiteY26" fmla="*/ 2816753 h 6017154"/>
                <a:gd name="connsiteX27" fmla="*/ 2220250 w 4485356"/>
                <a:gd name="connsiteY27" fmla="*/ 2359554 h 6017154"/>
                <a:gd name="connsiteX28" fmla="*/ 2829850 w 4485356"/>
                <a:gd name="connsiteY28" fmla="*/ 2054754 h 6017154"/>
                <a:gd name="connsiteX29" fmla="*/ 2753650 w 4485356"/>
                <a:gd name="connsiteY29" fmla="*/ 1521354 h 6017154"/>
                <a:gd name="connsiteX30" fmla="*/ 3058450 w 4485356"/>
                <a:gd name="connsiteY30" fmla="*/ 987954 h 6017154"/>
                <a:gd name="connsiteX31" fmla="*/ 3363250 w 4485356"/>
                <a:gd name="connsiteY31" fmla="*/ 606954 h 6017154"/>
                <a:gd name="connsiteX32" fmla="*/ 3439450 w 4485356"/>
                <a:gd name="connsiteY32" fmla="*/ 378354 h 6017154"/>
                <a:gd name="connsiteX33" fmla="*/ 2677450 w 4485356"/>
                <a:gd name="connsiteY33" fmla="*/ 378354 h 6017154"/>
                <a:gd name="connsiteX34" fmla="*/ 1229652 w 4485356"/>
                <a:gd name="connsiteY34" fmla="*/ 2648478 h 6017154"/>
                <a:gd name="connsiteX35" fmla="*/ 1077252 w 4485356"/>
                <a:gd name="connsiteY35" fmla="*/ 2648479 h 6017154"/>
                <a:gd name="connsiteX36" fmla="*/ 772452 w 4485356"/>
                <a:gd name="connsiteY36" fmla="*/ 2648478 h 6017154"/>
                <a:gd name="connsiteX37" fmla="*/ 467652 w 4485356"/>
                <a:gd name="connsiteY37" fmla="*/ 2648478 h 6017154"/>
                <a:gd name="connsiteX38" fmla="*/ 143188 w 4485356"/>
                <a:gd name="connsiteY38" fmla="*/ 2650935 h 6017154"/>
                <a:gd name="connsiteX39" fmla="*/ 10452 w 4485356"/>
                <a:gd name="connsiteY39" fmla="*/ 2648478 h 6017154"/>
                <a:gd name="connsiteX40" fmla="*/ 10452 w 4485356"/>
                <a:gd name="connsiteY40" fmla="*/ 2648478 h 60171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058450 w 4485356"/>
                <a:gd name="connsiteY30" fmla="*/ 975254 h 6004454"/>
                <a:gd name="connsiteX31" fmla="*/ 3363250 w 4485356"/>
                <a:gd name="connsiteY31" fmla="*/ 594254 h 6004454"/>
                <a:gd name="connsiteX32" fmla="*/ 3134650 w 4485356"/>
                <a:gd name="connsiteY32" fmla="*/ 441854 h 6004454"/>
                <a:gd name="connsiteX33" fmla="*/ 2677450 w 4485356"/>
                <a:gd name="connsiteY33" fmla="*/ 365654 h 6004454"/>
                <a:gd name="connsiteX34" fmla="*/ 1229652 w 4485356"/>
                <a:gd name="connsiteY34" fmla="*/ 2635778 h 6004454"/>
                <a:gd name="connsiteX35" fmla="*/ 1077252 w 4485356"/>
                <a:gd name="connsiteY35" fmla="*/ 2635779 h 6004454"/>
                <a:gd name="connsiteX36" fmla="*/ 772452 w 4485356"/>
                <a:gd name="connsiteY36" fmla="*/ 2635778 h 6004454"/>
                <a:gd name="connsiteX37" fmla="*/ 467652 w 4485356"/>
                <a:gd name="connsiteY37" fmla="*/ 2635778 h 6004454"/>
                <a:gd name="connsiteX38" fmla="*/ 143188 w 4485356"/>
                <a:gd name="connsiteY38" fmla="*/ 2638235 h 6004454"/>
                <a:gd name="connsiteX39" fmla="*/ 10452 w 4485356"/>
                <a:gd name="connsiteY39" fmla="*/ 2635778 h 6004454"/>
                <a:gd name="connsiteX40" fmla="*/ 10452 w 4485356"/>
                <a:gd name="connsiteY40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058450 w 4485356"/>
                <a:gd name="connsiteY30" fmla="*/ 975254 h 6004454"/>
                <a:gd name="connsiteX31" fmla="*/ 3210850 w 4485356"/>
                <a:gd name="connsiteY31" fmla="*/ 746654 h 6004454"/>
                <a:gd name="connsiteX32" fmla="*/ 3134650 w 4485356"/>
                <a:gd name="connsiteY32" fmla="*/ 441854 h 6004454"/>
                <a:gd name="connsiteX33" fmla="*/ 2677450 w 4485356"/>
                <a:gd name="connsiteY33" fmla="*/ 365654 h 6004454"/>
                <a:gd name="connsiteX34" fmla="*/ 1229652 w 4485356"/>
                <a:gd name="connsiteY34" fmla="*/ 2635778 h 6004454"/>
                <a:gd name="connsiteX35" fmla="*/ 1077252 w 4485356"/>
                <a:gd name="connsiteY35" fmla="*/ 2635779 h 6004454"/>
                <a:gd name="connsiteX36" fmla="*/ 772452 w 4485356"/>
                <a:gd name="connsiteY36" fmla="*/ 2635778 h 6004454"/>
                <a:gd name="connsiteX37" fmla="*/ 467652 w 4485356"/>
                <a:gd name="connsiteY37" fmla="*/ 2635778 h 6004454"/>
                <a:gd name="connsiteX38" fmla="*/ 143188 w 4485356"/>
                <a:gd name="connsiteY38" fmla="*/ 2638235 h 6004454"/>
                <a:gd name="connsiteX39" fmla="*/ 10452 w 4485356"/>
                <a:gd name="connsiteY39" fmla="*/ 2635778 h 6004454"/>
                <a:gd name="connsiteX40" fmla="*/ 10452 w 4485356"/>
                <a:gd name="connsiteY40" fmla="*/ 2635778 h 6004454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229652 w 4485356"/>
                <a:gd name="connsiteY34" fmla="*/ 2420936 h 5789612"/>
                <a:gd name="connsiteX35" fmla="*/ 1077252 w 4485356"/>
                <a:gd name="connsiteY35" fmla="*/ 2420937 h 5789612"/>
                <a:gd name="connsiteX36" fmla="*/ 772452 w 4485356"/>
                <a:gd name="connsiteY36" fmla="*/ 2420936 h 5789612"/>
                <a:gd name="connsiteX37" fmla="*/ 467652 w 4485356"/>
                <a:gd name="connsiteY37" fmla="*/ 2420936 h 5789612"/>
                <a:gd name="connsiteX38" fmla="*/ 143188 w 4485356"/>
                <a:gd name="connsiteY38" fmla="*/ 2423393 h 5789612"/>
                <a:gd name="connsiteX39" fmla="*/ 10452 w 4485356"/>
                <a:gd name="connsiteY39" fmla="*/ 2420936 h 5789612"/>
                <a:gd name="connsiteX40" fmla="*/ 10452 w 4485356"/>
                <a:gd name="connsiteY40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229652 w 4485356"/>
                <a:gd name="connsiteY34" fmla="*/ 2420936 h 5789612"/>
                <a:gd name="connsiteX35" fmla="*/ 1077252 w 4485356"/>
                <a:gd name="connsiteY35" fmla="*/ 2420937 h 5789612"/>
                <a:gd name="connsiteX36" fmla="*/ 772452 w 4485356"/>
                <a:gd name="connsiteY36" fmla="*/ 2420936 h 5789612"/>
                <a:gd name="connsiteX37" fmla="*/ 467652 w 4485356"/>
                <a:gd name="connsiteY37" fmla="*/ 2420936 h 5789612"/>
                <a:gd name="connsiteX38" fmla="*/ 143188 w 4485356"/>
                <a:gd name="connsiteY38" fmla="*/ 2423393 h 5789612"/>
                <a:gd name="connsiteX39" fmla="*/ 10452 w 4485356"/>
                <a:gd name="connsiteY39" fmla="*/ 2420936 h 5789612"/>
                <a:gd name="connsiteX40" fmla="*/ 10452 w 4485356"/>
                <a:gd name="connsiteY40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229652 w 4485356"/>
                <a:gd name="connsiteY34" fmla="*/ 2420936 h 5789612"/>
                <a:gd name="connsiteX35" fmla="*/ 1077252 w 4485356"/>
                <a:gd name="connsiteY35" fmla="*/ 2420937 h 5789612"/>
                <a:gd name="connsiteX36" fmla="*/ 772452 w 4485356"/>
                <a:gd name="connsiteY36" fmla="*/ 2420936 h 5789612"/>
                <a:gd name="connsiteX37" fmla="*/ 467652 w 4485356"/>
                <a:gd name="connsiteY37" fmla="*/ 2420936 h 5789612"/>
                <a:gd name="connsiteX38" fmla="*/ 143188 w 4485356"/>
                <a:gd name="connsiteY38" fmla="*/ 2423393 h 5789612"/>
                <a:gd name="connsiteX39" fmla="*/ 10452 w 4485356"/>
                <a:gd name="connsiteY39" fmla="*/ 2420936 h 5789612"/>
                <a:gd name="connsiteX40" fmla="*/ 10452 w 4485356"/>
                <a:gd name="connsiteY40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2225013 w 4485356"/>
                <a:gd name="connsiteY34" fmla="*/ 622300 h 5789612"/>
                <a:gd name="connsiteX35" fmla="*/ 1229652 w 4485356"/>
                <a:gd name="connsiteY35" fmla="*/ 2420936 h 5789612"/>
                <a:gd name="connsiteX36" fmla="*/ 1077252 w 4485356"/>
                <a:gd name="connsiteY36" fmla="*/ 2420937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10452 w 4485356"/>
                <a:gd name="connsiteY0" fmla="*/ 2572278 h 5940954"/>
                <a:gd name="connsiteX1" fmla="*/ 10452 w 4485356"/>
                <a:gd name="connsiteY1" fmla="*/ 2648478 h 5940954"/>
                <a:gd name="connsiteX2" fmla="*/ 10452 w 4485356"/>
                <a:gd name="connsiteY2" fmla="*/ 2877078 h 5940954"/>
                <a:gd name="connsiteX3" fmla="*/ 10452 w 4485356"/>
                <a:gd name="connsiteY3" fmla="*/ 3029478 h 5940954"/>
                <a:gd name="connsiteX4" fmla="*/ 25201 w 4485356"/>
                <a:gd name="connsiteY4" fmla="*/ 3208916 h 5940954"/>
                <a:gd name="connsiteX5" fmla="*/ 39950 w 4485356"/>
                <a:gd name="connsiteY5" fmla="*/ 3282658 h 5940954"/>
                <a:gd name="connsiteX6" fmla="*/ 202182 w 4485356"/>
                <a:gd name="connsiteY6" fmla="*/ 3651367 h 5940954"/>
                <a:gd name="connsiteX7" fmla="*/ 275924 w 4485356"/>
                <a:gd name="connsiteY7" fmla="*/ 3813600 h 5940954"/>
                <a:gd name="connsiteX8" fmla="*/ 467653 w 4485356"/>
                <a:gd name="connsiteY8" fmla="*/ 4167561 h 5940954"/>
                <a:gd name="connsiteX9" fmla="*/ 600388 w 4485356"/>
                <a:gd name="connsiteY9" fmla="*/ 4374038 h 5940954"/>
                <a:gd name="connsiteX10" fmla="*/ 747872 w 4485356"/>
                <a:gd name="connsiteY10" fmla="*/ 4624761 h 5940954"/>
                <a:gd name="connsiteX11" fmla="*/ 954350 w 4485356"/>
                <a:gd name="connsiteY11" fmla="*/ 4875483 h 5940954"/>
                <a:gd name="connsiteX12" fmla="*/ 1077251 w 4485356"/>
                <a:gd name="connsiteY12" fmla="*/ 5086879 h 5940954"/>
                <a:gd name="connsiteX13" fmla="*/ 1229651 w 4485356"/>
                <a:gd name="connsiteY13" fmla="*/ 5315479 h 5940954"/>
                <a:gd name="connsiteX14" fmla="*/ 1915452 w 4485356"/>
                <a:gd name="connsiteY14" fmla="*/ 5696478 h 5940954"/>
                <a:gd name="connsiteX15" fmla="*/ 2517679 w 4485356"/>
                <a:gd name="connsiteY15" fmla="*/ 5671896 h 5940954"/>
                <a:gd name="connsiteX16" fmla="*/ 4201450 w 4485356"/>
                <a:gd name="connsiteY16" fmla="*/ 5940954 h 5940954"/>
                <a:gd name="connsiteX17" fmla="*/ 4353851 w 4485356"/>
                <a:gd name="connsiteY17" fmla="*/ 5331353 h 5940954"/>
                <a:gd name="connsiteX18" fmla="*/ 3287050 w 4485356"/>
                <a:gd name="connsiteY18" fmla="*/ 4569353 h 5940954"/>
                <a:gd name="connsiteX19" fmla="*/ 3591850 w 4485356"/>
                <a:gd name="connsiteY19" fmla="*/ 4112153 h 5940954"/>
                <a:gd name="connsiteX20" fmla="*/ 3210850 w 4485356"/>
                <a:gd name="connsiteY20" fmla="*/ 3807353 h 5940954"/>
                <a:gd name="connsiteX21" fmla="*/ 2525050 w 4485356"/>
                <a:gd name="connsiteY21" fmla="*/ 4416953 h 5940954"/>
                <a:gd name="connsiteX22" fmla="*/ 2067850 w 4485356"/>
                <a:gd name="connsiteY22" fmla="*/ 4188353 h 5940954"/>
                <a:gd name="connsiteX23" fmla="*/ 1763050 w 4485356"/>
                <a:gd name="connsiteY23" fmla="*/ 3731153 h 5940954"/>
                <a:gd name="connsiteX24" fmla="*/ 1686850 w 4485356"/>
                <a:gd name="connsiteY24" fmla="*/ 3426353 h 5940954"/>
                <a:gd name="connsiteX25" fmla="*/ 1610650 w 4485356"/>
                <a:gd name="connsiteY25" fmla="*/ 3197754 h 5940954"/>
                <a:gd name="connsiteX26" fmla="*/ 1610650 w 4485356"/>
                <a:gd name="connsiteY26" fmla="*/ 2740553 h 5940954"/>
                <a:gd name="connsiteX27" fmla="*/ 2220250 w 4485356"/>
                <a:gd name="connsiteY27" fmla="*/ 2283354 h 5940954"/>
                <a:gd name="connsiteX28" fmla="*/ 2829850 w 4485356"/>
                <a:gd name="connsiteY28" fmla="*/ 1978554 h 5940954"/>
                <a:gd name="connsiteX29" fmla="*/ 2753650 w 4485356"/>
                <a:gd name="connsiteY29" fmla="*/ 1445154 h 5940954"/>
                <a:gd name="connsiteX30" fmla="*/ 3058450 w 4485356"/>
                <a:gd name="connsiteY30" fmla="*/ 911754 h 5940954"/>
                <a:gd name="connsiteX31" fmla="*/ 3210850 w 4485356"/>
                <a:gd name="connsiteY31" fmla="*/ 683154 h 5940954"/>
                <a:gd name="connsiteX32" fmla="*/ 3134650 w 4485356"/>
                <a:gd name="connsiteY32" fmla="*/ 378354 h 5940954"/>
                <a:gd name="connsiteX33" fmla="*/ 2677450 w 4485356"/>
                <a:gd name="connsiteY33" fmla="*/ 302154 h 5940954"/>
                <a:gd name="connsiteX34" fmla="*/ 1763050 w 4485356"/>
                <a:gd name="connsiteY34" fmla="*/ 378354 h 5940954"/>
                <a:gd name="connsiteX35" fmla="*/ 1229652 w 4485356"/>
                <a:gd name="connsiteY35" fmla="*/ 2572278 h 5940954"/>
                <a:gd name="connsiteX36" fmla="*/ 1077252 w 4485356"/>
                <a:gd name="connsiteY36" fmla="*/ 2572279 h 5940954"/>
                <a:gd name="connsiteX37" fmla="*/ 772452 w 4485356"/>
                <a:gd name="connsiteY37" fmla="*/ 2572278 h 5940954"/>
                <a:gd name="connsiteX38" fmla="*/ 467652 w 4485356"/>
                <a:gd name="connsiteY38" fmla="*/ 2572278 h 5940954"/>
                <a:gd name="connsiteX39" fmla="*/ 143188 w 4485356"/>
                <a:gd name="connsiteY39" fmla="*/ 2574735 h 5940954"/>
                <a:gd name="connsiteX40" fmla="*/ 10452 w 4485356"/>
                <a:gd name="connsiteY40" fmla="*/ 2572278 h 5940954"/>
                <a:gd name="connsiteX41" fmla="*/ 10452 w 4485356"/>
                <a:gd name="connsiteY41" fmla="*/ 2572278 h 5940954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763050 w 4485356"/>
                <a:gd name="connsiteY34" fmla="*/ 227012 h 5789612"/>
                <a:gd name="connsiteX35" fmla="*/ 1229652 w 4485356"/>
                <a:gd name="connsiteY35" fmla="*/ 2420936 h 5789612"/>
                <a:gd name="connsiteX36" fmla="*/ 1077252 w 4485356"/>
                <a:gd name="connsiteY36" fmla="*/ 2420937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763050 w 4485356"/>
                <a:gd name="connsiteY34" fmla="*/ 227012 h 5789612"/>
                <a:gd name="connsiteX35" fmla="*/ 1229652 w 4485356"/>
                <a:gd name="connsiteY35" fmla="*/ 2420936 h 5789612"/>
                <a:gd name="connsiteX36" fmla="*/ 1077252 w 4485356"/>
                <a:gd name="connsiteY36" fmla="*/ 2420937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10452 w 4485356"/>
                <a:gd name="connsiteY0" fmla="*/ 2493697 h 5862373"/>
                <a:gd name="connsiteX1" fmla="*/ 10452 w 4485356"/>
                <a:gd name="connsiteY1" fmla="*/ 2569897 h 5862373"/>
                <a:gd name="connsiteX2" fmla="*/ 10452 w 4485356"/>
                <a:gd name="connsiteY2" fmla="*/ 2798497 h 5862373"/>
                <a:gd name="connsiteX3" fmla="*/ 10452 w 4485356"/>
                <a:gd name="connsiteY3" fmla="*/ 2950897 h 5862373"/>
                <a:gd name="connsiteX4" fmla="*/ 25201 w 4485356"/>
                <a:gd name="connsiteY4" fmla="*/ 3130335 h 5862373"/>
                <a:gd name="connsiteX5" fmla="*/ 39950 w 4485356"/>
                <a:gd name="connsiteY5" fmla="*/ 3204077 h 5862373"/>
                <a:gd name="connsiteX6" fmla="*/ 202182 w 4485356"/>
                <a:gd name="connsiteY6" fmla="*/ 3572786 h 5862373"/>
                <a:gd name="connsiteX7" fmla="*/ 275924 w 4485356"/>
                <a:gd name="connsiteY7" fmla="*/ 3735019 h 5862373"/>
                <a:gd name="connsiteX8" fmla="*/ 467653 w 4485356"/>
                <a:gd name="connsiteY8" fmla="*/ 4088980 h 5862373"/>
                <a:gd name="connsiteX9" fmla="*/ 600388 w 4485356"/>
                <a:gd name="connsiteY9" fmla="*/ 4295457 h 5862373"/>
                <a:gd name="connsiteX10" fmla="*/ 747872 w 4485356"/>
                <a:gd name="connsiteY10" fmla="*/ 4546180 h 5862373"/>
                <a:gd name="connsiteX11" fmla="*/ 954350 w 4485356"/>
                <a:gd name="connsiteY11" fmla="*/ 4796902 h 5862373"/>
                <a:gd name="connsiteX12" fmla="*/ 1077251 w 4485356"/>
                <a:gd name="connsiteY12" fmla="*/ 5008298 h 5862373"/>
                <a:gd name="connsiteX13" fmla="*/ 1229651 w 4485356"/>
                <a:gd name="connsiteY13" fmla="*/ 5236898 h 5862373"/>
                <a:gd name="connsiteX14" fmla="*/ 1915452 w 4485356"/>
                <a:gd name="connsiteY14" fmla="*/ 5617897 h 5862373"/>
                <a:gd name="connsiteX15" fmla="*/ 2517679 w 4485356"/>
                <a:gd name="connsiteY15" fmla="*/ 5593315 h 5862373"/>
                <a:gd name="connsiteX16" fmla="*/ 4201450 w 4485356"/>
                <a:gd name="connsiteY16" fmla="*/ 5862373 h 5862373"/>
                <a:gd name="connsiteX17" fmla="*/ 4353851 w 4485356"/>
                <a:gd name="connsiteY17" fmla="*/ 5252772 h 5862373"/>
                <a:gd name="connsiteX18" fmla="*/ 3287050 w 4485356"/>
                <a:gd name="connsiteY18" fmla="*/ 4490772 h 5862373"/>
                <a:gd name="connsiteX19" fmla="*/ 3591850 w 4485356"/>
                <a:gd name="connsiteY19" fmla="*/ 4033572 h 5862373"/>
                <a:gd name="connsiteX20" fmla="*/ 3210850 w 4485356"/>
                <a:gd name="connsiteY20" fmla="*/ 3728772 h 5862373"/>
                <a:gd name="connsiteX21" fmla="*/ 2525050 w 4485356"/>
                <a:gd name="connsiteY21" fmla="*/ 4338372 h 5862373"/>
                <a:gd name="connsiteX22" fmla="*/ 2067850 w 4485356"/>
                <a:gd name="connsiteY22" fmla="*/ 4109772 h 5862373"/>
                <a:gd name="connsiteX23" fmla="*/ 1763050 w 4485356"/>
                <a:gd name="connsiteY23" fmla="*/ 3652572 h 5862373"/>
                <a:gd name="connsiteX24" fmla="*/ 1686850 w 4485356"/>
                <a:gd name="connsiteY24" fmla="*/ 3347772 h 5862373"/>
                <a:gd name="connsiteX25" fmla="*/ 1610650 w 4485356"/>
                <a:gd name="connsiteY25" fmla="*/ 3119173 h 5862373"/>
                <a:gd name="connsiteX26" fmla="*/ 1610650 w 4485356"/>
                <a:gd name="connsiteY26" fmla="*/ 2661972 h 5862373"/>
                <a:gd name="connsiteX27" fmla="*/ 2220250 w 4485356"/>
                <a:gd name="connsiteY27" fmla="*/ 2204773 h 5862373"/>
                <a:gd name="connsiteX28" fmla="*/ 2829850 w 4485356"/>
                <a:gd name="connsiteY28" fmla="*/ 1899973 h 5862373"/>
                <a:gd name="connsiteX29" fmla="*/ 2753650 w 4485356"/>
                <a:gd name="connsiteY29" fmla="*/ 1366573 h 5862373"/>
                <a:gd name="connsiteX30" fmla="*/ 3058450 w 4485356"/>
                <a:gd name="connsiteY30" fmla="*/ 833173 h 5862373"/>
                <a:gd name="connsiteX31" fmla="*/ 3210850 w 4485356"/>
                <a:gd name="connsiteY31" fmla="*/ 604573 h 5862373"/>
                <a:gd name="connsiteX32" fmla="*/ 3134650 w 4485356"/>
                <a:gd name="connsiteY32" fmla="*/ 299773 h 5862373"/>
                <a:gd name="connsiteX33" fmla="*/ 2677450 w 4485356"/>
                <a:gd name="connsiteY33" fmla="*/ 223573 h 5862373"/>
                <a:gd name="connsiteX34" fmla="*/ 1763050 w 4485356"/>
                <a:gd name="connsiteY34" fmla="*/ 299773 h 5862373"/>
                <a:gd name="connsiteX35" fmla="*/ 848650 w 4485356"/>
                <a:gd name="connsiteY35" fmla="*/ 299773 h 5862373"/>
                <a:gd name="connsiteX36" fmla="*/ 1077252 w 4485356"/>
                <a:gd name="connsiteY36" fmla="*/ 2493698 h 5862373"/>
                <a:gd name="connsiteX37" fmla="*/ 772452 w 4485356"/>
                <a:gd name="connsiteY37" fmla="*/ 2493697 h 5862373"/>
                <a:gd name="connsiteX38" fmla="*/ 467652 w 4485356"/>
                <a:gd name="connsiteY38" fmla="*/ 2493697 h 5862373"/>
                <a:gd name="connsiteX39" fmla="*/ 143188 w 4485356"/>
                <a:gd name="connsiteY39" fmla="*/ 2496154 h 5862373"/>
                <a:gd name="connsiteX40" fmla="*/ 10452 w 4485356"/>
                <a:gd name="connsiteY40" fmla="*/ 2493697 h 5862373"/>
                <a:gd name="connsiteX41" fmla="*/ 10452 w 4485356"/>
                <a:gd name="connsiteY41" fmla="*/ 2493697 h 5862373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763050 w 4485356"/>
                <a:gd name="connsiteY34" fmla="*/ 227012 h 5789612"/>
                <a:gd name="connsiteX35" fmla="*/ 848650 w 4485356"/>
                <a:gd name="connsiteY35" fmla="*/ 227012 h 5789612"/>
                <a:gd name="connsiteX36" fmla="*/ 1077252 w 4485356"/>
                <a:gd name="connsiteY36" fmla="*/ 2420937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763050 w 4485356"/>
                <a:gd name="connsiteY34" fmla="*/ 227012 h 5789612"/>
                <a:gd name="connsiteX35" fmla="*/ 924850 w 4485356"/>
                <a:gd name="connsiteY35" fmla="*/ 227012 h 5789612"/>
                <a:gd name="connsiteX36" fmla="*/ 1077252 w 4485356"/>
                <a:gd name="connsiteY36" fmla="*/ 2420937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763050 w 4485356"/>
                <a:gd name="connsiteY34" fmla="*/ 227012 h 5789612"/>
                <a:gd name="connsiteX35" fmla="*/ 924850 w 4485356"/>
                <a:gd name="connsiteY35" fmla="*/ 227012 h 5789612"/>
                <a:gd name="connsiteX36" fmla="*/ 162850 w 4485356"/>
                <a:gd name="connsiteY36" fmla="*/ 150812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302154 h 5864754"/>
                <a:gd name="connsiteX35" fmla="*/ 1270000 w 4830506"/>
                <a:gd name="connsiteY35" fmla="*/ 3021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302154 h 5864754"/>
                <a:gd name="connsiteX35" fmla="*/ 1270000 w 4830506"/>
                <a:gd name="connsiteY35" fmla="*/ 3021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302154 h 5864754"/>
                <a:gd name="connsiteX35" fmla="*/ 1117600 w 4830506"/>
                <a:gd name="connsiteY35" fmla="*/ 3021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3021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2259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2259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2259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2259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2259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08079 w 4782983"/>
                <a:gd name="connsiteY0" fmla="*/ 2496487 h 5865163"/>
                <a:gd name="connsiteX1" fmla="*/ 308079 w 4782983"/>
                <a:gd name="connsiteY1" fmla="*/ 2572687 h 5865163"/>
                <a:gd name="connsiteX2" fmla="*/ 308079 w 4782983"/>
                <a:gd name="connsiteY2" fmla="*/ 2801287 h 5865163"/>
                <a:gd name="connsiteX3" fmla="*/ 308079 w 4782983"/>
                <a:gd name="connsiteY3" fmla="*/ 2953687 h 5865163"/>
                <a:gd name="connsiteX4" fmla="*/ 322828 w 4782983"/>
                <a:gd name="connsiteY4" fmla="*/ 3133125 h 5865163"/>
                <a:gd name="connsiteX5" fmla="*/ 337577 w 4782983"/>
                <a:gd name="connsiteY5" fmla="*/ 3206867 h 5865163"/>
                <a:gd name="connsiteX6" fmla="*/ 499809 w 4782983"/>
                <a:gd name="connsiteY6" fmla="*/ 3575576 h 5865163"/>
                <a:gd name="connsiteX7" fmla="*/ 573551 w 4782983"/>
                <a:gd name="connsiteY7" fmla="*/ 3737809 h 5865163"/>
                <a:gd name="connsiteX8" fmla="*/ 765280 w 4782983"/>
                <a:gd name="connsiteY8" fmla="*/ 4091770 h 5865163"/>
                <a:gd name="connsiteX9" fmla="*/ 898015 w 4782983"/>
                <a:gd name="connsiteY9" fmla="*/ 4298247 h 5865163"/>
                <a:gd name="connsiteX10" fmla="*/ 1045499 w 4782983"/>
                <a:gd name="connsiteY10" fmla="*/ 4548970 h 5865163"/>
                <a:gd name="connsiteX11" fmla="*/ 1251977 w 4782983"/>
                <a:gd name="connsiteY11" fmla="*/ 4799692 h 5865163"/>
                <a:gd name="connsiteX12" fmla="*/ 1374878 w 4782983"/>
                <a:gd name="connsiteY12" fmla="*/ 5011088 h 5865163"/>
                <a:gd name="connsiteX13" fmla="*/ 1527278 w 4782983"/>
                <a:gd name="connsiteY13" fmla="*/ 5239688 h 5865163"/>
                <a:gd name="connsiteX14" fmla="*/ 2213079 w 4782983"/>
                <a:gd name="connsiteY14" fmla="*/ 5620687 h 5865163"/>
                <a:gd name="connsiteX15" fmla="*/ 2815306 w 4782983"/>
                <a:gd name="connsiteY15" fmla="*/ 5596105 h 5865163"/>
                <a:gd name="connsiteX16" fmla="*/ 4499077 w 4782983"/>
                <a:gd name="connsiteY16" fmla="*/ 5865163 h 5865163"/>
                <a:gd name="connsiteX17" fmla="*/ 4651478 w 4782983"/>
                <a:gd name="connsiteY17" fmla="*/ 5255562 h 5865163"/>
                <a:gd name="connsiteX18" fmla="*/ 3584677 w 4782983"/>
                <a:gd name="connsiteY18" fmla="*/ 4493562 h 5865163"/>
                <a:gd name="connsiteX19" fmla="*/ 3889477 w 4782983"/>
                <a:gd name="connsiteY19" fmla="*/ 4036362 h 5865163"/>
                <a:gd name="connsiteX20" fmla="*/ 3508477 w 4782983"/>
                <a:gd name="connsiteY20" fmla="*/ 3731562 h 5865163"/>
                <a:gd name="connsiteX21" fmla="*/ 2822677 w 4782983"/>
                <a:gd name="connsiteY21" fmla="*/ 4341162 h 5865163"/>
                <a:gd name="connsiteX22" fmla="*/ 2365477 w 4782983"/>
                <a:gd name="connsiteY22" fmla="*/ 4112562 h 5865163"/>
                <a:gd name="connsiteX23" fmla="*/ 2060677 w 4782983"/>
                <a:gd name="connsiteY23" fmla="*/ 3655362 h 5865163"/>
                <a:gd name="connsiteX24" fmla="*/ 1984477 w 4782983"/>
                <a:gd name="connsiteY24" fmla="*/ 3350562 h 5865163"/>
                <a:gd name="connsiteX25" fmla="*/ 1908277 w 4782983"/>
                <a:gd name="connsiteY25" fmla="*/ 3121963 h 5865163"/>
                <a:gd name="connsiteX26" fmla="*/ 1908277 w 4782983"/>
                <a:gd name="connsiteY26" fmla="*/ 2664762 h 5865163"/>
                <a:gd name="connsiteX27" fmla="*/ 2517877 w 4782983"/>
                <a:gd name="connsiteY27" fmla="*/ 2207563 h 5865163"/>
                <a:gd name="connsiteX28" fmla="*/ 3127477 w 4782983"/>
                <a:gd name="connsiteY28" fmla="*/ 1902763 h 5865163"/>
                <a:gd name="connsiteX29" fmla="*/ 3051277 w 4782983"/>
                <a:gd name="connsiteY29" fmla="*/ 1369363 h 5865163"/>
                <a:gd name="connsiteX30" fmla="*/ 3356077 w 4782983"/>
                <a:gd name="connsiteY30" fmla="*/ 835963 h 5865163"/>
                <a:gd name="connsiteX31" fmla="*/ 3508477 w 4782983"/>
                <a:gd name="connsiteY31" fmla="*/ 607363 h 5865163"/>
                <a:gd name="connsiteX32" fmla="*/ 3432277 w 4782983"/>
                <a:gd name="connsiteY32" fmla="*/ 302563 h 5865163"/>
                <a:gd name="connsiteX33" fmla="*/ 2975077 w 4782983"/>
                <a:gd name="connsiteY33" fmla="*/ 226363 h 5865163"/>
                <a:gd name="connsiteX34" fmla="*/ 2060677 w 4782983"/>
                <a:gd name="connsiteY34" fmla="*/ 226363 h 5865163"/>
                <a:gd name="connsiteX35" fmla="*/ 1070077 w 4782983"/>
                <a:gd name="connsiteY35" fmla="*/ 226363 h 5865163"/>
                <a:gd name="connsiteX36" fmla="*/ 460477 w 4782983"/>
                <a:gd name="connsiteY36" fmla="*/ 226363 h 5865163"/>
                <a:gd name="connsiteX37" fmla="*/ 3277 w 4782983"/>
                <a:gd name="connsiteY37" fmla="*/ 378763 h 5865163"/>
                <a:gd name="connsiteX38" fmla="*/ 440815 w 4782983"/>
                <a:gd name="connsiteY38" fmla="*/ 2498944 h 5865163"/>
                <a:gd name="connsiteX39" fmla="*/ 308079 w 4782983"/>
                <a:gd name="connsiteY39" fmla="*/ 2496487 h 5865163"/>
                <a:gd name="connsiteX40" fmla="*/ 308079 w 4782983"/>
                <a:gd name="connsiteY40" fmla="*/ 2496487 h 5865163"/>
                <a:gd name="connsiteX0" fmla="*/ 330202 w 4805106"/>
                <a:gd name="connsiteY0" fmla="*/ 2496078 h 5864754"/>
                <a:gd name="connsiteX1" fmla="*/ 330202 w 4805106"/>
                <a:gd name="connsiteY1" fmla="*/ 2572278 h 5864754"/>
                <a:gd name="connsiteX2" fmla="*/ 330202 w 4805106"/>
                <a:gd name="connsiteY2" fmla="*/ 2800878 h 5864754"/>
                <a:gd name="connsiteX3" fmla="*/ 330202 w 4805106"/>
                <a:gd name="connsiteY3" fmla="*/ 2953278 h 5864754"/>
                <a:gd name="connsiteX4" fmla="*/ 344951 w 4805106"/>
                <a:gd name="connsiteY4" fmla="*/ 3132716 h 5864754"/>
                <a:gd name="connsiteX5" fmla="*/ 359700 w 4805106"/>
                <a:gd name="connsiteY5" fmla="*/ 3206458 h 5864754"/>
                <a:gd name="connsiteX6" fmla="*/ 521932 w 4805106"/>
                <a:gd name="connsiteY6" fmla="*/ 3575167 h 5864754"/>
                <a:gd name="connsiteX7" fmla="*/ 595674 w 4805106"/>
                <a:gd name="connsiteY7" fmla="*/ 3737400 h 5864754"/>
                <a:gd name="connsiteX8" fmla="*/ 787403 w 4805106"/>
                <a:gd name="connsiteY8" fmla="*/ 4091361 h 5864754"/>
                <a:gd name="connsiteX9" fmla="*/ 920138 w 4805106"/>
                <a:gd name="connsiteY9" fmla="*/ 4297838 h 5864754"/>
                <a:gd name="connsiteX10" fmla="*/ 1067622 w 4805106"/>
                <a:gd name="connsiteY10" fmla="*/ 4548561 h 5864754"/>
                <a:gd name="connsiteX11" fmla="*/ 1274100 w 4805106"/>
                <a:gd name="connsiteY11" fmla="*/ 4799283 h 5864754"/>
                <a:gd name="connsiteX12" fmla="*/ 1397001 w 4805106"/>
                <a:gd name="connsiteY12" fmla="*/ 5010679 h 5864754"/>
                <a:gd name="connsiteX13" fmla="*/ 1549401 w 4805106"/>
                <a:gd name="connsiteY13" fmla="*/ 5239279 h 5864754"/>
                <a:gd name="connsiteX14" fmla="*/ 2235202 w 4805106"/>
                <a:gd name="connsiteY14" fmla="*/ 5620278 h 5864754"/>
                <a:gd name="connsiteX15" fmla="*/ 2837429 w 4805106"/>
                <a:gd name="connsiteY15" fmla="*/ 5595696 h 5864754"/>
                <a:gd name="connsiteX16" fmla="*/ 4521200 w 4805106"/>
                <a:gd name="connsiteY16" fmla="*/ 5864754 h 5864754"/>
                <a:gd name="connsiteX17" fmla="*/ 4673601 w 4805106"/>
                <a:gd name="connsiteY17" fmla="*/ 5255153 h 5864754"/>
                <a:gd name="connsiteX18" fmla="*/ 3606800 w 4805106"/>
                <a:gd name="connsiteY18" fmla="*/ 4493153 h 5864754"/>
                <a:gd name="connsiteX19" fmla="*/ 3911600 w 4805106"/>
                <a:gd name="connsiteY19" fmla="*/ 4035953 h 5864754"/>
                <a:gd name="connsiteX20" fmla="*/ 3530600 w 4805106"/>
                <a:gd name="connsiteY20" fmla="*/ 3731153 h 5864754"/>
                <a:gd name="connsiteX21" fmla="*/ 2844800 w 4805106"/>
                <a:gd name="connsiteY21" fmla="*/ 4340753 h 5864754"/>
                <a:gd name="connsiteX22" fmla="*/ 2387600 w 4805106"/>
                <a:gd name="connsiteY22" fmla="*/ 4112153 h 5864754"/>
                <a:gd name="connsiteX23" fmla="*/ 2082800 w 4805106"/>
                <a:gd name="connsiteY23" fmla="*/ 3654953 h 5864754"/>
                <a:gd name="connsiteX24" fmla="*/ 2006600 w 4805106"/>
                <a:gd name="connsiteY24" fmla="*/ 3350153 h 5864754"/>
                <a:gd name="connsiteX25" fmla="*/ 1930400 w 4805106"/>
                <a:gd name="connsiteY25" fmla="*/ 3121554 h 5864754"/>
                <a:gd name="connsiteX26" fmla="*/ 1930400 w 4805106"/>
                <a:gd name="connsiteY26" fmla="*/ 2664353 h 5864754"/>
                <a:gd name="connsiteX27" fmla="*/ 2540000 w 4805106"/>
                <a:gd name="connsiteY27" fmla="*/ 2207154 h 5864754"/>
                <a:gd name="connsiteX28" fmla="*/ 3149600 w 4805106"/>
                <a:gd name="connsiteY28" fmla="*/ 1902354 h 5864754"/>
                <a:gd name="connsiteX29" fmla="*/ 3073400 w 4805106"/>
                <a:gd name="connsiteY29" fmla="*/ 1368954 h 5864754"/>
                <a:gd name="connsiteX30" fmla="*/ 3378200 w 4805106"/>
                <a:gd name="connsiteY30" fmla="*/ 835554 h 5864754"/>
                <a:gd name="connsiteX31" fmla="*/ 3530600 w 4805106"/>
                <a:gd name="connsiteY31" fmla="*/ 606954 h 5864754"/>
                <a:gd name="connsiteX32" fmla="*/ 3454400 w 4805106"/>
                <a:gd name="connsiteY32" fmla="*/ 302154 h 5864754"/>
                <a:gd name="connsiteX33" fmla="*/ 2997200 w 4805106"/>
                <a:gd name="connsiteY33" fmla="*/ 225954 h 5864754"/>
                <a:gd name="connsiteX34" fmla="*/ 2082800 w 4805106"/>
                <a:gd name="connsiteY34" fmla="*/ 225954 h 5864754"/>
                <a:gd name="connsiteX35" fmla="*/ 1092200 w 4805106"/>
                <a:gd name="connsiteY35" fmla="*/ 225954 h 5864754"/>
                <a:gd name="connsiteX36" fmla="*/ 482600 w 4805106"/>
                <a:gd name="connsiteY36" fmla="*/ 225954 h 5864754"/>
                <a:gd name="connsiteX37" fmla="*/ 25400 w 4805106"/>
                <a:gd name="connsiteY37" fmla="*/ 378354 h 5864754"/>
                <a:gd name="connsiteX38" fmla="*/ 330202 w 4805106"/>
                <a:gd name="connsiteY38" fmla="*/ 2496078 h 5864754"/>
                <a:gd name="connsiteX39" fmla="*/ 330202 w 4805106"/>
                <a:gd name="connsiteY39" fmla="*/ 2496078 h 5864754"/>
                <a:gd name="connsiteX0" fmla="*/ 377827 w 4852731"/>
                <a:gd name="connsiteY0" fmla="*/ 2496078 h 5864754"/>
                <a:gd name="connsiteX1" fmla="*/ 377827 w 4852731"/>
                <a:gd name="connsiteY1" fmla="*/ 2572278 h 5864754"/>
                <a:gd name="connsiteX2" fmla="*/ 377827 w 4852731"/>
                <a:gd name="connsiteY2" fmla="*/ 2800878 h 5864754"/>
                <a:gd name="connsiteX3" fmla="*/ 377827 w 4852731"/>
                <a:gd name="connsiteY3" fmla="*/ 2953278 h 5864754"/>
                <a:gd name="connsiteX4" fmla="*/ 392576 w 4852731"/>
                <a:gd name="connsiteY4" fmla="*/ 3132716 h 5864754"/>
                <a:gd name="connsiteX5" fmla="*/ 407325 w 4852731"/>
                <a:gd name="connsiteY5" fmla="*/ 3206458 h 5864754"/>
                <a:gd name="connsiteX6" fmla="*/ 569557 w 4852731"/>
                <a:gd name="connsiteY6" fmla="*/ 3575167 h 5864754"/>
                <a:gd name="connsiteX7" fmla="*/ 643299 w 4852731"/>
                <a:gd name="connsiteY7" fmla="*/ 3737400 h 5864754"/>
                <a:gd name="connsiteX8" fmla="*/ 835028 w 4852731"/>
                <a:gd name="connsiteY8" fmla="*/ 4091361 h 5864754"/>
                <a:gd name="connsiteX9" fmla="*/ 967763 w 4852731"/>
                <a:gd name="connsiteY9" fmla="*/ 4297838 h 5864754"/>
                <a:gd name="connsiteX10" fmla="*/ 1115247 w 4852731"/>
                <a:gd name="connsiteY10" fmla="*/ 4548561 h 5864754"/>
                <a:gd name="connsiteX11" fmla="*/ 1321725 w 4852731"/>
                <a:gd name="connsiteY11" fmla="*/ 4799283 h 5864754"/>
                <a:gd name="connsiteX12" fmla="*/ 1444626 w 4852731"/>
                <a:gd name="connsiteY12" fmla="*/ 5010679 h 5864754"/>
                <a:gd name="connsiteX13" fmla="*/ 1597026 w 4852731"/>
                <a:gd name="connsiteY13" fmla="*/ 5239279 h 5864754"/>
                <a:gd name="connsiteX14" fmla="*/ 2282827 w 4852731"/>
                <a:gd name="connsiteY14" fmla="*/ 5620278 h 5864754"/>
                <a:gd name="connsiteX15" fmla="*/ 2885054 w 4852731"/>
                <a:gd name="connsiteY15" fmla="*/ 5595696 h 5864754"/>
                <a:gd name="connsiteX16" fmla="*/ 4568825 w 4852731"/>
                <a:gd name="connsiteY16" fmla="*/ 5864754 h 5864754"/>
                <a:gd name="connsiteX17" fmla="*/ 4721226 w 4852731"/>
                <a:gd name="connsiteY17" fmla="*/ 5255153 h 5864754"/>
                <a:gd name="connsiteX18" fmla="*/ 3654425 w 4852731"/>
                <a:gd name="connsiteY18" fmla="*/ 4493153 h 5864754"/>
                <a:gd name="connsiteX19" fmla="*/ 3959225 w 4852731"/>
                <a:gd name="connsiteY19" fmla="*/ 4035953 h 5864754"/>
                <a:gd name="connsiteX20" fmla="*/ 3578225 w 4852731"/>
                <a:gd name="connsiteY20" fmla="*/ 3731153 h 5864754"/>
                <a:gd name="connsiteX21" fmla="*/ 2892425 w 4852731"/>
                <a:gd name="connsiteY21" fmla="*/ 4340753 h 5864754"/>
                <a:gd name="connsiteX22" fmla="*/ 2435225 w 4852731"/>
                <a:gd name="connsiteY22" fmla="*/ 4112153 h 5864754"/>
                <a:gd name="connsiteX23" fmla="*/ 2130425 w 4852731"/>
                <a:gd name="connsiteY23" fmla="*/ 3654953 h 5864754"/>
                <a:gd name="connsiteX24" fmla="*/ 2054225 w 4852731"/>
                <a:gd name="connsiteY24" fmla="*/ 3350153 h 5864754"/>
                <a:gd name="connsiteX25" fmla="*/ 1978025 w 4852731"/>
                <a:gd name="connsiteY25" fmla="*/ 3121554 h 5864754"/>
                <a:gd name="connsiteX26" fmla="*/ 1978025 w 4852731"/>
                <a:gd name="connsiteY26" fmla="*/ 2664353 h 5864754"/>
                <a:gd name="connsiteX27" fmla="*/ 2587625 w 4852731"/>
                <a:gd name="connsiteY27" fmla="*/ 2207154 h 5864754"/>
                <a:gd name="connsiteX28" fmla="*/ 3197225 w 4852731"/>
                <a:gd name="connsiteY28" fmla="*/ 1902354 h 5864754"/>
                <a:gd name="connsiteX29" fmla="*/ 3121025 w 4852731"/>
                <a:gd name="connsiteY29" fmla="*/ 1368954 h 5864754"/>
                <a:gd name="connsiteX30" fmla="*/ 3425825 w 4852731"/>
                <a:gd name="connsiteY30" fmla="*/ 835554 h 5864754"/>
                <a:gd name="connsiteX31" fmla="*/ 3578225 w 4852731"/>
                <a:gd name="connsiteY31" fmla="*/ 606954 h 5864754"/>
                <a:gd name="connsiteX32" fmla="*/ 3502025 w 4852731"/>
                <a:gd name="connsiteY32" fmla="*/ 302154 h 5864754"/>
                <a:gd name="connsiteX33" fmla="*/ 3044825 w 4852731"/>
                <a:gd name="connsiteY33" fmla="*/ 225954 h 5864754"/>
                <a:gd name="connsiteX34" fmla="*/ 2130425 w 4852731"/>
                <a:gd name="connsiteY34" fmla="*/ 225954 h 5864754"/>
                <a:gd name="connsiteX35" fmla="*/ 1139825 w 4852731"/>
                <a:gd name="connsiteY35" fmla="*/ 225954 h 5864754"/>
                <a:gd name="connsiteX36" fmla="*/ 530225 w 4852731"/>
                <a:gd name="connsiteY36" fmla="*/ 225954 h 5864754"/>
                <a:gd name="connsiteX37" fmla="*/ 73025 w 4852731"/>
                <a:gd name="connsiteY37" fmla="*/ 378354 h 5864754"/>
                <a:gd name="connsiteX38" fmla="*/ 92075 w 4852731"/>
                <a:gd name="connsiteY38" fmla="*/ 783167 h 5864754"/>
                <a:gd name="connsiteX39" fmla="*/ 377827 w 4852731"/>
                <a:gd name="connsiteY39" fmla="*/ 2496078 h 5864754"/>
                <a:gd name="connsiteX40" fmla="*/ 377827 w 4852731"/>
                <a:gd name="connsiteY40" fmla="*/ 2496078 h 5864754"/>
                <a:gd name="connsiteX0" fmla="*/ 377827 w 4852731"/>
                <a:gd name="connsiteY0" fmla="*/ 2496078 h 5864754"/>
                <a:gd name="connsiteX1" fmla="*/ 377827 w 4852731"/>
                <a:gd name="connsiteY1" fmla="*/ 2572278 h 5864754"/>
                <a:gd name="connsiteX2" fmla="*/ 377827 w 4852731"/>
                <a:gd name="connsiteY2" fmla="*/ 2800878 h 5864754"/>
                <a:gd name="connsiteX3" fmla="*/ 377827 w 4852731"/>
                <a:gd name="connsiteY3" fmla="*/ 2953278 h 5864754"/>
                <a:gd name="connsiteX4" fmla="*/ 392576 w 4852731"/>
                <a:gd name="connsiteY4" fmla="*/ 3132716 h 5864754"/>
                <a:gd name="connsiteX5" fmla="*/ 407325 w 4852731"/>
                <a:gd name="connsiteY5" fmla="*/ 3206458 h 5864754"/>
                <a:gd name="connsiteX6" fmla="*/ 569557 w 4852731"/>
                <a:gd name="connsiteY6" fmla="*/ 3575167 h 5864754"/>
                <a:gd name="connsiteX7" fmla="*/ 643299 w 4852731"/>
                <a:gd name="connsiteY7" fmla="*/ 3737400 h 5864754"/>
                <a:gd name="connsiteX8" fmla="*/ 835028 w 4852731"/>
                <a:gd name="connsiteY8" fmla="*/ 4091361 h 5864754"/>
                <a:gd name="connsiteX9" fmla="*/ 967763 w 4852731"/>
                <a:gd name="connsiteY9" fmla="*/ 4297838 h 5864754"/>
                <a:gd name="connsiteX10" fmla="*/ 1115247 w 4852731"/>
                <a:gd name="connsiteY10" fmla="*/ 4548561 h 5864754"/>
                <a:gd name="connsiteX11" fmla="*/ 1321725 w 4852731"/>
                <a:gd name="connsiteY11" fmla="*/ 4799283 h 5864754"/>
                <a:gd name="connsiteX12" fmla="*/ 1444626 w 4852731"/>
                <a:gd name="connsiteY12" fmla="*/ 5010679 h 5864754"/>
                <a:gd name="connsiteX13" fmla="*/ 1597026 w 4852731"/>
                <a:gd name="connsiteY13" fmla="*/ 5239279 h 5864754"/>
                <a:gd name="connsiteX14" fmla="*/ 2282827 w 4852731"/>
                <a:gd name="connsiteY14" fmla="*/ 5620278 h 5864754"/>
                <a:gd name="connsiteX15" fmla="*/ 2885054 w 4852731"/>
                <a:gd name="connsiteY15" fmla="*/ 5595696 h 5864754"/>
                <a:gd name="connsiteX16" fmla="*/ 4568825 w 4852731"/>
                <a:gd name="connsiteY16" fmla="*/ 5864754 h 5864754"/>
                <a:gd name="connsiteX17" fmla="*/ 4721226 w 4852731"/>
                <a:gd name="connsiteY17" fmla="*/ 5255153 h 5864754"/>
                <a:gd name="connsiteX18" fmla="*/ 3654425 w 4852731"/>
                <a:gd name="connsiteY18" fmla="*/ 4493153 h 5864754"/>
                <a:gd name="connsiteX19" fmla="*/ 3959225 w 4852731"/>
                <a:gd name="connsiteY19" fmla="*/ 4035953 h 5864754"/>
                <a:gd name="connsiteX20" fmla="*/ 3578225 w 4852731"/>
                <a:gd name="connsiteY20" fmla="*/ 3731153 h 5864754"/>
                <a:gd name="connsiteX21" fmla="*/ 2892425 w 4852731"/>
                <a:gd name="connsiteY21" fmla="*/ 4340753 h 5864754"/>
                <a:gd name="connsiteX22" fmla="*/ 2435225 w 4852731"/>
                <a:gd name="connsiteY22" fmla="*/ 4112153 h 5864754"/>
                <a:gd name="connsiteX23" fmla="*/ 2130425 w 4852731"/>
                <a:gd name="connsiteY23" fmla="*/ 3654953 h 5864754"/>
                <a:gd name="connsiteX24" fmla="*/ 2054225 w 4852731"/>
                <a:gd name="connsiteY24" fmla="*/ 3350153 h 5864754"/>
                <a:gd name="connsiteX25" fmla="*/ 1978025 w 4852731"/>
                <a:gd name="connsiteY25" fmla="*/ 3121554 h 5864754"/>
                <a:gd name="connsiteX26" fmla="*/ 1978025 w 4852731"/>
                <a:gd name="connsiteY26" fmla="*/ 2664353 h 5864754"/>
                <a:gd name="connsiteX27" fmla="*/ 2587625 w 4852731"/>
                <a:gd name="connsiteY27" fmla="*/ 2207154 h 5864754"/>
                <a:gd name="connsiteX28" fmla="*/ 3197225 w 4852731"/>
                <a:gd name="connsiteY28" fmla="*/ 1902354 h 5864754"/>
                <a:gd name="connsiteX29" fmla="*/ 3121025 w 4852731"/>
                <a:gd name="connsiteY29" fmla="*/ 1368954 h 5864754"/>
                <a:gd name="connsiteX30" fmla="*/ 3425825 w 4852731"/>
                <a:gd name="connsiteY30" fmla="*/ 835554 h 5864754"/>
                <a:gd name="connsiteX31" fmla="*/ 3578225 w 4852731"/>
                <a:gd name="connsiteY31" fmla="*/ 606954 h 5864754"/>
                <a:gd name="connsiteX32" fmla="*/ 3502025 w 4852731"/>
                <a:gd name="connsiteY32" fmla="*/ 302154 h 5864754"/>
                <a:gd name="connsiteX33" fmla="*/ 3044825 w 4852731"/>
                <a:gd name="connsiteY33" fmla="*/ 225954 h 5864754"/>
                <a:gd name="connsiteX34" fmla="*/ 2130425 w 4852731"/>
                <a:gd name="connsiteY34" fmla="*/ 225954 h 5864754"/>
                <a:gd name="connsiteX35" fmla="*/ 1139825 w 4852731"/>
                <a:gd name="connsiteY35" fmla="*/ 225954 h 5864754"/>
                <a:gd name="connsiteX36" fmla="*/ 530225 w 4852731"/>
                <a:gd name="connsiteY36" fmla="*/ 225954 h 5864754"/>
                <a:gd name="connsiteX37" fmla="*/ 73025 w 4852731"/>
                <a:gd name="connsiteY37" fmla="*/ 378354 h 5864754"/>
                <a:gd name="connsiteX38" fmla="*/ 454026 w 4852731"/>
                <a:gd name="connsiteY38" fmla="*/ 911754 h 5864754"/>
                <a:gd name="connsiteX39" fmla="*/ 377827 w 4852731"/>
                <a:gd name="connsiteY39" fmla="*/ 2496078 h 5864754"/>
                <a:gd name="connsiteX40" fmla="*/ 377827 w 4852731"/>
                <a:gd name="connsiteY40" fmla="*/ 2496078 h 5864754"/>
                <a:gd name="connsiteX0" fmla="*/ 225426 w 4700330"/>
                <a:gd name="connsiteY0" fmla="*/ 2419878 h 5788554"/>
                <a:gd name="connsiteX1" fmla="*/ 225426 w 4700330"/>
                <a:gd name="connsiteY1" fmla="*/ 2496078 h 5788554"/>
                <a:gd name="connsiteX2" fmla="*/ 225426 w 4700330"/>
                <a:gd name="connsiteY2" fmla="*/ 2724678 h 5788554"/>
                <a:gd name="connsiteX3" fmla="*/ 225426 w 4700330"/>
                <a:gd name="connsiteY3" fmla="*/ 2877078 h 5788554"/>
                <a:gd name="connsiteX4" fmla="*/ 240175 w 4700330"/>
                <a:gd name="connsiteY4" fmla="*/ 3056516 h 5788554"/>
                <a:gd name="connsiteX5" fmla="*/ 254924 w 4700330"/>
                <a:gd name="connsiteY5" fmla="*/ 3130258 h 5788554"/>
                <a:gd name="connsiteX6" fmla="*/ 417156 w 4700330"/>
                <a:gd name="connsiteY6" fmla="*/ 3498967 h 5788554"/>
                <a:gd name="connsiteX7" fmla="*/ 490898 w 4700330"/>
                <a:gd name="connsiteY7" fmla="*/ 3661200 h 5788554"/>
                <a:gd name="connsiteX8" fmla="*/ 682627 w 4700330"/>
                <a:gd name="connsiteY8" fmla="*/ 4015161 h 5788554"/>
                <a:gd name="connsiteX9" fmla="*/ 815362 w 4700330"/>
                <a:gd name="connsiteY9" fmla="*/ 4221638 h 5788554"/>
                <a:gd name="connsiteX10" fmla="*/ 962846 w 4700330"/>
                <a:gd name="connsiteY10" fmla="*/ 4472361 h 5788554"/>
                <a:gd name="connsiteX11" fmla="*/ 1169324 w 4700330"/>
                <a:gd name="connsiteY11" fmla="*/ 4723083 h 5788554"/>
                <a:gd name="connsiteX12" fmla="*/ 1292225 w 4700330"/>
                <a:gd name="connsiteY12" fmla="*/ 4934479 h 5788554"/>
                <a:gd name="connsiteX13" fmla="*/ 1444625 w 4700330"/>
                <a:gd name="connsiteY13" fmla="*/ 5163079 h 5788554"/>
                <a:gd name="connsiteX14" fmla="*/ 2130426 w 4700330"/>
                <a:gd name="connsiteY14" fmla="*/ 5544078 h 5788554"/>
                <a:gd name="connsiteX15" fmla="*/ 2732653 w 4700330"/>
                <a:gd name="connsiteY15" fmla="*/ 5519496 h 5788554"/>
                <a:gd name="connsiteX16" fmla="*/ 4416424 w 4700330"/>
                <a:gd name="connsiteY16" fmla="*/ 5788554 h 5788554"/>
                <a:gd name="connsiteX17" fmla="*/ 4568825 w 4700330"/>
                <a:gd name="connsiteY17" fmla="*/ 5178953 h 5788554"/>
                <a:gd name="connsiteX18" fmla="*/ 3502024 w 4700330"/>
                <a:gd name="connsiteY18" fmla="*/ 4416953 h 5788554"/>
                <a:gd name="connsiteX19" fmla="*/ 3806824 w 4700330"/>
                <a:gd name="connsiteY19" fmla="*/ 3959753 h 5788554"/>
                <a:gd name="connsiteX20" fmla="*/ 3425824 w 4700330"/>
                <a:gd name="connsiteY20" fmla="*/ 3654953 h 5788554"/>
                <a:gd name="connsiteX21" fmla="*/ 2740024 w 4700330"/>
                <a:gd name="connsiteY21" fmla="*/ 4264553 h 5788554"/>
                <a:gd name="connsiteX22" fmla="*/ 2282824 w 4700330"/>
                <a:gd name="connsiteY22" fmla="*/ 4035953 h 5788554"/>
                <a:gd name="connsiteX23" fmla="*/ 1978024 w 4700330"/>
                <a:gd name="connsiteY23" fmla="*/ 3578753 h 5788554"/>
                <a:gd name="connsiteX24" fmla="*/ 1901824 w 4700330"/>
                <a:gd name="connsiteY24" fmla="*/ 3273953 h 5788554"/>
                <a:gd name="connsiteX25" fmla="*/ 1825624 w 4700330"/>
                <a:gd name="connsiteY25" fmla="*/ 3045354 h 5788554"/>
                <a:gd name="connsiteX26" fmla="*/ 1825624 w 4700330"/>
                <a:gd name="connsiteY26" fmla="*/ 2588153 h 5788554"/>
                <a:gd name="connsiteX27" fmla="*/ 2435224 w 4700330"/>
                <a:gd name="connsiteY27" fmla="*/ 2130954 h 5788554"/>
                <a:gd name="connsiteX28" fmla="*/ 3044824 w 4700330"/>
                <a:gd name="connsiteY28" fmla="*/ 1826154 h 5788554"/>
                <a:gd name="connsiteX29" fmla="*/ 2968624 w 4700330"/>
                <a:gd name="connsiteY29" fmla="*/ 1292754 h 5788554"/>
                <a:gd name="connsiteX30" fmla="*/ 3273424 w 4700330"/>
                <a:gd name="connsiteY30" fmla="*/ 759354 h 5788554"/>
                <a:gd name="connsiteX31" fmla="*/ 3425824 w 4700330"/>
                <a:gd name="connsiteY31" fmla="*/ 530754 h 5788554"/>
                <a:gd name="connsiteX32" fmla="*/ 3349624 w 4700330"/>
                <a:gd name="connsiteY32" fmla="*/ 225954 h 5788554"/>
                <a:gd name="connsiteX33" fmla="*/ 2892424 w 4700330"/>
                <a:gd name="connsiteY33" fmla="*/ 149754 h 5788554"/>
                <a:gd name="connsiteX34" fmla="*/ 1978024 w 4700330"/>
                <a:gd name="connsiteY34" fmla="*/ 149754 h 5788554"/>
                <a:gd name="connsiteX35" fmla="*/ 987424 w 4700330"/>
                <a:gd name="connsiteY35" fmla="*/ 149754 h 5788554"/>
                <a:gd name="connsiteX36" fmla="*/ 377824 w 4700330"/>
                <a:gd name="connsiteY36" fmla="*/ 149754 h 5788554"/>
                <a:gd name="connsiteX37" fmla="*/ 73025 w 4700330"/>
                <a:gd name="connsiteY37" fmla="*/ 378354 h 5788554"/>
                <a:gd name="connsiteX38" fmla="*/ 301625 w 4700330"/>
                <a:gd name="connsiteY38" fmla="*/ 835554 h 5788554"/>
                <a:gd name="connsiteX39" fmla="*/ 225426 w 4700330"/>
                <a:gd name="connsiteY39" fmla="*/ 2419878 h 5788554"/>
                <a:gd name="connsiteX40" fmla="*/ 225426 w 4700330"/>
                <a:gd name="connsiteY40" fmla="*/ 2419878 h 5788554"/>
                <a:gd name="connsiteX0" fmla="*/ 149227 w 4624131"/>
                <a:gd name="connsiteY0" fmla="*/ 2311398 h 5680074"/>
                <a:gd name="connsiteX1" fmla="*/ 149227 w 4624131"/>
                <a:gd name="connsiteY1" fmla="*/ 2387598 h 5680074"/>
                <a:gd name="connsiteX2" fmla="*/ 149227 w 4624131"/>
                <a:gd name="connsiteY2" fmla="*/ 2616198 h 5680074"/>
                <a:gd name="connsiteX3" fmla="*/ 149227 w 4624131"/>
                <a:gd name="connsiteY3" fmla="*/ 2768598 h 5680074"/>
                <a:gd name="connsiteX4" fmla="*/ 163976 w 4624131"/>
                <a:gd name="connsiteY4" fmla="*/ 2948036 h 5680074"/>
                <a:gd name="connsiteX5" fmla="*/ 178725 w 4624131"/>
                <a:gd name="connsiteY5" fmla="*/ 3021778 h 5680074"/>
                <a:gd name="connsiteX6" fmla="*/ 340957 w 4624131"/>
                <a:gd name="connsiteY6" fmla="*/ 3390487 h 5680074"/>
                <a:gd name="connsiteX7" fmla="*/ 414699 w 4624131"/>
                <a:gd name="connsiteY7" fmla="*/ 3552720 h 5680074"/>
                <a:gd name="connsiteX8" fmla="*/ 606428 w 4624131"/>
                <a:gd name="connsiteY8" fmla="*/ 3906681 h 5680074"/>
                <a:gd name="connsiteX9" fmla="*/ 739163 w 4624131"/>
                <a:gd name="connsiteY9" fmla="*/ 4113158 h 5680074"/>
                <a:gd name="connsiteX10" fmla="*/ 886647 w 4624131"/>
                <a:gd name="connsiteY10" fmla="*/ 4363881 h 5680074"/>
                <a:gd name="connsiteX11" fmla="*/ 1093125 w 4624131"/>
                <a:gd name="connsiteY11" fmla="*/ 4614603 h 5680074"/>
                <a:gd name="connsiteX12" fmla="*/ 1216026 w 4624131"/>
                <a:gd name="connsiteY12" fmla="*/ 4825999 h 5680074"/>
                <a:gd name="connsiteX13" fmla="*/ 1368426 w 4624131"/>
                <a:gd name="connsiteY13" fmla="*/ 5054599 h 5680074"/>
                <a:gd name="connsiteX14" fmla="*/ 2054227 w 4624131"/>
                <a:gd name="connsiteY14" fmla="*/ 5435598 h 5680074"/>
                <a:gd name="connsiteX15" fmla="*/ 2656454 w 4624131"/>
                <a:gd name="connsiteY15" fmla="*/ 5411016 h 5680074"/>
                <a:gd name="connsiteX16" fmla="*/ 4340225 w 4624131"/>
                <a:gd name="connsiteY16" fmla="*/ 5680074 h 5680074"/>
                <a:gd name="connsiteX17" fmla="*/ 4492626 w 4624131"/>
                <a:gd name="connsiteY17" fmla="*/ 5070473 h 5680074"/>
                <a:gd name="connsiteX18" fmla="*/ 3425825 w 4624131"/>
                <a:gd name="connsiteY18" fmla="*/ 4308473 h 5680074"/>
                <a:gd name="connsiteX19" fmla="*/ 3730625 w 4624131"/>
                <a:gd name="connsiteY19" fmla="*/ 3851273 h 5680074"/>
                <a:gd name="connsiteX20" fmla="*/ 3349625 w 4624131"/>
                <a:gd name="connsiteY20" fmla="*/ 3546473 h 5680074"/>
                <a:gd name="connsiteX21" fmla="*/ 2663825 w 4624131"/>
                <a:gd name="connsiteY21" fmla="*/ 4156073 h 5680074"/>
                <a:gd name="connsiteX22" fmla="*/ 2206625 w 4624131"/>
                <a:gd name="connsiteY22" fmla="*/ 3927473 h 5680074"/>
                <a:gd name="connsiteX23" fmla="*/ 1901825 w 4624131"/>
                <a:gd name="connsiteY23" fmla="*/ 3470273 h 5680074"/>
                <a:gd name="connsiteX24" fmla="*/ 1825625 w 4624131"/>
                <a:gd name="connsiteY24" fmla="*/ 3165473 h 5680074"/>
                <a:gd name="connsiteX25" fmla="*/ 1749425 w 4624131"/>
                <a:gd name="connsiteY25" fmla="*/ 2936874 h 5680074"/>
                <a:gd name="connsiteX26" fmla="*/ 1749425 w 4624131"/>
                <a:gd name="connsiteY26" fmla="*/ 2479673 h 5680074"/>
                <a:gd name="connsiteX27" fmla="*/ 2359025 w 4624131"/>
                <a:gd name="connsiteY27" fmla="*/ 2022474 h 5680074"/>
                <a:gd name="connsiteX28" fmla="*/ 2968625 w 4624131"/>
                <a:gd name="connsiteY28" fmla="*/ 1717674 h 5680074"/>
                <a:gd name="connsiteX29" fmla="*/ 2892425 w 4624131"/>
                <a:gd name="connsiteY29" fmla="*/ 1184274 h 5680074"/>
                <a:gd name="connsiteX30" fmla="*/ 3197225 w 4624131"/>
                <a:gd name="connsiteY30" fmla="*/ 650874 h 5680074"/>
                <a:gd name="connsiteX31" fmla="*/ 3349625 w 4624131"/>
                <a:gd name="connsiteY31" fmla="*/ 422274 h 5680074"/>
                <a:gd name="connsiteX32" fmla="*/ 3273425 w 4624131"/>
                <a:gd name="connsiteY32" fmla="*/ 117474 h 5680074"/>
                <a:gd name="connsiteX33" fmla="*/ 2816225 w 4624131"/>
                <a:gd name="connsiteY33" fmla="*/ 41274 h 5680074"/>
                <a:gd name="connsiteX34" fmla="*/ 1901825 w 4624131"/>
                <a:gd name="connsiteY34" fmla="*/ 41274 h 5680074"/>
                <a:gd name="connsiteX35" fmla="*/ 911225 w 4624131"/>
                <a:gd name="connsiteY35" fmla="*/ 41274 h 5680074"/>
                <a:gd name="connsiteX36" fmla="*/ 301625 w 4624131"/>
                <a:gd name="connsiteY36" fmla="*/ 41274 h 5680074"/>
                <a:gd name="connsiteX37" fmla="*/ 73025 w 4624131"/>
                <a:gd name="connsiteY37" fmla="*/ 422274 h 5680074"/>
                <a:gd name="connsiteX38" fmla="*/ 225426 w 4624131"/>
                <a:gd name="connsiteY38" fmla="*/ 727074 h 5680074"/>
                <a:gd name="connsiteX39" fmla="*/ 149227 w 4624131"/>
                <a:gd name="connsiteY39" fmla="*/ 2311398 h 5680074"/>
                <a:gd name="connsiteX40" fmla="*/ 149227 w 4624131"/>
                <a:gd name="connsiteY40" fmla="*/ 2311398 h 5680074"/>
                <a:gd name="connsiteX0" fmla="*/ 76202 w 4551106"/>
                <a:gd name="connsiteY0" fmla="*/ 2311398 h 5680074"/>
                <a:gd name="connsiteX1" fmla="*/ 76202 w 4551106"/>
                <a:gd name="connsiteY1" fmla="*/ 2387598 h 5680074"/>
                <a:gd name="connsiteX2" fmla="*/ 76202 w 4551106"/>
                <a:gd name="connsiteY2" fmla="*/ 2616198 h 5680074"/>
                <a:gd name="connsiteX3" fmla="*/ 76202 w 4551106"/>
                <a:gd name="connsiteY3" fmla="*/ 2768598 h 5680074"/>
                <a:gd name="connsiteX4" fmla="*/ 90951 w 4551106"/>
                <a:gd name="connsiteY4" fmla="*/ 2948036 h 5680074"/>
                <a:gd name="connsiteX5" fmla="*/ 105700 w 4551106"/>
                <a:gd name="connsiteY5" fmla="*/ 3021778 h 5680074"/>
                <a:gd name="connsiteX6" fmla="*/ 267932 w 4551106"/>
                <a:gd name="connsiteY6" fmla="*/ 3390487 h 5680074"/>
                <a:gd name="connsiteX7" fmla="*/ 341674 w 4551106"/>
                <a:gd name="connsiteY7" fmla="*/ 3552720 h 5680074"/>
                <a:gd name="connsiteX8" fmla="*/ 533403 w 4551106"/>
                <a:gd name="connsiteY8" fmla="*/ 3906681 h 5680074"/>
                <a:gd name="connsiteX9" fmla="*/ 666138 w 4551106"/>
                <a:gd name="connsiteY9" fmla="*/ 4113158 h 5680074"/>
                <a:gd name="connsiteX10" fmla="*/ 813622 w 4551106"/>
                <a:gd name="connsiteY10" fmla="*/ 4363881 h 5680074"/>
                <a:gd name="connsiteX11" fmla="*/ 1020100 w 4551106"/>
                <a:gd name="connsiteY11" fmla="*/ 4614603 h 5680074"/>
                <a:gd name="connsiteX12" fmla="*/ 1143001 w 4551106"/>
                <a:gd name="connsiteY12" fmla="*/ 4825999 h 5680074"/>
                <a:gd name="connsiteX13" fmla="*/ 1295401 w 4551106"/>
                <a:gd name="connsiteY13" fmla="*/ 5054599 h 5680074"/>
                <a:gd name="connsiteX14" fmla="*/ 1981202 w 4551106"/>
                <a:gd name="connsiteY14" fmla="*/ 5435598 h 5680074"/>
                <a:gd name="connsiteX15" fmla="*/ 2583429 w 4551106"/>
                <a:gd name="connsiteY15" fmla="*/ 5411016 h 5680074"/>
                <a:gd name="connsiteX16" fmla="*/ 4267200 w 4551106"/>
                <a:gd name="connsiteY16" fmla="*/ 5680074 h 5680074"/>
                <a:gd name="connsiteX17" fmla="*/ 4419601 w 4551106"/>
                <a:gd name="connsiteY17" fmla="*/ 5070473 h 5680074"/>
                <a:gd name="connsiteX18" fmla="*/ 3352800 w 4551106"/>
                <a:gd name="connsiteY18" fmla="*/ 4308473 h 5680074"/>
                <a:gd name="connsiteX19" fmla="*/ 3657600 w 4551106"/>
                <a:gd name="connsiteY19" fmla="*/ 3851273 h 5680074"/>
                <a:gd name="connsiteX20" fmla="*/ 3276600 w 4551106"/>
                <a:gd name="connsiteY20" fmla="*/ 3546473 h 5680074"/>
                <a:gd name="connsiteX21" fmla="*/ 2590800 w 4551106"/>
                <a:gd name="connsiteY21" fmla="*/ 4156073 h 5680074"/>
                <a:gd name="connsiteX22" fmla="*/ 2133600 w 4551106"/>
                <a:gd name="connsiteY22" fmla="*/ 3927473 h 5680074"/>
                <a:gd name="connsiteX23" fmla="*/ 1828800 w 4551106"/>
                <a:gd name="connsiteY23" fmla="*/ 3470273 h 5680074"/>
                <a:gd name="connsiteX24" fmla="*/ 1752600 w 4551106"/>
                <a:gd name="connsiteY24" fmla="*/ 3165473 h 5680074"/>
                <a:gd name="connsiteX25" fmla="*/ 1676400 w 4551106"/>
                <a:gd name="connsiteY25" fmla="*/ 2936874 h 5680074"/>
                <a:gd name="connsiteX26" fmla="*/ 1676400 w 4551106"/>
                <a:gd name="connsiteY26" fmla="*/ 2479673 h 5680074"/>
                <a:gd name="connsiteX27" fmla="*/ 2286000 w 4551106"/>
                <a:gd name="connsiteY27" fmla="*/ 2022474 h 5680074"/>
                <a:gd name="connsiteX28" fmla="*/ 2895600 w 4551106"/>
                <a:gd name="connsiteY28" fmla="*/ 1717674 h 5680074"/>
                <a:gd name="connsiteX29" fmla="*/ 2819400 w 4551106"/>
                <a:gd name="connsiteY29" fmla="*/ 1184274 h 5680074"/>
                <a:gd name="connsiteX30" fmla="*/ 3124200 w 4551106"/>
                <a:gd name="connsiteY30" fmla="*/ 650874 h 5680074"/>
                <a:gd name="connsiteX31" fmla="*/ 3276600 w 4551106"/>
                <a:gd name="connsiteY31" fmla="*/ 422274 h 5680074"/>
                <a:gd name="connsiteX32" fmla="*/ 3200400 w 4551106"/>
                <a:gd name="connsiteY32" fmla="*/ 117474 h 5680074"/>
                <a:gd name="connsiteX33" fmla="*/ 2743200 w 4551106"/>
                <a:gd name="connsiteY33" fmla="*/ 41274 h 5680074"/>
                <a:gd name="connsiteX34" fmla="*/ 1828800 w 4551106"/>
                <a:gd name="connsiteY34" fmla="*/ 41274 h 5680074"/>
                <a:gd name="connsiteX35" fmla="*/ 838200 w 4551106"/>
                <a:gd name="connsiteY35" fmla="*/ 41274 h 5680074"/>
                <a:gd name="connsiteX36" fmla="*/ 228600 w 4551106"/>
                <a:gd name="connsiteY36" fmla="*/ 41274 h 5680074"/>
                <a:gd name="connsiteX37" fmla="*/ 0 w 4551106"/>
                <a:gd name="connsiteY37" fmla="*/ 422274 h 5680074"/>
                <a:gd name="connsiteX38" fmla="*/ 152401 w 4551106"/>
                <a:gd name="connsiteY38" fmla="*/ 727074 h 5680074"/>
                <a:gd name="connsiteX39" fmla="*/ 76202 w 4551106"/>
                <a:gd name="connsiteY39" fmla="*/ 2311398 h 5680074"/>
                <a:gd name="connsiteX40" fmla="*/ 76202 w 4551106"/>
                <a:gd name="connsiteY40" fmla="*/ 2311398 h 5680074"/>
                <a:gd name="connsiteX0" fmla="*/ 76202 w 4551106"/>
                <a:gd name="connsiteY0" fmla="*/ 2311398 h 5680074"/>
                <a:gd name="connsiteX1" fmla="*/ 76202 w 4551106"/>
                <a:gd name="connsiteY1" fmla="*/ 2387598 h 5680074"/>
                <a:gd name="connsiteX2" fmla="*/ 76202 w 4551106"/>
                <a:gd name="connsiteY2" fmla="*/ 2616198 h 5680074"/>
                <a:gd name="connsiteX3" fmla="*/ 76202 w 4551106"/>
                <a:gd name="connsiteY3" fmla="*/ 2768598 h 5680074"/>
                <a:gd name="connsiteX4" fmla="*/ 90951 w 4551106"/>
                <a:gd name="connsiteY4" fmla="*/ 2948036 h 5680074"/>
                <a:gd name="connsiteX5" fmla="*/ 105700 w 4551106"/>
                <a:gd name="connsiteY5" fmla="*/ 3021778 h 5680074"/>
                <a:gd name="connsiteX6" fmla="*/ 267932 w 4551106"/>
                <a:gd name="connsiteY6" fmla="*/ 3390487 h 5680074"/>
                <a:gd name="connsiteX7" fmla="*/ 341674 w 4551106"/>
                <a:gd name="connsiteY7" fmla="*/ 3552720 h 5680074"/>
                <a:gd name="connsiteX8" fmla="*/ 533403 w 4551106"/>
                <a:gd name="connsiteY8" fmla="*/ 3906681 h 5680074"/>
                <a:gd name="connsiteX9" fmla="*/ 666138 w 4551106"/>
                <a:gd name="connsiteY9" fmla="*/ 4113158 h 5680074"/>
                <a:gd name="connsiteX10" fmla="*/ 813622 w 4551106"/>
                <a:gd name="connsiteY10" fmla="*/ 4363881 h 5680074"/>
                <a:gd name="connsiteX11" fmla="*/ 1020100 w 4551106"/>
                <a:gd name="connsiteY11" fmla="*/ 4614603 h 5680074"/>
                <a:gd name="connsiteX12" fmla="*/ 1143001 w 4551106"/>
                <a:gd name="connsiteY12" fmla="*/ 4825999 h 5680074"/>
                <a:gd name="connsiteX13" fmla="*/ 1295401 w 4551106"/>
                <a:gd name="connsiteY13" fmla="*/ 5054599 h 5680074"/>
                <a:gd name="connsiteX14" fmla="*/ 1981202 w 4551106"/>
                <a:gd name="connsiteY14" fmla="*/ 5435598 h 5680074"/>
                <a:gd name="connsiteX15" fmla="*/ 2583429 w 4551106"/>
                <a:gd name="connsiteY15" fmla="*/ 5411016 h 5680074"/>
                <a:gd name="connsiteX16" fmla="*/ 4267200 w 4551106"/>
                <a:gd name="connsiteY16" fmla="*/ 5680074 h 5680074"/>
                <a:gd name="connsiteX17" fmla="*/ 4419601 w 4551106"/>
                <a:gd name="connsiteY17" fmla="*/ 5070473 h 5680074"/>
                <a:gd name="connsiteX18" fmla="*/ 3352800 w 4551106"/>
                <a:gd name="connsiteY18" fmla="*/ 4308473 h 5680074"/>
                <a:gd name="connsiteX19" fmla="*/ 3657600 w 4551106"/>
                <a:gd name="connsiteY19" fmla="*/ 3851273 h 5680074"/>
                <a:gd name="connsiteX20" fmla="*/ 3276600 w 4551106"/>
                <a:gd name="connsiteY20" fmla="*/ 3546473 h 5680074"/>
                <a:gd name="connsiteX21" fmla="*/ 2590800 w 4551106"/>
                <a:gd name="connsiteY21" fmla="*/ 4156073 h 5680074"/>
                <a:gd name="connsiteX22" fmla="*/ 2133600 w 4551106"/>
                <a:gd name="connsiteY22" fmla="*/ 3927473 h 5680074"/>
                <a:gd name="connsiteX23" fmla="*/ 1828800 w 4551106"/>
                <a:gd name="connsiteY23" fmla="*/ 3470273 h 5680074"/>
                <a:gd name="connsiteX24" fmla="*/ 1752600 w 4551106"/>
                <a:gd name="connsiteY24" fmla="*/ 3165473 h 5680074"/>
                <a:gd name="connsiteX25" fmla="*/ 1676400 w 4551106"/>
                <a:gd name="connsiteY25" fmla="*/ 2936874 h 5680074"/>
                <a:gd name="connsiteX26" fmla="*/ 1676400 w 4551106"/>
                <a:gd name="connsiteY26" fmla="*/ 2479673 h 5680074"/>
                <a:gd name="connsiteX27" fmla="*/ 2286000 w 4551106"/>
                <a:gd name="connsiteY27" fmla="*/ 2022474 h 5680074"/>
                <a:gd name="connsiteX28" fmla="*/ 2895600 w 4551106"/>
                <a:gd name="connsiteY28" fmla="*/ 1717674 h 5680074"/>
                <a:gd name="connsiteX29" fmla="*/ 2819400 w 4551106"/>
                <a:gd name="connsiteY29" fmla="*/ 1184274 h 5680074"/>
                <a:gd name="connsiteX30" fmla="*/ 3124200 w 4551106"/>
                <a:gd name="connsiteY30" fmla="*/ 650874 h 5680074"/>
                <a:gd name="connsiteX31" fmla="*/ 3276600 w 4551106"/>
                <a:gd name="connsiteY31" fmla="*/ 422274 h 5680074"/>
                <a:gd name="connsiteX32" fmla="*/ 3200400 w 4551106"/>
                <a:gd name="connsiteY32" fmla="*/ 117474 h 5680074"/>
                <a:gd name="connsiteX33" fmla="*/ 2743200 w 4551106"/>
                <a:gd name="connsiteY33" fmla="*/ 41274 h 5680074"/>
                <a:gd name="connsiteX34" fmla="*/ 1828800 w 4551106"/>
                <a:gd name="connsiteY34" fmla="*/ 41274 h 5680074"/>
                <a:gd name="connsiteX35" fmla="*/ 838200 w 4551106"/>
                <a:gd name="connsiteY35" fmla="*/ 41274 h 5680074"/>
                <a:gd name="connsiteX36" fmla="*/ 228600 w 4551106"/>
                <a:gd name="connsiteY36" fmla="*/ 41274 h 5680074"/>
                <a:gd name="connsiteX37" fmla="*/ 0 w 4551106"/>
                <a:gd name="connsiteY37" fmla="*/ 422274 h 5680074"/>
                <a:gd name="connsiteX38" fmla="*/ 152401 w 4551106"/>
                <a:gd name="connsiteY38" fmla="*/ 727074 h 5680074"/>
                <a:gd name="connsiteX39" fmla="*/ 76202 w 4551106"/>
                <a:gd name="connsiteY39" fmla="*/ 2311398 h 5680074"/>
                <a:gd name="connsiteX40" fmla="*/ 76202 w 4551106"/>
                <a:gd name="connsiteY40" fmla="*/ 2311398 h 5680074"/>
                <a:gd name="connsiteX0" fmla="*/ 76202 w 4551106"/>
                <a:gd name="connsiteY0" fmla="*/ 2311398 h 5680074"/>
                <a:gd name="connsiteX1" fmla="*/ 76202 w 4551106"/>
                <a:gd name="connsiteY1" fmla="*/ 2616198 h 5680074"/>
                <a:gd name="connsiteX2" fmla="*/ 76202 w 4551106"/>
                <a:gd name="connsiteY2" fmla="*/ 2768598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76202 w 4551106"/>
                <a:gd name="connsiteY38" fmla="*/ 2311398 h 5680074"/>
                <a:gd name="connsiteX39" fmla="*/ 76202 w 4551106"/>
                <a:gd name="connsiteY39" fmla="*/ 2311398 h 5680074"/>
                <a:gd name="connsiteX0" fmla="*/ 152399 w 4551106"/>
                <a:gd name="connsiteY0" fmla="*/ 1717674 h 5680074"/>
                <a:gd name="connsiteX1" fmla="*/ 76202 w 4551106"/>
                <a:gd name="connsiteY1" fmla="*/ 2616198 h 5680074"/>
                <a:gd name="connsiteX2" fmla="*/ 76202 w 4551106"/>
                <a:gd name="connsiteY2" fmla="*/ 2768598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76202 w 4551106"/>
                <a:gd name="connsiteY38" fmla="*/ 2311398 h 5680074"/>
                <a:gd name="connsiteX39" fmla="*/ 152399 w 4551106"/>
                <a:gd name="connsiteY39" fmla="*/ 1717674 h 5680074"/>
                <a:gd name="connsiteX0" fmla="*/ 152399 w 4551106"/>
                <a:gd name="connsiteY0" fmla="*/ 1717674 h 5680074"/>
                <a:gd name="connsiteX1" fmla="*/ 76202 w 4551106"/>
                <a:gd name="connsiteY1" fmla="*/ 2616198 h 5680074"/>
                <a:gd name="connsiteX2" fmla="*/ 76202 w 4551106"/>
                <a:gd name="connsiteY2" fmla="*/ 2768598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152399 w 4551106"/>
                <a:gd name="connsiteY38" fmla="*/ 1717674 h 5680074"/>
                <a:gd name="connsiteX0" fmla="*/ 228599 w 4551106"/>
                <a:gd name="connsiteY0" fmla="*/ 1489074 h 5680074"/>
                <a:gd name="connsiteX1" fmla="*/ 76202 w 4551106"/>
                <a:gd name="connsiteY1" fmla="*/ 2616198 h 5680074"/>
                <a:gd name="connsiteX2" fmla="*/ 76202 w 4551106"/>
                <a:gd name="connsiteY2" fmla="*/ 2768598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228599 w 4551106"/>
                <a:gd name="connsiteY38" fmla="*/ 1489074 h 5680074"/>
                <a:gd name="connsiteX0" fmla="*/ 228599 w 4551106"/>
                <a:gd name="connsiteY0" fmla="*/ 1489074 h 5680074"/>
                <a:gd name="connsiteX1" fmla="*/ 76199 w 4551106"/>
                <a:gd name="connsiteY1" fmla="*/ 2098674 h 5680074"/>
                <a:gd name="connsiteX2" fmla="*/ 76202 w 4551106"/>
                <a:gd name="connsiteY2" fmla="*/ 2768598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228599 w 4551106"/>
                <a:gd name="connsiteY38" fmla="*/ 1489074 h 5680074"/>
                <a:gd name="connsiteX0" fmla="*/ 228599 w 4551106"/>
                <a:gd name="connsiteY0" fmla="*/ 1489074 h 5680074"/>
                <a:gd name="connsiteX1" fmla="*/ 76199 w 4551106"/>
                <a:gd name="connsiteY1" fmla="*/ 2098674 h 5680074"/>
                <a:gd name="connsiteX2" fmla="*/ 152399 w 4551106"/>
                <a:gd name="connsiteY2" fmla="*/ 2555874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228599 w 4551106"/>
                <a:gd name="connsiteY38" fmla="*/ 1489074 h 5680074"/>
                <a:gd name="connsiteX0" fmla="*/ 228599 w 4551106"/>
                <a:gd name="connsiteY0" fmla="*/ 1489074 h 5680074"/>
                <a:gd name="connsiteX1" fmla="*/ 76199 w 4551106"/>
                <a:gd name="connsiteY1" fmla="*/ 2098674 h 5680074"/>
                <a:gd name="connsiteX2" fmla="*/ 152399 w 4551106"/>
                <a:gd name="connsiteY2" fmla="*/ 2555874 h 5680074"/>
                <a:gd name="connsiteX3" fmla="*/ 90951 w 4551106"/>
                <a:gd name="connsiteY3" fmla="*/ 2948036 h 5680074"/>
                <a:gd name="connsiteX4" fmla="*/ 267932 w 4551106"/>
                <a:gd name="connsiteY4" fmla="*/ 3390487 h 5680074"/>
                <a:gd name="connsiteX5" fmla="*/ 341674 w 4551106"/>
                <a:gd name="connsiteY5" fmla="*/ 3552720 h 5680074"/>
                <a:gd name="connsiteX6" fmla="*/ 533403 w 4551106"/>
                <a:gd name="connsiteY6" fmla="*/ 3906681 h 5680074"/>
                <a:gd name="connsiteX7" fmla="*/ 666138 w 4551106"/>
                <a:gd name="connsiteY7" fmla="*/ 4113158 h 5680074"/>
                <a:gd name="connsiteX8" fmla="*/ 813622 w 4551106"/>
                <a:gd name="connsiteY8" fmla="*/ 4363881 h 5680074"/>
                <a:gd name="connsiteX9" fmla="*/ 1020100 w 4551106"/>
                <a:gd name="connsiteY9" fmla="*/ 4614603 h 5680074"/>
                <a:gd name="connsiteX10" fmla="*/ 1143001 w 4551106"/>
                <a:gd name="connsiteY10" fmla="*/ 4825999 h 5680074"/>
                <a:gd name="connsiteX11" fmla="*/ 1295401 w 4551106"/>
                <a:gd name="connsiteY11" fmla="*/ 5054599 h 5680074"/>
                <a:gd name="connsiteX12" fmla="*/ 1981202 w 4551106"/>
                <a:gd name="connsiteY12" fmla="*/ 5435598 h 5680074"/>
                <a:gd name="connsiteX13" fmla="*/ 2583429 w 4551106"/>
                <a:gd name="connsiteY13" fmla="*/ 5411016 h 5680074"/>
                <a:gd name="connsiteX14" fmla="*/ 4267200 w 4551106"/>
                <a:gd name="connsiteY14" fmla="*/ 5680074 h 5680074"/>
                <a:gd name="connsiteX15" fmla="*/ 4419601 w 4551106"/>
                <a:gd name="connsiteY15" fmla="*/ 5070473 h 5680074"/>
                <a:gd name="connsiteX16" fmla="*/ 3352800 w 4551106"/>
                <a:gd name="connsiteY16" fmla="*/ 4308473 h 5680074"/>
                <a:gd name="connsiteX17" fmla="*/ 3657600 w 4551106"/>
                <a:gd name="connsiteY17" fmla="*/ 3851273 h 5680074"/>
                <a:gd name="connsiteX18" fmla="*/ 3276600 w 4551106"/>
                <a:gd name="connsiteY18" fmla="*/ 3546473 h 5680074"/>
                <a:gd name="connsiteX19" fmla="*/ 2590800 w 4551106"/>
                <a:gd name="connsiteY19" fmla="*/ 4156073 h 5680074"/>
                <a:gd name="connsiteX20" fmla="*/ 2133600 w 4551106"/>
                <a:gd name="connsiteY20" fmla="*/ 3927473 h 5680074"/>
                <a:gd name="connsiteX21" fmla="*/ 1828800 w 4551106"/>
                <a:gd name="connsiteY21" fmla="*/ 3470273 h 5680074"/>
                <a:gd name="connsiteX22" fmla="*/ 1752600 w 4551106"/>
                <a:gd name="connsiteY22" fmla="*/ 3165473 h 5680074"/>
                <a:gd name="connsiteX23" fmla="*/ 1676400 w 4551106"/>
                <a:gd name="connsiteY23" fmla="*/ 2936874 h 5680074"/>
                <a:gd name="connsiteX24" fmla="*/ 1676400 w 4551106"/>
                <a:gd name="connsiteY24" fmla="*/ 2479673 h 5680074"/>
                <a:gd name="connsiteX25" fmla="*/ 2286000 w 4551106"/>
                <a:gd name="connsiteY25" fmla="*/ 2022474 h 5680074"/>
                <a:gd name="connsiteX26" fmla="*/ 2895600 w 4551106"/>
                <a:gd name="connsiteY26" fmla="*/ 1717674 h 5680074"/>
                <a:gd name="connsiteX27" fmla="*/ 2819400 w 4551106"/>
                <a:gd name="connsiteY27" fmla="*/ 1184274 h 5680074"/>
                <a:gd name="connsiteX28" fmla="*/ 3124200 w 4551106"/>
                <a:gd name="connsiteY28" fmla="*/ 650874 h 5680074"/>
                <a:gd name="connsiteX29" fmla="*/ 3276600 w 4551106"/>
                <a:gd name="connsiteY29" fmla="*/ 422274 h 5680074"/>
                <a:gd name="connsiteX30" fmla="*/ 3200400 w 4551106"/>
                <a:gd name="connsiteY30" fmla="*/ 117474 h 5680074"/>
                <a:gd name="connsiteX31" fmla="*/ 2743200 w 4551106"/>
                <a:gd name="connsiteY31" fmla="*/ 41274 h 5680074"/>
                <a:gd name="connsiteX32" fmla="*/ 1828800 w 4551106"/>
                <a:gd name="connsiteY32" fmla="*/ 41274 h 5680074"/>
                <a:gd name="connsiteX33" fmla="*/ 838200 w 4551106"/>
                <a:gd name="connsiteY33" fmla="*/ 41274 h 5680074"/>
                <a:gd name="connsiteX34" fmla="*/ 228600 w 4551106"/>
                <a:gd name="connsiteY34" fmla="*/ 41274 h 5680074"/>
                <a:gd name="connsiteX35" fmla="*/ 0 w 4551106"/>
                <a:gd name="connsiteY35" fmla="*/ 422274 h 5680074"/>
                <a:gd name="connsiteX36" fmla="*/ 152401 w 4551106"/>
                <a:gd name="connsiteY36" fmla="*/ 727074 h 5680074"/>
                <a:gd name="connsiteX37" fmla="*/ 228599 w 4551106"/>
                <a:gd name="connsiteY37" fmla="*/ 1489074 h 5680074"/>
                <a:gd name="connsiteX0" fmla="*/ 236141 w 4558648"/>
                <a:gd name="connsiteY0" fmla="*/ 1489074 h 5680074"/>
                <a:gd name="connsiteX1" fmla="*/ 83741 w 4558648"/>
                <a:gd name="connsiteY1" fmla="*/ 2098674 h 5680074"/>
                <a:gd name="connsiteX2" fmla="*/ 7541 w 4558648"/>
                <a:gd name="connsiteY2" fmla="*/ 2479674 h 5680074"/>
                <a:gd name="connsiteX3" fmla="*/ 98493 w 4558648"/>
                <a:gd name="connsiteY3" fmla="*/ 2948036 h 5680074"/>
                <a:gd name="connsiteX4" fmla="*/ 275474 w 4558648"/>
                <a:gd name="connsiteY4" fmla="*/ 3390487 h 5680074"/>
                <a:gd name="connsiteX5" fmla="*/ 349216 w 4558648"/>
                <a:gd name="connsiteY5" fmla="*/ 3552720 h 5680074"/>
                <a:gd name="connsiteX6" fmla="*/ 540945 w 4558648"/>
                <a:gd name="connsiteY6" fmla="*/ 3906681 h 5680074"/>
                <a:gd name="connsiteX7" fmla="*/ 673680 w 4558648"/>
                <a:gd name="connsiteY7" fmla="*/ 4113158 h 5680074"/>
                <a:gd name="connsiteX8" fmla="*/ 821164 w 4558648"/>
                <a:gd name="connsiteY8" fmla="*/ 4363881 h 5680074"/>
                <a:gd name="connsiteX9" fmla="*/ 1027642 w 4558648"/>
                <a:gd name="connsiteY9" fmla="*/ 4614603 h 5680074"/>
                <a:gd name="connsiteX10" fmla="*/ 1150543 w 4558648"/>
                <a:gd name="connsiteY10" fmla="*/ 4825999 h 5680074"/>
                <a:gd name="connsiteX11" fmla="*/ 1302943 w 4558648"/>
                <a:gd name="connsiteY11" fmla="*/ 5054599 h 5680074"/>
                <a:gd name="connsiteX12" fmla="*/ 1988744 w 4558648"/>
                <a:gd name="connsiteY12" fmla="*/ 5435598 h 5680074"/>
                <a:gd name="connsiteX13" fmla="*/ 2590971 w 4558648"/>
                <a:gd name="connsiteY13" fmla="*/ 5411016 h 5680074"/>
                <a:gd name="connsiteX14" fmla="*/ 4274742 w 4558648"/>
                <a:gd name="connsiteY14" fmla="*/ 5680074 h 5680074"/>
                <a:gd name="connsiteX15" fmla="*/ 4427143 w 4558648"/>
                <a:gd name="connsiteY15" fmla="*/ 5070473 h 5680074"/>
                <a:gd name="connsiteX16" fmla="*/ 3360342 w 4558648"/>
                <a:gd name="connsiteY16" fmla="*/ 4308473 h 5680074"/>
                <a:gd name="connsiteX17" fmla="*/ 3665142 w 4558648"/>
                <a:gd name="connsiteY17" fmla="*/ 3851273 h 5680074"/>
                <a:gd name="connsiteX18" fmla="*/ 3284142 w 4558648"/>
                <a:gd name="connsiteY18" fmla="*/ 3546473 h 5680074"/>
                <a:gd name="connsiteX19" fmla="*/ 2598342 w 4558648"/>
                <a:gd name="connsiteY19" fmla="*/ 4156073 h 5680074"/>
                <a:gd name="connsiteX20" fmla="*/ 2141142 w 4558648"/>
                <a:gd name="connsiteY20" fmla="*/ 3927473 h 5680074"/>
                <a:gd name="connsiteX21" fmla="*/ 1836342 w 4558648"/>
                <a:gd name="connsiteY21" fmla="*/ 3470273 h 5680074"/>
                <a:gd name="connsiteX22" fmla="*/ 1760142 w 4558648"/>
                <a:gd name="connsiteY22" fmla="*/ 3165473 h 5680074"/>
                <a:gd name="connsiteX23" fmla="*/ 1683942 w 4558648"/>
                <a:gd name="connsiteY23" fmla="*/ 2936874 h 5680074"/>
                <a:gd name="connsiteX24" fmla="*/ 1683942 w 4558648"/>
                <a:gd name="connsiteY24" fmla="*/ 2479673 h 5680074"/>
                <a:gd name="connsiteX25" fmla="*/ 2293542 w 4558648"/>
                <a:gd name="connsiteY25" fmla="*/ 2022474 h 5680074"/>
                <a:gd name="connsiteX26" fmla="*/ 2903142 w 4558648"/>
                <a:gd name="connsiteY26" fmla="*/ 1717674 h 5680074"/>
                <a:gd name="connsiteX27" fmla="*/ 2826942 w 4558648"/>
                <a:gd name="connsiteY27" fmla="*/ 1184274 h 5680074"/>
                <a:gd name="connsiteX28" fmla="*/ 3131742 w 4558648"/>
                <a:gd name="connsiteY28" fmla="*/ 650874 h 5680074"/>
                <a:gd name="connsiteX29" fmla="*/ 3284142 w 4558648"/>
                <a:gd name="connsiteY29" fmla="*/ 422274 h 5680074"/>
                <a:gd name="connsiteX30" fmla="*/ 3207942 w 4558648"/>
                <a:gd name="connsiteY30" fmla="*/ 117474 h 5680074"/>
                <a:gd name="connsiteX31" fmla="*/ 2750742 w 4558648"/>
                <a:gd name="connsiteY31" fmla="*/ 41274 h 5680074"/>
                <a:gd name="connsiteX32" fmla="*/ 1836342 w 4558648"/>
                <a:gd name="connsiteY32" fmla="*/ 41274 h 5680074"/>
                <a:gd name="connsiteX33" fmla="*/ 845742 w 4558648"/>
                <a:gd name="connsiteY33" fmla="*/ 41274 h 5680074"/>
                <a:gd name="connsiteX34" fmla="*/ 236142 w 4558648"/>
                <a:gd name="connsiteY34" fmla="*/ 41274 h 5680074"/>
                <a:gd name="connsiteX35" fmla="*/ 7542 w 4558648"/>
                <a:gd name="connsiteY35" fmla="*/ 422274 h 5680074"/>
                <a:gd name="connsiteX36" fmla="*/ 159943 w 4558648"/>
                <a:gd name="connsiteY36" fmla="*/ 727074 h 5680074"/>
                <a:gd name="connsiteX37" fmla="*/ 236141 w 4558648"/>
                <a:gd name="connsiteY37" fmla="*/ 1489074 h 5680074"/>
                <a:gd name="connsiteX0" fmla="*/ 236141 w 4558648"/>
                <a:gd name="connsiteY0" fmla="*/ 1489074 h 5680074"/>
                <a:gd name="connsiteX1" fmla="*/ 7541 w 4558648"/>
                <a:gd name="connsiteY1" fmla="*/ 2022474 h 5680074"/>
                <a:gd name="connsiteX2" fmla="*/ 7541 w 4558648"/>
                <a:gd name="connsiteY2" fmla="*/ 2479674 h 5680074"/>
                <a:gd name="connsiteX3" fmla="*/ 98493 w 4558648"/>
                <a:gd name="connsiteY3" fmla="*/ 2948036 h 5680074"/>
                <a:gd name="connsiteX4" fmla="*/ 275474 w 4558648"/>
                <a:gd name="connsiteY4" fmla="*/ 3390487 h 5680074"/>
                <a:gd name="connsiteX5" fmla="*/ 349216 w 4558648"/>
                <a:gd name="connsiteY5" fmla="*/ 3552720 h 5680074"/>
                <a:gd name="connsiteX6" fmla="*/ 540945 w 4558648"/>
                <a:gd name="connsiteY6" fmla="*/ 3906681 h 5680074"/>
                <a:gd name="connsiteX7" fmla="*/ 673680 w 4558648"/>
                <a:gd name="connsiteY7" fmla="*/ 4113158 h 5680074"/>
                <a:gd name="connsiteX8" fmla="*/ 821164 w 4558648"/>
                <a:gd name="connsiteY8" fmla="*/ 4363881 h 5680074"/>
                <a:gd name="connsiteX9" fmla="*/ 1027642 w 4558648"/>
                <a:gd name="connsiteY9" fmla="*/ 4614603 h 5680074"/>
                <a:gd name="connsiteX10" fmla="*/ 1150543 w 4558648"/>
                <a:gd name="connsiteY10" fmla="*/ 4825999 h 5680074"/>
                <a:gd name="connsiteX11" fmla="*/ 1302943 w 4558648"/>
                <a:gd name="connsiteY11" fmla="*/ 5054599 h 5680074"/>
                <a:gd name="connsiteX12" fmla="*/ 1988744 w 4558648"/>
                <a:gd name="connsiteY12" fmla="*/ 5435598 h 5680074"/>
                <a:gd name="connsiteX13" fmla="*/ 2590971 w 4558648"/>
                <a:gd name="connsiteY13" fmla="*/ 5411016 h 5680074"/>
                <a:gd name="connsiteX14" fmla="*/ 4274742 w 4558648"/>
                <a:gd name="connsiteY14" fmla="*/ 5680074 h 5680074"/>
                <a:gd name="connsiteX15" fmla="*/ 4427143 w 4558648"/>
                <a:gd name="connsiteY15" fmla="*/ 5070473 h 5680074"/>
                <a:gd name="connsiteX16" fmla="*/ 3360342 w 4558648"/>
                <a:gd name="connsiteY16" fmla="*/ 4308473 h 5680074"/>
                <a:gd name="connsiteX17" fmla="*/ 3665142 w 4558648"/>
                <a:gd name="connsiteY17" fmla="*/ 3851273 h 5680074"/>
                <a:gd name="connsiteX18" fmla="*/ 3284142 w 4558648"/>
                <a:gd name="connsiteY18" fmla="*/ 3546473 h 5680074"/>
                <a:gd name="connsiteX19" fmla="*/ 2598342 w 4558648"/>
                <a:gd name="connsiteY19" fmla="*/ 4156073 h 5680074"/>
                <a:gd name="connsiteX20" fmla="*/ 2141142 w 4558648"/>
                <a:gd name="connsiteY20" fmla="*/ 3927473 h 5680074"/>
                <a:gd name="connsiteX21" fmla="*/ 1836342 w 4558648"/>
                <a:gd name="connsiteY21" fmla="*/ 3470273 h 5680074"/>
                <a:gd name="connsiteX22" fmla="*/ 1760142 w 4558648"/>
                <a:gd name="connsiteY22" fmla="*/ 3165473 h 5680074"/>
                <a:gd name="connsiteX23" fmla="*/ 1683942 w 4558648"/>
                <a:gd name="connsiteY23" fmla="*/ 2936874 h 5680074"/>
                <a:gd name="connsiteX24" fmla="*/ 1683942 w 4558648"/>
                <a:gd name="connsiteY24" fmla="*/ 2479673 h 5680074"/>
                <a:gd name="connsiteX25" fmla="*/ 2293542 w 4558648"/>
                <a:gd name="connsiteY25" fmla="*/ 2022474 h 5680074"/>
                <a:gd name="connsiteX26" fmla="*/ 2903142 w 4558648"/>
                <a:gd name="connsiteY26" fmla="*/ 1717674 h 5680074"/>
                <a:gd name="connsiteX27" fmla="*/ 2826942 w 4558648"/>
                <a:gd name="connsiteY27" fmla="*/ 1184274 h 5680074"/>
                <a:gd name="connsiteX28" fmla="*/ 3131742 w 4558648"/>
                <a:gd name="connsiteY28" fmla="*/ 650874 h 5680074"/>
                <a:gd name="connsiteX29" fmla="*/ 3284142 w 4558648"/>
                <a:gd name="connsiteY29" fmla="*/ 422274 h 5680074"/>
                <a:gd name="connsiteX30" fmla="*/ 3207942 w 4558648"/>
                <a:gd name="connsiteY30" fmla="*/ 117474 h 5680074"/>
                <a:gd name="connsiteX31" fmla="*/ 2750742 w 4558648"/>
                <a:gd name="connsiteY31" fmla="*/ 41274 h 5680074"/>
                <a:gd name="connsiteX32" fmla="*/ 1836342 w 4558648"/>
                <a:gd name="connsiteY32" fmla="*/ 41274 h 5680074"/>
                <a:gd name="connsiteX33" fmla="*/ 845742 w 4558648"/>
                <a:gd name="connsiteY33" fmla="*/ 41274 h 5680074"/>
                <a:gd name="connsiteX34" fmla="*/ 236142 w 4558648"/>
                <a:gd name="connsiteY34" fmla="*/ 41274 h 5680074"/>
                <a:gd name="connsiteX35" fmla="*/ 7542 w 4558648"/>
                <a:gd name="connsiteY35" fmla="*/ 422274 h 5680074"/>
                <a:gd name="connsiteX36" fmla="*/ 159943 w 4558648"/>
                <a:gd name="connsiteY36" fmla="*/ 727074 h 5680074"/>
                <a:gd name="connsiteX37" fmla="*/ 236141 w 4558648"/>
                <a:gd name="connsiteY37" fmla="*/ 1489074 h 5680074"/>
                <a:gd name="connsiteX0" fmla="*/ 83741 w 4558648"/>
                <a:gd name="connsiteY0" fmla="*/ 1336674 h 5680074"/>
                <a:gd name="connsiteX1" fmla="*/ 7541 w 4558648"/>
                <a:gd name="connsiteY1" fmla="*/ 2022474 h 5680074"/>
                <a:gd name="connsiteX2" fmla="*/ 7541 w 4558648"/>
                <a:gd name="connsiteY2" fmla="*/ 2479674 h 5680074"/>
                <a:gd name="connsiteX3" fmla="*/ 98493 w 4558648"/>
                <a:gd name="connsiteY3" fmla="*/ 2948036 h 5680074"/>
                <a:gd name="connsiteX4" fmla="*/ 275474 w 4558648"/>
                <a:gd name="connsiteY4" fmla="*/ 3390487 h 5680074"/>
                <a:gd name="connsiteX5" fmla="*/ 349216 w 4558648"/>
                <a:gd name="connsiteY5" fmla="*/ 3552720 h 5680074"/>
                <a:gd name="connsiteX6" fmla="*/ 540945 w 4558648"/>
                <a:gd name="connsiteY6" fmla="*/ 3906681 h 5680074"/>
                <a:gd name="connsiteX7" fmla="*/ 673680 w 4558648"/>
                <a:gd name="connsiteY7" fmla="*/ 4113158 h 5680074"/>
                <a:gd name="connsiteX8" fmla="*/ 821164 w 4558648"/>
                <a:gd name="connsiteY8" fmla="*/ 4363881 h 5680074"/>
                <a:gd name="connsiteX9" fmla="*/ 1027642 w 4558648"/>
                <a:gd name="connsiteY9" fmla="*/ 4614603 h 5680074"/>
                <a:gd name="connsiteX10" fmla="*/ 1150543 w 4558648"/>
                <a:gd name="connsiteY10" fmla="*/ 4825999 h 5680074"/>
                <a:gd name="connsiteX11" fmla="*/ 1302943 w 4558648"/>
                <a:gd name="connsiteY11" fmla="*/ 5054599 h 5680074"/>
                <a:gd name="connsiteX12" fmla="*/ 1988744 w 4558648"/>
                <a:gd name="connsiteY12" fmla="*/ 5435598 h 5680074"/>
                <a:gd name="connsiteX13" fmla="*/ 2590971 w 4558648"/>
                <a:gd name="connsiteY13" fmla="*/ 5411016 h 5680074"/>
                <a:gd name="connsiteX14" fmla="*/ 4274742 w 4558648"/>
                <a:gd name="connsiteY14" fmla="*/ 5680074 h 5680074"/>
                <a:gd name="connsiteX15" fmla="*/ 4427143 w 4558648"/>
                <a:gd name="connsiteY15" fmla="*/ 5070473 h 5680074"/>
                <a:gd name="connsiteX16" fmla="*/ 3360342 w 4558648"/>
                <a:gd name="connsiteY16" fmla="*/ 4308473 h 5680074"/>
                <a:gd name="connsiteX17" fmla="*/ 3665142 w 4558648"/>
                <a:gd name="connsiteY17" fmla="*/ 3851273 h 5680074"/>
                <a:gd name="connsiteX18" fmla="*/ 3284142 w 4558648"/>
                <a:gd name="connsiteY18" fmla="*/ 3546473 h 5680074"/>
                <a:gd name="connsiteX19" fmla="*/ 2598342 w 4558648"/>
                <a:gd name="connsiteY19" fmla="*/ 4156073 h 5680074"/>
                <a:gd name="connsiteX20" fmla="*/ 2141142 w 4558648"/>
                <a:gd name="connsiteY20" fmla="*/ 3927473 h 5680074"/>
                <a:gd name="connsiteX21" fmla="*/ 1836342 w 4558648"/>
                <a:gd name="connsiteY21" fmla="*/ 3470273 h 5680074"/>
                <a:gd name="connsiteX22" fmla="*/ 1760142 w 4558648"/>
                <a:gd name="connsiteY22" fmla="*/ 3165473 h 5680074"/>
                <a:gd name="connsiteX23" fmla="*/ 1683942 w 4558648"/>
                <a:gd name="connsiteY23" fmla="*/ 2936874 h 5680074"/>
                <a:gd name="connsiteX24" fmla="*/ 1683942 w 4558648"/>
                <a:gd name="connsiteY24" fmla="*/ 2479673 h 5680074"/>
                <a:gd name="connsiteX25" fmla="*/ 2293542 w 4558648"/>
                <a:gd name="connsiteY25" fmla="*/ 2022474 h 5680074"/>
                <a:gd name="connsiteX26" fmla="*/ 2903142 w 4558648"/>
                <a:gd name="connsiteY26" fmla="*/ 1717674 h 5680074"/>
                <a:gd name="connsiteX27" fmla="*/ 2826942 w 4558648"/>
                <a:gd name="connsiteY27" fmla="*/ 1184274 h 5680074"/>
                <a:gd name="connsiteX28" fmla="*/ 3131742 w 4558648"/>
                <a:gd name="connsiteY28" fmla="*/ 650874 h 5680074"/>
                <a:gd name="connsiteX29" fmla="*/ 3284142 w 4558648"/>
                <a:gd name="connsiteY29" fmla="*/ 422274 h 5680074"/>
                <a:gd name="connsiteX30" fmla="*/ 3207942 w 4558648"/>
                <a:gd name="connsiteY30" fmla="*/ 117474 h 5680074"/>
                <a:gd name="connsiteX31" fmla="*/ 2750742 w 4558648"/>
                <a:gd name="connsiteY31" fmla="*/ 41274 h 5680074"/>
                <a:gd name="connsiteX32" fmla="*/ 1836342 w 4558648"/>
                <a:gd name="connsiteY32" fmla="*/ 41274 h 5680074"/>
                <a:gd name="connsiteX33" fmla="*/ 845742 w 4558648"/>
                <a:gd name="connsiteY33" fmla="*/ 41274 h 5680074"/>
                <a:gd name="connsiteX34" fmla="*/ 236142 w 4558648"/>
                <a:gd name="connsiteY34" fmla="*/ 41274 h 5680074"/>
                <a:gd name="connsiteX35" fmla="*/ 7542 w 4558648"/>
                <a:gd name="connsiteY35" fmla="*/ 422274 h 5680074"/>
                <a:gd name="connsiteX36" fmla="*/ 159943 w 4558648"/>
                <a:gd name="connsiteY36" fmla="*/ 727074 h 5680074"/>
                <a:gd name="connsiteX37" fmla="*/ 83741 w 4558648"/>
                <a:gd name="connsiteY37" fmla="*/ 1336674 h 5680074"/>
                <a:gd name="connsiteX0" fmla="*/ 88900 w 4563807"/>
                <a:gd name="connsiteY0" fmla="*/ 1336674 h 5680074"/>
                <a:gd name="connsiteX1" fmla="*/ 12700 w 4563807"/>
                <a:gd name="connsiteY1" fmla="*/ 2022474 h 5680074"/>
                <a:gd name="connsiteX2" fmla="*/ 12700 w 4563807"/>
                <a:gd name="connsiteY2" fmla="*/ 2479674 h 5680074"/>
                <a:gd name="connsiteX3" fmla="*/ 103652 w 4563807"/>
                <a:gd name="connsiteY3" fmla="*/ 2948036 h 5680074"/>
                <a:gd name="connsiteX4" fmla="*/ 280633 w 4563807"/>
                <a:gd name="connsiteY4" fmla="*/ 3390487 h 5680074"/>
                <a:gd name="connsiteX5" fmla="*/ 354375 w 4563807"/>
                <a:gd name="connsiteY5" fmla="*/ 3552720 h 5680074"/>
                <a:gd name="connsiteX6" fmla="*/ 546104 w 4563807"/>
                <a:gd name="connsiteY6" fmla="*/ 3906681 h 5680074"/>
                <a:gd name="connsiteX7" fmla="*/ 678839 w 4563807"/>
                <a:gd name="connsiteY7" fmla="*/ 4113158 h 5680074"/>
                <a:gd name="connsiteX8" fmla="*/ 826323 w 4563807"/>
                <a:gd name="connsiteY8" fmla="*/ 4363881 h 5680074"/>
                <a:gd name="connsiteX9" fmla="*/ 1032801 w 4563807"/>
                <a:gd name="connsiteY9" fmla="*/ 4614603 h 5680074"/>
                <a:gd name="connsiteX10" fmla="*/ 1155702 w 4563807"/>
                <a:gd name="connsiteY10" fmla="*/ 4825999 h 5680074"/>
                <a:gd name="connsiteX11" fmla="*/ 1308102 w 4563807"/>
                <a:gd name="connsiteY11" fmla="*/ 5054599 h 5680074"/>
                <a:gd name="connsiteX12" fmla="*/ 1993903 w 4563807"/>
                <a:gd name="connsiteY12" fmla="*/ 5435598 h 5680074"/>
                <a:gd name="connsiteX13" fmla="*/ 2596130 w 4563807"/>
                <a:gd name="connsiteY13" fmla="*/ 5411016 h 5680074"/>
                <a:gd name="connsiteX14" fmla="*/ 4279901 w 4563807"/>
                <a:gd name="connsiteY14" fmla="*/ 5680074 h 5680074"/>
                <a:gd name="connsiteX15" fmla="*/ 4432302 w 4563807"/>
                <a:gd name="connsiteY15" fmla="*/ 5070473 h 5680074"/>
                <a:gd name="connsiteX16" fmla="*/ 3365501 w 4563807"/>
                <a:gd name="connsiteY16" fmla="*/ 4308473 h 5680074"/>
                <a:gd name="connsiteX17" fmla="*/ 3670301 w 4563807"/>
                <a:gd name="connsiteY17" fmla="*/ 3851273 h 5680074"/>
                <a:gd name="connsiteX18" fmla="*/ 3289301 w 4563807"/>
                <a:gd name="connsiteY18" fmla="*/ 3546473 h 5680074"/>
                <a:gd name="connsiteX19" fmla="*/ 2603501 w 4563807"/>
                <a:gd name="connsiteY19" fmla="*/ 4156073 h 5680074"/>
                <a:gd name="connsiteX20" fmla="*/ 2146301 w 4563807"/>
                <a:gd name="connsiteY20" fmla="*/ 3927473 h 5680074"/>
                <a:gd name="connsiteX21" fmla="*/ 1841501 w 4563807"/>
                <a:gd name="connsiteY21" fmla="*/ 3470273 h 5680074"/>
                <a:gd name="connsiteX22" fmla="*/ 1765301 w 4563807"/>
                <a:gd name="connsiteY22" fmla="*/ 3165473 h 5680074"/>
                <a:gd name="connsiteX23" fmla="*/ 1689101 w 4563807"/>
                <a:gd name="connsiteY23" fmla="*/ 2936874 h 5680074"/>
                <a:gd name="connsiteX24" fmla="*/ 1689101 w 4563807"/>
                <a:gd name="connsiteY24" fmla="*/ 2479673 h 5680074"/>
                <a:gd name="connsiteX25" fmla="*/ 2298701 w 4563807"/>
                <a:gd name="connsiteY25" fmla="*/ 2022474 h 5680074"/>
                <a:gd name="connsiteX26" fmla="*/ 2908301 w 4563807"/>
                <a:gd name="connsiteY26" fmla="*/ 1717674 h 5680074"/>
                <a:gd name="connsiteX27" fmla="*/ 2832101 w 4563807"/>
                <a:gd name="connsiteY27" fmla="*/ 1184274 h 5680074"/>
                <a:gd name="connsiteX28" fmla="*/ 3136901 w 4563807"/>
                <a:gd name="connsiteY28" fmla="*/ 650874 h 5680074"/>
                <a:gd name="connsiteX29" fmla="*/ 3289301 w 4563807"/>
                <a:gd name="connsiteY29" fmla="*/ 422274 h 5680074"/>
                <a:gd name="connsiteX30" fmla="*/ 3213101 w 4563807"/>
                <a:gd name="connsiteY30" fmla="*/ 117474 h 5680074"/>
                <a:gd name="connsiteX31" fmla="*/ 2755901 w 4563807"/>
                <a:gd name="connsiteY31" fmla="*/ 41274 h 5680074"/>
                <a:gd name="connsiteX32" fmla="*/ 1841501 w 4563807"/>
                <a:gd name="connsiteY32" fmla="*/ 41274 h 5680074"/>
                <a:gd name="connsiteX33" fmla="*/ 850901 w 4563807"/>
                <a:gd name="connsiteY33" fmla="*/ 41274 h 5680074"/>
                <a:gd name="connsiteX34" fmla="*/ 241301 w 4563807"/>
                <a:gd name="connsiteY34" fmla="*/ 41274 h 5680074"/>
                <a:gd name="connsiteX35" fmla="*/ 12701 w 4563807"/>
                <a:gd name="connsiteY35" fmla="*/ 422274 h 5680074"/>
                <a:gd name="connsiteX36" fmla="*/ 12700 w 4563807"/>
                <a:gd name="connsiteY36" fmla="*/ 650874 h 5680074"/>
                <a:gd name="connsiteX37" fmla="*/ 88900 w 4563807"/>
                <a:gd name="connsiteY37" fmla="*/ 1336674 h 5680074"/>
                <a:gd name="connsiteX0" fmla="*/ 83741 w 4558648"/>
                <a:gd name="connsiteY0" fmla="*/ 1336674 h 5680074"/>
                <a:gd name="connsiteX1" fmla="*/ 7541 w 4558648"/>
                <a:gd name="connsiteY1" fmla="*/ 2022474 h 5680074"/>
                <a:gd name="connsiteX2" fmla="*/ 7541 w 4558648"/>
                <a:gd name="connsiteY2" fmla="*/ 2479674 h 5680074"/>
                <a:gd name="connsiteX3" fmla="*/ 98493 w 4558648"/>
                <a:gd name="connsiteY3" fmla="*/ 2948036 h 5680074"/>
                <a:gd name="connsiteX4" fmla="*/ 275474 w 4558648"/>
                <a:gd name="connsiteY4" fmla="*/ 3390487 h 5680074"/>
                <a:gd name="connsiteX5" fmla="*/ 349216 w 4558648"/>
                <a:gd name="connsiteY5" fmla="*/ 3552720 h 5680074"/>
                <a:gd name="connsiteX6" fmla="*/ 540945 w 4558648"/>
                <a:gd name="connsiteY6" fmla="*/ 3906681 h 5680074"/>
                <a:gd name="connsiteX7" fmla="*/ 673680 w 4558648"/>
                <a:gd name="connsiteY7" fmla="*/ 4113158 h 5680074"/>
                <a:gd name="connsiteX8" fmla="*/ 821164 w 4558648"/>
                <a:gd name="connsiteY8" fmla="*/ 4363881 h 5680074"/>
                <a:gd name="connsiteX9" fmla="*/ 1027642 w 4558648"/>
                <a:gd name="connsiteY9" fmla="*/ 4614603 h 5680074"/>
                <a:gd name="connsiteX10" fmla="*/ 1150543 w 4558648"/>
                <a:gd name="connsiteY10" fmla="*/ 4825999 h 5680074"/>
                <a:gd name="connsiteX11" fmla="*/ 1302943 w 4558648"/>
                <a:gd name="connsiteY11" fmla="*/ 5054599 h 5680074"/>
                <a:gd name="connsiteX12" fmla="*/ 1988744 w 4558648"/>
                <a:gd name="connsiteY12" fmla="*/ 5435598 h 5680074"/>
                <a:gd name="connsiteX13" fmla="*/ 2590971 w 4558648"/>
                <a:gd name="connsiteY13" fmla="*/ 5411016 h 5680074"/>
                <a:gd name="connsiteX14" fmla="*/ 4274742 w 4558648"/>
                <a:gd name="connsiteY14" fmla="*/ 5680074 h 5680074"/>
                <a:gd name="connsiteX15" fmla="*/ 4427143 w 4558648"/>
                <a:gd name="connsiteY15" fmla="*/ 5070473 h 5680074"/>
                <a:gd name="connsiteX16" fmla="*/ 3360342 w 4558648"/>
                <a:gd name="connsiteY16" fmla="*/ 4308473 h 5680074"/>
                <a:gd name="connsiteX17" fmla="*/ 3665142 w 4558648"/>
                <a:gd name="connsiteY17" fmla="*/ 3851273 h 5680074"/>
                <a:gd name="connsiteX18" fmla="*/ 3284142 w 4558648"/>
                <a:gd name="connsiteY18" fmla="*/ 3546473 h 5680074"/>
                <a:gd name="connsiteX19" fmla="*/ 2598342 w 4558648"/>
                <a:gd name="connsiteY19" fmla="*/ 4156073 h 5680074"/>
                <a:gd name="connsiteX20" fmla="*/ 2141142 w 4558648"/>
                <a:gd name="connsiteY20" fmla="*/ 3927473 h 5680074"/>
                <a:gd name="connsiteX21" fmla="*/ 1836342 w 4558648"/>
                <a:gd name="connsiteY21" fmla="*/ 3470273 h 5680074"/>
                <a:gd name="connsiteX22" fmla="*/ 1760142 w 4558648"/>
                <a:gd name="connsiteY22" fmla="*/ 3165473 h 5680074"/>
                <a:gd name="connsiteX23" fmla="*/ 1683942 w 4558648"/>
                <a:gd name="connsiteY23" fmla="*/ 2936874 h 5680074"/>
                <a:gd name="connsiteX24" fmla="*/ 1683942 w 4558648"/>
                <a:gd name="connsiteY24" fmla="*/ 2479673 h 5680074"/>
                <a:gd name="connsiteX25" fmla="*/ 2293542 w 4558648"/>
                <a:gd name="connsiteY25" fmla="*/ 2022474 h 5680074"/>
                <a:gd name="connsiteX26" fmla="*/ 2903142 w 4558648"/>
                <a:gd name="connsiteY26" fmla="*/ 1717674 h 5680074"/>
                <a:gd name="connsiteX27" fmla="*/ 2826942 w 4558648"/>
                <a:gd name="connsiteY27" fmla="*/ 1184274 h 5680074"/>
                <a:gd name="connsiteX28" fmla="*/ 3131742 w 4558648"/>
                <a:gd name="connsiteY28" fmla="*/ 650874 h 5680074"/>
                <a:gd name="connsiteX29" fmla="*/ 3284142 w 4558648"/>
                <a:gd name="connsiteY29" fmla="*/ 422274 h 5680074"/>
                <a:gd name="connsiteX30" fmla="*/ 3207942 w 4558648"/>
                <a:gd name="connsiteY30" fmla="*/ 117474 h 5680074"/>
                <a:gd name="connsiteX31" fmla="*/ 2750742 w 4558648"/>
                <a:gd name="connsiteY31" fmla="*/ 41274 h 5680074"/>
                <a:gd name="connsiteX32" fmla="*/ 1836342 w 4558648"/>
                <a:gd name="connsiteY32" fmla="*/ 41274 h 5680074"/>
                <a:gd name="connsiteX33" fmla="*/ 845742 w 4558648"/>
                <a:gd name="connsiteY33" fmla="*/ 41274 h 5680074"/>
                <a:gd name="connsiteX34" fmla="*/ 236142 w 4558648"/>
                <a:gd name="connsiteY34" fmla="*/ 41274 h 5680074"/>
                <a:gd name="connsiteX35" fmla="*/ 7541 w 4558648"/>
                <a:gd name="connsiteY35" fmla="*/ 650874 h 5680074"/>
                <a:gd name="connsiteX36" fmla="*/ 83741 w 4558648"/>
                <a:gd name="connsiteY36" fmla="*/ 1336674 h 5680074"/>
                <a:gd name="connsiteX0" fmla="*/ 146050 w 4620957"/>
                <a:gd name="connsiteY0" fmla="*/ 1336674 h 5680074"/>
                <a:gd name="connsiteX1" fmla="*/ 69850 w 4620957"/>
                <a:gd name="connsiteY1" fmla="*/ 2022474 h 5680074"/>
                <a:gd name="connsiteX2" fmla="*/ 69850 w 4620957"/>
                <a:gd name="connsiteY2" fmla="*/ 2479674 h 5680074"/>
                <a:gd name="connsiteX3" fmla="*/ 160802 w 4620957"/>
                <a:gd name="connsiteY3" fmla="*/ 2948036 h 5680074"/>
                <a:gd name="connsiteX4" fmla="*/ 337783 w 4620957"/>
                <a:gd name="connsiteY4" fmla="*/ 3390487 h 5680074"/>
                <a:gd name="connsiteX5" fmla="*/ 411525 w 4620957"/>
                <a:gd name="connsiteY5" fmla="*/ 3552720 h 5680074"/>
                <a:gd name="connsiteX6" fmla="*/ 603254 w 4620957"/>
                <a:gd name="connsiteY6" fmla="*/ 3906681 h 5680074"/>
                <a:gd name="connsiteX7" fmla="*/ 735989 w 4620957"/>
                <a:gd name="connsiteY7" fmla="*/ 4113158 h 5680074"/>
                <a:gd name="connsiteX8" fmla="*/ 883473 w 4620957"/>
                <a:gd name="connsiteY8" fmla="*/ 4363881 h 5680074"/>
                <a:gd name="connsiteX9" fmla="*/ 1089951 w 4620957"/>
                <a:gd name="connsiteY9" fmla="*/ 4614603 h 5680074"/>
                <a:gd name="connsiteX10" fmla="*/ 1212852 w 4620957"/>
                <a:gd name="connsiteY10" fmla="*/ 4825999 h 5680074"/>
                <a:gd name="connsiteX11" fmla="*/ 1365252 w 4620957"/>
                <a:gd name="connsiteY11" fmla="*/ 5054599 h 5680074"/>
                <a:gd name="connsiteX12" fmla="*/ 2051053 w 4620957"/>
                <a:gd name="connsiteY12" fmla="*/ 5435598 h 5680074"/>
                <a:gd name="connsiteX13" fmla="*/ 2653280 w 4620957"/>
                <a:gd name="connsiteY13" fmla="*/ 5411016 h 5680074"/>
                <a:gd name="connsiteX14" fmla="*/ 4337051 w 4620957"/>
                <a:gd name="connsiteY14" fmla="*/ 5680074 h 5680074"/>
                <a:gd name="connsiteX15" fmla="*/ 4489452 w 4620957"/>
                <a:gd name="connsiteY15" fmla="*/ 5070473 h 5680074"/>
                <a:gd name="connsiteX16" fmla="*/ 3422651 w 4620957"/>
                <a:gd name="connsiteY16" fmla="*/ 4308473 h 5680074"/>
                <a:gd name="connsiteX17" fmla="*/ 3727451 w 4620957"/>
                <a:gd name="connsiteY17" fmla="*/ 3851273 h 5680074"/>
                <a:gd name="connsiteX18" fmla="*/ 3346451 w 4620957"/>
                <a:gd name="connsiteY18" fmla="*/ 3546473 h 5680074"/>
                <a:gd name="connsiteX19" fmla="*/ 2660651 w 4620957"/>
                <a:gd name="connsiteY19" fmla="*/ 4156073 h 5680074"/>
                <a:gd name="connsiteX20" fmla="*/ 2203451 w 4620957"/>
                <a:gd name="connsiteY20" fmla="*/ 3927473 h 5680074"/>
                <a:gd name="connsiteX21" fmla="*/ 1898651 w 4620957"/>
                <a:gd name="connsiteY21" fmla="*/ 3470273 h 5680074"/>
                <a:gd name="connsiteX22" fmla="*/ 1822451 w 4620957"/>
                <a:gd name="connsiteY22" fmla="*/ 3165473 h 5680074"/>
                <a:gd name="connsiteX23" fmla="*/ 1746251 w 4620957"/>
                <a:gd name="connsiteY23" fmla="*/ 2936874 h 5680074"/>
                <a:gd name="connsiteX24" fmla="*/ 1746251 w 4620957"/>
                <a:gd name="connsiteY24" fmla="*/ 2479673 h 5680074"/>
                <a:gd name="connsiteX25" fmla="*/ 2355851 w 4620957"/>
                <a:gd name="connsiteY25" fmla="*/ 2022474 h 5680074"/>
                <a:gd name="connsiteX26" fmla="*/ 2965451 w 4620957"/>
                <a:gd name="connsiteY26" fmla="*/ 1717674 h 5680074"/>
                <a:gd name="connsiteX27" fmla="*/ 2889251 w 4620957"/>
                <a:gd name="connsiteY27" fmla="*/ 1184274 h 5680074"/>
                <a:gd name="connsiteX28" fmla="*/ 3194051 w 4620957"/>
                <a:gd name="connsiteY28" fmla="*/ 650874 h 5680074"/>
                <a:gd name="connsiteX29" fmla="*/ 3346451 w 4620957"/>
                <a:gd name="connsiteY29" fmla="*/ 422274 h 5680074"/>
                <a:gd name="connsiteX30" fmla="*/ 3270251 w 4620957"/>
                <a:gd name="connsiteY30" fmla="*/ 117474 h 5680074"/>
                <a:gd name="connsiteX31" fmla="*/ 2813051 w 4620957"/>
                <a:gd name="connsiteY31" fmla="*/ 41274 h 5680074"/>
                <a:gd name="connsiteX32" fmla="*/ 1898651 w 4620957"/>
                <a:gd name="connsiteY32" fmla="*/ 41274 h 5680074"/>
                <a:gd name="connsiteX33" fmla="*/ 908051 w 4620957"/>
                <a:gd name="connsiteY33" fmla="*/ 41274 h 5680074"/>
                <a:gd name="connsiteX34" fmla="*/ 298451 w 4620957"/>
                <a:gd name="connsiteY34" fmla="*/ 41274 h 5680074"/>
                <a:gd name="connsiteX35" fmla="*/ 69850 w 4620957"/>
                <a:gd name="connsiteY35" fmla="*/ 650874 h 5680074"/>
                <a:gd name="connsiteX36" fmla="*/ 146050 w 4620957"/>
                <a:gd name="connsiteY36" fmla="*/ 1336674 h 5680074"/>
                <a:gd name="connsiteX0" fmla="*/ 174625 w 4649532"/>
                <a:gd name="connsiteY0" fmla="*/ 1336674 h 5680074"/>
                <a:gd name="connsiteX1" fmla="*/ 98425 w 4649532"/>
                <a:gd name="connsiteY1" fmla="*/ 2022474 h 5680074"/>
                <a:gd name="connsiteX2" fmla="*/ 98425 w 4649532"/>
                <a:gd name="connsiteY2" fmla="*/ 2479674 h 5680074"/>
                <a:gd name="connsiteX3" fmla="*/ 189377 w 4649532"/>
                <a:gd name="connsiteY3" fmla="*/ 2948036 h 5680074"/>
                <a:gd name="connsiteX4" fmla="*/ 366358 w 4649532"/>
                <a:gd name="connsiteY4" fmla="*/ 3390487 h 5680074"/>
                <a:gd name="connsiteX5" fmla="*/ 440100 w 4649532"/>
                <a:gd name="connsiteY5" fmla="*/ 3552720 h 5680074"/>
                <a:gd name="connsiteX6" fmla="*/ 631829 w 4649532"/>
                <a:gd name="connsiteY6" fmla="*/ 3906681 h 5680074"/>
                <a:gd name="connsiteX7" fmla="*/ 764564 w 4649532"/>
                <a:gd name="connsiteY7" fmla="*/ 4113158 h 5680074"/>
                <a:gd name="connsiteX8" fmla="*/ 912048 w 4649532"/>
                <a:gd name="connsiteY8" fmla="*/ 4363881 h 5680074"/>
                <a:gd name="connsiteX9" fmla="*/ 1118526 w 4649532"/>
                <a:gd name="connsiteY9" fmla="*/ 4614603 h 5680074"/>
                <a:gd name="connsiteX10" fmla="*/ 1241427 w 4649532"/>
                <a:gd name="connsiteY10" fmla="*/ 4825999 h 5680074"/>
                <a:gd name="connsiteX11" fmla="*/ 1393827 w 4649532"/>
                <a:gd name="connsiteY11" fmla="*/ 5054599 h 5680074"/>
                <a:gd name="connsiteX12" fmla="*/ 2079628 w 4649532"/>
                <a:gd name="connsiteY12" fmla="*/ 5435598 h 5680074"/>
                <a:gd name="connsiteX13" fmla="*/ 2681855 w 4649532"/>
                <a:gd name="connsiteY13" fmla="*/ 5411016 h 5680074"/>
                <a:gd name="connsiteX14" fmla="*/ 4365626 w 4649532"/>
                <a:gd name="connsiteY14" fmla="*/ 5680074 h 5680074"/>
                <a:gd name="connsiteX15" fmla="*/ 4518027 w 4649532"/>
                <a:gd name="connsiteY15" fmla="*/ 5070473 h 5680074"/>
                <a:gd name="connsiteX16" fmla="*/ 3451226 w 4649532"/>
                <a:gd name="connsiteY16" fmla="*/ 4308473 h 5680074"/>
                <a:gd name="connsiteX17" fmla="*/ 3756026 w 4649532"/>
                <a:gd name="connsiteY17" fmla="*/ 3851273 h 5680074"/>
                <a:gd name="connsiteX18" fmla="*/ 3375026 w 4649532"/>
                <a:gd name="connsiteY18" fmla="*/ 3546473 h 5680074"/>
                <a:gd name="connsiteX19" fmla="*/ 2689226 w 4649532"/>
                <a:gd name="connsiteY19" fmla="*/ 4156073 h 5680074"/>
                <a:gd name="connsiteX20" fmla="*/ 2232026 w 4649532"/>
                <a:gd name="connsiteY20" fmla="*/ 3927473 h 5680074"/>
                <a:gd name="connsiteX21" fmla="*/ 1927226 w 4649532"/>
                <a:gd name="connsiteY21" fmla="*/ 3470273 h 5680074"/>
                <a:gd name="connsiteX22" fmla="*/ 1851026 w 4649532"/>
                <a:gd name="connsiteY22" fmla="*/ 3165473 h 5680074"/>
                <a:gd name="connsiteX23" fmla="*/ 1774826 w 4649532"/>
                <a:gd name="connsiteY23" fmla="*/ 2936874 h 5680074"/>
                <a:gd name="connsiteX24" fmla="*/ 1774826 w 4649532"/>
                <a:gd name="connsiteY24" fmla="*/ 2479673 h 5680074"/>
                <a:gd name="connsiteX25" fmla="*/ 2384426 w 4649532"/>
                <a:gd name="connsiteY25" fmla="*/ 2022474 h 5680074"/>
                <a:gd name="connsiteX26" fmla="*/ 2994026 w 4649532"/>
                <a:gd name="connsiteY26" fmla="*/ 1717674 h 5680074"/>
                <a:gd name="connsiteX27" fmla="*/ 2917826 w 4649532"/>
                <a:gd name="connsiteY27" fmla="*/ 1184274 h 5680074"/>
                <a:gd name="connsiteX28" fmla="*/ 3222626 w 4649532"/>
                <a:gd name="connsiteY28" fmla="*/ 650874 h 5680074"/>
                <a:gd name="connsiteX29" fmla="*/ 3375026 w 4649532"/>
                <a:gd name="connsiteY29" fmla="*/ 422274 h 5680074"/>
                <a:gd name="connsiteX30" fmla="*/ 3298826 w 4649532"/>
                <a:gd name="connsiteY30" fmla="*/ 117474 h 5680074"/>
                <a:gd name="connsiteX31" fmla="*/ 2841626 w 4649532"/>
                <a:gd name="connsiteY31" fmla="*/ 41274 h 5680074"/>
                <a:gd name="connsiteX32" fmla="*/ 1927226 w 4649532"/>
                <a:gd name="connsiteY32" fmla="*/ 41274 h 5680074"/>
                <a:gd name="connsiteX33" fmla="*/ 936626 w 4649532"/>
                <a:gd name="connsiteY33" fmla="*/ 41274 h 5680074"/>
                <a:gd name="connsiteX34" fmla="*/ 327026 w 4649532"/>
                <a:gd name="connsiteY34" fmla="*/ 41274 h 5680074"/>
                <a:gd name="connsiteX35" fmla="*/ 98425 w 4649532"/>
                <a:gd name="connsiteY35" fmla="*/ 650874 h 5680074"/>
                <a:gd name="connsiteX36" fmla="*/ 174625 w 4649532"/>
                <a:gd name="connsiteY36" fmla="*/ 1336674 h 5680074"/>
                <a:gd name="connsiteX0" fmla="*/ 174625 w 4649532"/>
                <a:gd name="connsiteY0" fmla="*/ 1336674 h 5714213"/>
                <a:gd name="connsiteX1" fmla="*/ 98425 w 4649532"/>
                <a:gd name="connsiteY1" fmla="*/ 2022474 h 5714213"/>
                <a:gd name="connsiteX2" fmla="*/ 98425 w 4649532"/>
                <a:gd name="connsiteY2" fmla="*/ 2479674 h 5714213"/>
                <a:gd name="connsiteX3" fmla="*/ 189377 w 4649532"/>
                <a:gd name="connsiteY3" fmla="*/ 2948036 h 5714213"/>
                <a:gd name="connsiteX4" fmla="*/ 366358 w 4649532"/>
                <a:gd name="connsiteY4" fmla="*/ 3390487 h 5714213"/>
                <a:gd name="connsiteX5" fmla="*/ 440100 w 4649532"/>
                <a:gd name="connsiteY5" fmla="*/ 3552720 h 5714213"/>
                <a:gd name="connsiteX6" fmla="*/ 631829 w 4649532"/>
                <a:gd name="connsiteY6" fmla="*/ 3906681 h 5714213"/>
                <a:gd name="connsiteX7" fmla="*/ 764564 w 4649532"/>
                <a:gd name="connsiteY7" fmla="*/ 4113158 h 5714213"/>
                <a:gd name="connsiteX8" fmla="*/ 912048 w 4649532"/>
                <a:gd name="connsiteY8" fmla="*/ 4363881 h 5714213"/>
                <a:gd name="connsiteX9" fmla="*/ 1118526 w 4649532"/>
                <a:gd name="connsiteY9" fmla="*/ 4614603 h 5714213"/>
                <a:gd name="connsiteX10" fmla="*/ 1241427 w 4649532"/>
                <a:gd name="connsiteY10" fmla="*/ 4825999 h 5714213"/>
                <a:gd name="connsiteX11" fmla="*/ 1393827 w 4649532"/>
                <a:gd name="connsiteY11" fmla="*/ 5054599 h 5714213"/>
                <a:gd name="connsiteX12" fmla="*/ 2079628 w 4649532"/>
                <a:gd name="connsiteY12" fmla="*/ 5435598 h 5714213"/>
                <a:gd name="connsiteX13" fmla="*/ 2681855 w 4649532"/>
                <a:gd name="connsiteY13" fmla="*/ 5411016 h 5714213"/>
                <a:gd name="connsiteX14" fmla="*/ 4365626 w 4649532"/>
                <a:gd name="connsiteY14" fmla="*/ 5680074 h 5714213"/>
                <a:gd name="connsiteX15" fmla="*/ 4518027 w 4649532"/>
                <a:gd name="connsiteY15" fmla="*/ 5070473 h 5714213"/>
                <a:gd name="connsiteX16" fmla="*/ 3451226 w 4649532"/>
                <a:gd name="connsiteY16" fmla="*/ 4308473 h 5714213"/>
                <a:gd name="connsiteX17" fmla="*/ 3756026 w 4649532"/>
                <a:gd name="connsiteY17" fmla="*/ 3851273 h 5714213"/>
                <a:gd name="connsiteX18" fmla="*/ 3375026 w 4649532"/>
                <a:gd name="connsiteY18" fmla="*/ 3546473 h 5714213"/>
                <a:gd name="connsiteX19" fmla="*/ 2689226 w 4649532"/>
                <a:gd name="connsiteY19" fmla="*/ 4156073 h 5714213"/>
                <a:gd name="connsiteX20" fmla="*/ 2232026 w 4649532"/>
                <a:gd name="connsiteY20" fmla="*/ 3927473 h 5714213"/>
                <a:gd name="connsiteX21" fmla="*/ 1927226 w 4649532"/>
                <a:gd name="connsiteY21" fmla="*/ 3470273 h 5714213"/>
                <a:gd name="connsiteX22" fmla="*/ 1851026 w 4649532"/>
                <a:gd name="connsiteY22" fmla="*/ 3165473 h 5714213"/>
                <a:gd name="connsiteX23" fmla="*/ 1774826 w 4649532"/>
                <a:gd name="connsiteY23" fmla="*/ 2936874 h 5714213"/>
                <a:gd name="connsiteX24" fmla="*/ 1774826 w 4649532"/>
                <a:gd name="connsiteY24" fmla="*/ 2479673 h 5714213"/>
                <a:gd name="connsiteX25" fmla="*/ 2384426 w 4649532"/>
                <a:gd name="connsiteY25" fmla="*/ 2022474 h 5714213"/>
                <a:gd name="connsiteX26" fmla="*/ 2994026 w 4649532"/>
                <a:gd name="connsiteY26" fmla="*/ 1717674 h 5714213"/>
                <a:gd name="connsiteX27" fmla="*/ 2917826 w 4649532"/>
                <a:gd name="connsiteY27" fmla="*/ 1184274 h 5714213"/>
                <a:gd name="connsiteX28" fmla="*/ 3222626 w 4649532"/>
                <a:gd name="connsiteY28" fmla="*/ 650874 h 5714213"/>
                <a:gd name="connsiteX29" fmla="*/ 3375026 w 4649532"/>
                <a:gd name="connsiteY29" fmla="*/ 422274 h 5714213"/>
                <a:gd name="connsiteX30" fmla="*/ 3298826 w 4649532"/>
                <a:gd name="connsiteY30" fmla="*/ 117474 h 5714213"/>
                <a:gd name="connsiteX31" fmla="*/ 2841626 w 4649532"/>
                <a:gd name="connsiteY31" fmla="*/ 41274 h 5714213"/>
                <a:gd name="connsiteX32" fmla="*/ 1927226 w 4649532"/>
                <a:gd name="connsiteY32" fmla="*/ 41274 h 5714213"/>
                <a:gd name="connsiteX33" fmla="*/ 936626 w 4649532"/>
                <a:gd name="connsiteY33" fmla="*/ 41274 h 5714213"/>
                <a:gd name="connsiteX34" fmla="*/ 327026 w 4649532"/>
                <a:gd name="connsiteY34" fmla="*/ 41274 h 5714213"/>
                <a:gd name="connsiteX35" fmla="*/ 98425 w 4649532"/>
                <a:gd name="connsiteY35" fmla="*/ 650874 h 5714213"/>
                <a:gd name="connsiteX36" fmla="*/ 174625 w 4649532"/>
                <a:gd name="connsiteY36" fmla="*/ 1336674 h 5714213"/>
                <a:gd name="connsiteX0" fmla="*/ 174625 w 4649532"/>
                <a:gd name="connsiteY0" fmla="*/ 1336674 h 5714213"/>
                <a:gd name="connsiteX1" fmla="*/ 98425 w 4649532"/>
                <a:gd name="connsiteY1" fmla="*/ 2022474 h 5714213"/>
                <a:gd name="connsiteX2" fmla="*/ 98425 w 4649532"/>
                <a:gd name="connsiteY2" fmla="*/ 2479674 h 5714213"/>
                <a:gd name="connsiteX3" fmla="*/ 189377 w 4649532"/>
                <a:gd name="connsiteY3" fmla="*/ 2948036 h 5714213"/>
                <a:gd name="connsiteX4" fmla="*/ 366358 w 4649532"/>
                <a:gd name="connsiteY4" fmla="*/ 3390487 h 5714213"/>
                <a:gd name="connsiteX5" fmla="*/ 440100 w 4649532"/>
                <a:gd name="connsiteY5" fmla="*/ 3552720 h 5714213"/>
                <a:gd name="connsiteX6" fmla="*/ 631829 w 4649532"/>
                <a:gd name="connsiteY6" fmla="*/ 3906681 h 5714213"/>
                <a:gd name="connsiteX7" fmla="*/ 764564 w 4649532"/>
                <a:gd name="connsiteY7" fmla="*/ 4113158 h 5714213"/>
                <a:gd name="connsiteX8" fmla="*/ 912048 w 4649532"/>
                <a:gd name="connsiteY8" fmla="*/ 4363881 h 5714213"/>
                <a:gd name="connsiteX9" fmla="*/ 1118526 w 4649532"/>
                <a:gd name="connsiteY9" fmla="*/ 4614603 h 5714213"/>
                <a:gd name="connsiteX10" fmla="*/ 1241427 w 4649532"/>
                <a:gd name="connsiteY10" fmla="*/ 4825999 h 5714213"/>
                <a:gd name="connsiteX11" fmla="*/ 1393827 w 4649532"/>
                <a:gd name="connsiteY11" fmla="*/ 5054599 h 5714213"/>
                <a:gd name="connsiteX12" fmla="*/ 2079628 w 4649532"/>
                <a:gd name="connsiteY12" fmla="*/ 5435598 h 5714213"/>
                <a:gd name="connsiteX13" fmla="*/ 2681855 w 4649532"/>
                <a:gd name="connsiteY13" fmla="*/ 5411016 h 5714213"/>
                <a:gd name="connsiteX14" fmla="*/ 4365626 w 4649532"/>
                <a:gd name="connsiteY14" fmla="*/ 5680074 h 5714213"/>
                <a:gd name="connsiteX15" fmla="*/ 4518027 w 4649532"/>
                <a:gd name="connsiteY15" fmla="*/ 5070473 h 5714213"/>
                <a:gd name="connsiteX16" fmla="*/ 3451226 w 4649532"/>
                <a:gd name="connsiteY16" fmla="*/ 4308473 h 5714213"/>
                <a:gd name="connsiteX17" fmla="*/ 3756026 w 4649532"/>
                <a:gd name="connsiteY17" fmla="*/ 3851273 h 5714213"/>
                <a:gd name="connsiteX18" fmla="*/ 3375026 w 4649532"/>
                <a:gd name="connsiteY18" fmla="*/ 3546473 h 5714213"/>
                <a:gd name="connsiteX19" fmla="*/ 2689226 w 4649532"/>
                <a:gd name="connsiteY19" fmla="*/ 4156073 h 5714213"/>
                <a:gd name="connsiteX20" fmla="*/ 2232026 w 4649532"/>
                <a:gd name="connsiteY20" fmla="*/ 3927473 h 5714213"/>
                <a:gd name="connsiteX21" fmla="*/ 1927226 w 4649532"/>
                <a:gd name="connsiteY21" fmla="*/ 3470273 h 5714213"/>
                <a:gd name="connsiteX22" fmla="*/ 1851026 w 4649532"/>
                <a:gd name="connsiteY22" fmla="*/ 3165473 h 5714213"/>
                <a:gd name="connsiteX23" fmla="*/ 1774826 w 4649532"/>
                <a:gd name="connsiteY23" fmla="*/ 2936874 h 5714213"/>
                <a:gd name="connsiteX24" fmla="*/ 1774826 w 4649532"/>
                <a:gd name="connsiteY24" fmla="*/ 2479673 h 5714213"/>
                <a:gd name="connsiteX25" fmla="*/ 2384426 w 4649532"/>
                <a:gd name="connsiteY25" fmla="*/ 2022474 h 5714213"/>
                <a:gd name="connsiteX26" fmla="*/ 2994026 w 4649532"/>
                <a:gd name="connsiteY26" fmla="*/ 1717674 h 5714213"/>
                <a:gd name="connsiteX27" fmla="*/ 2917826 w 4649532"/>
                <a:gd name="connsiteY27" fmla="*/ 1184274 h 5714213"/>
                <a:gd name="connsiteX28" fmla="*/ 3222626 w 4649532"/>
                <a:gd name="connsiteY28" fmla="*/ 650874 h 5714213"/>
                <a:gd name="connsiteX29" fmla="*/ 3375026 w 4649532"/>
                <a:gd name="connsiteY29" fmla="*/ 422274 h 5714213"/>
                <a:gd name="connsiteX30" fmla="*/ 3298826 w 4649532"/>
                <a:gd name="connsiteY30" fmla="*/ 117474 h 5714213"/>
                <a:gd name="connsiteX31" fmla="*/ 2841626 w 4649532"/>
                <a:gd name="connsiteY31" fmla="*/ 41274 h 5714213"/>
                <a:gd name="connsiteX32" fmla="*/ 1927226 w 4649532"/>
                <a:gd name="connsiteY32" fmla="*/ 41274 h 5714213"/>
                <a:gd name="connsiteX33" fmla="*/ 936626 w 4649532"/>
                <a:gd name="connsiteY33" fmla="*/ 41274 h 5714213"/>
                <a:gd name="connsiteX34" fmla="*/ 327026 w 4649532"/>
                <a:gd name="connsiteY34" fmla="*/ 41274 h 5714213"/>
                <a:gd name="connsiteX35" fmla="*/ 98425 w 4649532"/>
                <a:gd name="connsiteY35" fmla="*/ 650874 h 5714213"/>
                <a:gd name="connsiteX36" fmla="*/ 174625 w 4649532"/>
                <a:gd name="connsiteY36" fmla="*/ 1336674 h 57142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451226 w 4547524"/>
                <a:gd name="connsiteY16" fmla="*/ 4308473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927226 w 4547524"/>
                <a:gd name="connsiteY21" fmla="*/ 3470273 h 5866613"/>
                <a:gd name="connsiteX22" fmla="*/ 1851026 w 4547524"/>
                <a:gd name="connsiteY22" fmla="*/ 3165473 h 5866613"/>
                <a:gd name="connsiteX23" fmla="*/ 1774826 w 4547524"/>
                <a:gd name="connsiteY23" fmla="*/ 2936874 h 5866613"/>
                <a:gd name="connsiteX24" fmla="*/ 1774826 w 4547524"/>
                <a:gd name="connsiteY24" fmla="*/ 2479673 h 5866613"/>
                <a:gd name="connsiteX25" fmla="*/ 2384426 w 4547524"/>
                <a:gd name="connsiteY25" fmla="*/ 2022474 h 5866613"/>
                <a:gd name="connsiteX26" fmla="*/ 2994026 w 4547524"/>
                <a:gd name="connsiteY26" fmla="*/ 1717674 h 5866613"/>
                <a:gd name="connsiteX27" fmla="*/ 2917826 w 4547524"/>
                <a:gd name="connsiteY27" fmla="*/ 1184274 h 5866613"/>
                <a:gd name="connsiteX28" fmla="*/ 3222626 w 4547524"/>
                <a:gd name="connsiteY28" fmla="*/ 650874 h 5866613"/>
                <a:gd name="connsiteX29" fmla="*/ 3375026 w 4547524"/>
                <a:gd name="connsiteY29" fmla="*/ 422274 h 5866613"/>
                <a:gd name="connsiteX30" fmla="*/ 3298826 w 4547524"/>
                <a:gd name="connsiteY30" fmla="*/ 117474 h 5866613"/>
                <a:gd name="connsiteX31" fmla="*/ 2841626 w 4547524"/>
                <a:gd name="connsiteY31" fmla="*/ 41274 h 5866613"/>
                <a:gd name="connsiteX32" fmla="*/ 1927226 w 4547524"/>
                <a:gd name="connsiteY32" fmla="*/ 41274 h 5866613"/>
                <a:gd name="connsiteX33" fmla="*/ 936626 w 4547524"/>
                <a:gd name="connsiteY33" fmla="*/ 41274 h 5866613"/>
                <a:gd name="connsiteX34" fmla="*/ 327026 w 4547524"/>
                <a:gd name="connsiteY34" fmla="*/ 41274 h 5866613"/>
                <a:gd name="connsiteX35" fmla="*/ 98425 w 4547524"/>
                <a:gd name="connsiteY35" fmla="*/ 650874 h 5866613"/>
                <a:gd name="connsiteX36" fmla="*/ 174625 w 4547524"/>
                <a:gd name="connsiteY36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451226 w 4547524"/>
                <a:gd name="connsiteY16" fmla="*/ 4308473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927226 w 4547524"/>
                <a:gd name="connsiteY21" fmla="*/ 3470273 h 5866613"/>
                <a:gd name="connsiteX22" fmla="*/ 1851026 w 4547524"/>
                <a:gd name="connsiteY22" fmla="*/ 3165473 h 5866613"/>
                <a:gd name="connsiteX23" fmla="*/ 1774826 w 4547524"/>
                <a:gd name="connsiteY23" fmla="*/ 2936874 h 5866613"/>
                <a:gd name="connsiteX24" fmla="*/ 1774826 w 4547524"/>
                <a:gd name="connsiteY24" fmla="*/ 2479673 h 5866613"/>
                <a:gd name="connsiteX25" fmla="*/ 2384426 w 4547524"/>
                <a:gd name="connsiteY25" fmla="*/ 2022474 h 5866613"/>
                <a:gd name="connsiteX26" fmla="*/ 2994026 w 4547524"/>
                <a:gd name="connsiteY26" fmla="*/ 1717674 h 5866613"/>
                <a:gd name="connsiteX27" fmla="*/ 2917826 w 4547524"/>
                <a:gd name="connsiteY27" fmla="*/ 1184274 h 5866613"/>
                <a:gd name="connsiteX28" fmla="*/ 3222626 w 4547524"/>
                <a:gd name="connsiteY28" fmla="*/ 650874 h 5866613"/>
                <a:gd name="connsiteX29" fmla="*/ 3375026 w 4547524"/>
                <a:gd name="connsiteY29" fmla="*/ 422274 h 5866613"/>
                <a:gd name="connsiteX30" fmla="*/ 3298826 w 4547524"/>
                <a:gd name="connsiteY30" fmla="*/ 117474 h 5866613"/>
                <a:gd name="connsiteX31" fmla="*/ 2841626 w 4547524"/>
                <a:gd name="connsiteY31" fmla="*/ 41274 h 5866613"/>
                <a:gd name="connsiteX32" fmla="*/ 1927226 w 4547524"/>
                <a:gd name="connsiteY32" fmla="*/ 41274 h 5866613"/>
                <a:gd name="connsiteX33" fmla="*/ 936626 w 4547524"/>
                <a:gd name="connsiteY33" fmla="*/ 41274 h 5866613"/>
                <a:gd name="connsiteX34" fmla="*/ 327026 w 4547524"/>
                <a:gd name="connsiteY34" fmla="*/ 41274 h 5866613"/>
                <a:gd name="connsiteX35" fmla="*/ 98425 w 4547524"/>
                <a:gd name="connsiteY35" fmla="*/ 650874 h 5866613"/>
                <a:gd name="connsiteX36" fmla="*/ 174625 w 4547524"/>
                <a:gd name="connsiteY36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927226 w 4547524"/>
                <a:gd name="connsiteY21" fmla="*/ 3470273 h 5866613"/>
                <a:gd name="connsiteX22" fmla="*/ 1851026 w 4547524"/>
                <a:gd name="connsiteY22" fmla="*/ 3165473 h 5866613"/>
                <a:gd name="connsiteX23" fmla="*/ 1774826 w 4547524"/>
                <a:gd name="connsiteY23" fmla="*/ 2936874 h 5866613"/>
                <a:gd name="connsiteX24" fmla="*/ 1774826 w 4547524"/>
                <a:gd name="connsiteY24" fmla="*/ 2479673 h 5866613"/>
                <a:gd name="connsiteX25" fmla="*/ 2384426 w 4547524"/>
                <a:gd name="connsiteY25" fmla="*/ 2022474 h 5866613"/>
                <a:gd name="connsiteX26" fmla="*/ 2994026 w 4547524"/>
                <a:gd name="connsiteY26" fmla="*/ 1717674 h 5866613"/>
                <a:gd name="connsiteX27" fmla="*/ 2917826 w 4547524"/>
                <a:gd name="connsiteY27" fmla="*/ 1184274 h 5866613"/>
                <a:gd name="connsiteX28" fmla="*/ 3222626 w 4547524"/>
                <a:gd name="connsiteY28" fmla="*/ 650874 h 5866613"/>
                <a:gd name="connsiteX29" fmla="*/ 3375026 w 4547524"/>
                <a:gd name="connsiteY29" fmla="*/ 422274 h 5866613"/>
                <a:gd name="connsiteX30" fmla="*/ 3298826 w 4547524"/>
                <a:gd name="connsiteY30" fmla="*/ 117474 h 5866613"/>
                <a:gd name="connsiteX31" fmla="*/ 2841626 w 4547524"/>
                <a:gd name="connsiteY31" fmla="*/ 41274 h 5866613"/>
                <a:gd name="connsiteX32" fmla="*/ 1927226 w 4547524"/>
                <a:gd name="connsiteY32" fmla="*/ 41274 h 5866613"/>
                <a:gd name="connsiteX33" fmla="*/ 936626 w 4547524"/>
                <a:gd name="connsiteY33" fmla="*/ 41274 h 5866613"/>
                <a:gd name="connsiteX34" fmla="*/ 327026 w 4547524"/>
                <a:gd name="connsiteY34" fmla="*/ 41274 h 5866613"/>
                <a:gd name="connsiteX35" fmla="*/ 98425 w 4547524"/>
                <a:gd name="connsiteY35" fmla="*/ 650874 h 5866613"/>
                <a:gd name="connsiteX36" fmla="*/ 174625 w 4547524"/>
                <a:gd name="connsiteY36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851026 w 4547524"/>
                <a:gd name="connsiteY21" fmla="*/ 3165473 h 5866613"/>
                <a:gd name="connsiteX22" fmla="*/ 1774826 w 4547524"/>
                <a:gd name="connsiteY22" fmla="*/ 2936874 h 5866613"/>
                <a:gd name="connsiteX23" fmla="*/ 1774826 w 4547524"/>
                <a:gd name="connsiteY23" fmla="*/ 2479673 h 5866613"/>
                <a:gd name="connsiteX24" fmla="*/ 2384426 w 4547524"/>
                <a:gd name="connsiteY24" fmla="*/ 2022474 h 5866613"/>
                <a:gd name="connsiteX25" fmla="*/ 2994026 w 4547524"/>
                <a:gd name="connsiteY25" fmla="*/ 1717674 h 5866613"/>
                <a:gd name="connsiteX26" fmla="*/ 2917826 w 4547524"/>
                <a:gd name="connsiteY26" fmla="*/ 1184274 h 5866613"/>
                <a:gd name="connsiteX27" fmla="*/ 3222626 w 4547524"/>
                <a:gd name="connsiteY27" fmla="*/ 650874 h 5866613"/>
                <a:gd name="connsiteX28" fmla="*/ 3375026 w 4547524"/>
                <a:gd name="connsiteY28" fmla="*/ 422274 h 5866613"/>
                <a:gd name="connsiteX29" fmla="*/ 3298826 w 4547524"/>
                <a:gd name="connsiteY29" fmla="*/ 117474 h 5866613"/>
                <a:gd name="connsiteX30" fmla="*/ 2841626 w 4547524"/>
                <a:gd name="connsiteY30" fmla="*/ 41274 h 5866613"/>
                <a:gd name="connsiteX31" fmla="*/ 1927226 w 4547524"/>
                <a:gd name="connsiteY31" fmla="*/ 41274 h 5866613"/>
                <a:gd name="connsiteX32" fmla="*/ 936626 w 4547524"/>
                <a:gd name="connsiteY32" fmla="*/ 41274 h 5866613"/>
                <a:gd name="connsiteX33" fmla="*/ 327026 w 4547524"/>
                <a:gd name="connsiteY33" fmla="*/ 41274 h 5866613"/>
                <a:gd name="connsiteX34" fmla="*/ 98425 w 4547524"/>
                <a:gd name="connsiteY34" fmla="*/ 650874 h 5866613"/>
                <a:gd name="connsiteX35" fmla="*/ 174625 w 4547524"/>
                <a:gd name="connsiteY35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851026 w 4547524"/>
                <a:gd name="connsiteY21" fmla="*/ 3165473 h 5866613"/>
                <a:gd name="connsiteX22" fmla="*/ 1774826 w 4547524"/>
                <a:gd name="connsiteY22" fmla="*/ 2936874 h 5866613"/>
                <a:gd name="connsiteX23" fmla="*/ 1774826 w 4547524"/>
                <a:gd name="connsiteY23" fmla="*/ 2479673 h 5866613"/>
                <a:gd name="connsiteX24" fmla="*/ 2384426 w 4547524"/>
                <a:gd name="connsiteY24" fmla="*/ 2022474 h 5866613"/>
                <a:gd name="connsiteX25" fmla="*/ 2994026 w 4547524"/>
                <a:gd name="connsiteY25" fmla="*/ 1717674 h 5866613"/>
                <a:gd name="connsiteX26" fmla="*/ 2917826 w 4547524"/>
                <a:gd name="connsiteY26" fmla="*/ 1184274 h 5866613"/>
                <a:gd name="connsiteX27" fmla="*/ 3222626 w 4547524"/>
                <a:gd name="connsiteY27" fmla="*/ 650874 h 5866613"/>
                <a:gd name="connsiteX28" fmla="*/ 3375026 w 4547524"/>
                <a:gd name="connsiteY28" fmla="*/ 422274 h 5866613"/>
                <a:gd name="connsiteX29" fmla="*/ 3298826 w 4547524"/>
                <a:gd name="connsiteY29" fmla="*/ 117474 h 5866613"/>
                <a:gd name="connsiteX30" fmla="*/ 2841626 w 4547524"/>
                <a:gd name="connsiteY30" fmla="*/ 41274 h 5866613"/>
                <a:gd name="connsiteX31" fmla="*/ 1927226 w 4547524"/>
                <a:gd name="connsiteY31" fmla="*/ 41274 h 5866613"/>
                <a:gd name="connsiteX32" fmla="*/ 936626 w 4547524"/>
                <a:gd name="connsiteY32" fmla="*/ 41274 h 5866613"/>
                <a:gd name="connsiteX33" fmla="*/ 327026 w 4547524"/>
                <a:gd name="connsiteY33" fmla="*/ 41274 h 5866613"/>
                <a:gd name="connsiteX34" fmla="*/ 98425 w 4547524"/>
                <a:gd name="connsiteY34" fmla="*/ 650874 h 5866613"/>
                <a:gd name="connsiteX35" fmla="*/ 174625 w 4547524"/>
                <a:gd name="connsiteY35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774826 w 4547524"/>
                <a:gd name="connsiteY21" fmla="*/ 29368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774826 w 4547524"/>
                <a:gd name="connsiteY21" fmla="*/ 29368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774826 w 4547524"/>
                <a:gd name="connsiteY21" fmla="*/ 31654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851274 h 5866613"/>
                <a:gd name="connsiteX21" fmla="*/ 1774826 w 4547524"/>
                <a:gd name="connsiteY21" fmla="*/ 31654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851274 h 5866613"/>
                <a:gd name="connsiteX21" fmla="*/ 1774826 w 4547524"/>
                <a:gd name="connsiteY21" fmla="*/ 31654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851274 h 5866613"/>
                <a:gd name="connsiteX21" fmla="*/ 1774826 w 4547524"/>
                <a:gd name="connsiteY21" fmla="*/ 31654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003674 h 5866613"/>
                <a:gd name="connsiteX20" fmla="*/ 2232026 w 4547524"/>
                <a:gd name="connsiteY20" fmla="*/ 3851274 h 5866613"/>
                <a:gd name="connsiteX21" fmla="*/ 1774826 w 4547524"/>
                <a:gd name="connsiteY21" fmla="*/ 31654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393827 w 4547524"/>
                <a:gd name="connsiteY10" fmla="*/ 5054599 h 5866613"/>
                <a:gd name="connsiteX11" fmla="*/ 2079628 w 4547524"/>
                <a:gd name="connsiteY11" fmla="*/ 5435598 h 5866613"/>
                <a:gd name="connsiteX12" fmla="*/ 2681855 w 4547524"/>
                <a:gd name="connsiteY12" fmla="*/ 5411016 h 5866613"/>
                <a:gd name="connsiteX13" fmla="*/ 4213226 w 4547524"/>
                <a:gd name="connsiteY13" fmla="*/ 5832474 h 5866613"/>
                <a:gd name="connsiteX14" fmla="*/ 4518027 w 4547524"/>
                <a:gd name="connsiteY14" fmla="*/ 5070473 h 5866613"/>
                <a:gd name="connsiteX15" fmla="*/ 3603626 w 4547524"/>
                <a:gd name="connsiteY15" fmla="*/ 4308474 h 5866613"/>
                <a:gd name="connsiteX16" fmla="*/ 3756026 w 4547524"/>
                <a:gd name="connsiteY16" fmla="*/ 3851273 h 5866613"/>
                <a:gd name="connsiteX17" fmla="*/ 3375026 w 4547524"/>
                <a:gd name="connsiteY17" fmla="*/ 3546473 h 5866613"/>
                <a:gd name="connsiteX18" fmla="*/ 2689226 w 4547524"/>
                <a:gd name="connsiteY18" fmla="*/ 4003674 h 5866613"/>
                <a:gd name="connsiteX19" fmla="*/ 2232026 w 4547524"/>
                <a:gd name="connsiteY19" fmla="*/ 3851274 h 5866613"/>
                <a:gd name="connsiteX20" fmla="*/ 1774826 w 4547524"/>
                <a:gd name="connsiteY20" fmla="*/ 3165474 h 5866613"/>
                <a:gd name="connsiteX21" fmla="*/ 1774826 w 4547524"/>
                <a:gd name="connsiteY21" fmla="*/ 2479673 h 5866613"/>
                <a:gd name="connsiteX22" fmla="*/ 2384426 w 4547524"/>
                <a:gd name="connsiteY22" fmla="*/ 2022474 h 5866613"/>
                <a:gd name="connsiteX23" fmla="*/ 2994026 w 4547524"/>
                <a:gd name="connsiteY23" fmla="*/ 1717674 h 5866613"/>
                <a:gd name="connsiteX24" fmla="*/ 2917826 w 4547524"/>
                <a:gd name="connsiteY24" fmla="*/ 1184274 h 5866613"/>
                <a:gd name="connsiteX25" fmla="*/ 3222626 w 4547524"/>
                <a:gd name="connsiteY25" fmla="*/ 650874 h 5866613"/>
                <a:gd name="connsiteX26" fmla="*/ 3375026 w 4547524"/>
                <a:gd name="connsiteY26" fmla="*/ 422274 h 5866613"/>
                <a:gd name="connsiteX27" fmla="*/ 3298826 w 4547524"/>
                <a:gd name="connsiteY27" fmla="*/ 117474 h 5866613"/>
                <a:gd name="connsiteX28" fmla="*/ 2841626 w 4547524"/>
                <a:gd name="connsiteY28" fmla="*/ 41274 h 5866613"/>
                <a:gd name="connsiteX29" fmla="*/ 1927226 w 4547524"/>
                <a:gd name="connsiteY29" fmla="*/ 41274 h 5866613"/>
                <a:gd name="connsiteX30" fmla="*/ 936626 w 4547524"/>
                <a:gd name="connsiteY30" fmla="*/ 41274 h 5866613"/>
                <a:gd name="connsiteX31" fmla="*/ 327026 w 4547524"/>
                <a:gd name="connsiteY31" fmla="*/ 41274 h 5866613"/>
                <a:gd name="connsiteX32" fmla="*/ 98425 w 4547524"/>
                <a:gd name="connsiteY32" fmla="*/ 650874 h 5866613"/>
                <a:gd name="connsiteX33" fmla="*/ 174625 w 4547524"/>
                <a:gd name="connsiteY33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1118526 w 4547524"/>
                <a:gd name="connsiteY8" fmla="*/ 4614603 h 5866613"/>
                <a:gd name="connsiteX9" fmla="*/ 1393827 w 4547524"/>
                <a:gd name="connsiteY9" fmla="*/ 5054599 h 5866613"/>
                <a:gd name="connsiteX10" fmla="*/ 2079628 w 4547524"/>
                <a:gd name="connsiteY10" fmla="*/ 5435598 h 5866613"/>
                <a:gd name="connsiteX11" fmla="*/ 2681855 w 4547524"/>
                <a:gd name="connsiteY11" fmla="*/ 5411016 h 5866613"/>
                <a:gd name="connsiteX12" fmla="*/ 4213226 w 4547524"/>
                <a:gd name="connsiteY12" fmla="*/ 5832474 h 5866613"/>
                <a:gd name="connsiteX13" fmla="*/ 4518027 w 4547524"/>
                <a:gd name="connsiteY13" fmla="*/ 5070473 h 5866613"/>
                <a:gd name="connsiteX14" fmla="*/ 3603626 w 4547524"/>
                <a:gd name="connsiteY14" fmla="*/ 4308474 h 5866613"/>
                <a:gd name="connsiteX15" fmla="*/ 3756026 w 4547524"/>
                <a:gd name="connsiteY15" fmla="*/ 3851273 h 5866613"/>
                <a:gd name="connsiteX16" fmla="*/ 3375026 w 4547524"/>
                <a:gd name="connsiteY16" fmla="*/ 3546473 h 5866613"/>
                <a:gd name="connsiteX17" fmla="*/ 2689226 w 4547524"/>
                <a:gd name="connsiteY17" fmla="*/ 4003674 h 5866613"/>
                <a:gd name="connsiteX18" fmla="*/ 2232026 w 4547524"/>
                <a:gd name="connsiteY18" fmla="*/ 3851274 h 5866613"/>
                <a:gd name="connsiteX19" fmla="*/ 1774826 w 4547524"/>
                <a:gd name="connsiteY19" fmla="*/ 3165474 h 5866613"/>
                <a:gd name="connsiteX20" fmla="*/ 1774826 w 4547524"/>
                <a:gd name="connsiteY20" fmla="*/ 2479673 h 5866613"/>
                <a:gd name="connsiteX21" fmla="*/ 2384426 w 4547524"/>
                <a:gd name="connsiteY21" fmla="*/ 2022474 h 5866613"/>
                <a:gd name="connsiteX22" fmla="*/ 2994026 w 4547524"/>
                <a:gd name="connsiteY22" fmla="*/ 1717674 h 5866613"/>
                <a:gd name="connsiteX23" fmla="*/ 2917826 w 4547524"/>
                <a:gd name="connsiteY23" fmla="*/ 1184274 h 5866613"/>
                <a:gd name="connsiteX24" fmla="*/ 3222626 w 4547524"/>
                <a:gd name="connsiteY24" fmla="*/ 650874 h 5866613"/>
                <a:gd name="connsiteX25" fmla="*/ 3375026 w 4547524"/>
                <a:gd name="connsiteY25" fmla="*/ 422274 h 5866613"/>
                <a:gd name="connsiteX26" fmla="*/ 3298826 w 4547524"/>
                <a:gd name="connsiteY26" fmla="*/ 117474 h 5866613"/>
                <a:gd name="connsiteX27" fmla="*/ 2841626 w 4547524"/>
                <a:gd name="connsiteY27" fmla="*/ 41274 h 5866613"/>
                <a:gd name="connsiteX28" fmla="*/ 1927226 w 4547524"/>
                <a:gd name="connsiteY28" fmla="*/ 41274 h 5866613"/>
                <a:gd name="connsiteX29" fmla="*/ 936626 w 4547524"/>
                <a:gd name="connsiteY29" fmla="*/ 41274 h 5866613"/>
                <a:gd name="connsiteX30" fmla="*/ 327026 w 4547524"/>
                <a:gd name="connsiteY30" fmla="*/ 41274 h 5866613"/>
                <a:gd name="connsiteX31" fmla="*/ 98425 w 4547524"/>
                <a:gd name="connsiteY31" fmla="*/ 650874 h 5866613"/>
                <a:gd name="connsiteX32" fmla="*/ 174625 w 4547524"/>
                <a:gd name="connsiteY32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764564 w 4547524"/>
                <a:gd name="connsiteY6" fmla="*/ 4113158 h 5866613"/>
                <a:gd name="connsiteX7" fmla="*/ 1118526 w 4547524"/>
                <a:gd name="connsiteY7" fmla="*/ 4614603 h 5866613"/>
                <a:gd name="connsiteX8" fmla="*/ 1393827 w 4547524"/>
                <a:gd name="connsiteY8" fmla="*/ 5054599 h 5866613"/>
                <a:gd name="connsiteX9" fmla="*/ 2079628 w 4547524"/>
                <a:gd name="connsiteY9" fmla="*/ 5435598 h 5866613"/>
                <a:gd name="connsiteX10" fmla="*/ 2681855 w 4547524"/>
                <a:gd name="connsiteY10" fmla="*/ 5411016 h 5866613"/>
                <a:gd name="connsiteX11" fmla="*/ 4213226 w 4547524"/>
                <a:gd name="connsiteY11" fmla="*/ 5832474 h 5866613"/>
                <a:gd name="connsiteX12" fmla="*/ 4518027 w 4547524"/>
                <a:gd name="connsiteY12" fmla="*/ 5070473 h 5866613"/>
                <a:gd name="connsiteX13" fmla="*/ 3603626 w 4547524"/>
                <a:gd name="connsiteY13" fmla="*/ 4308474 h 5866613"/>
                <a:gd name="connsiteX14" fmla="*/ 3756026 w 4547524"/>
                <a:gd name="connsiteY14" fmla="*/ 3851273 h 5866613"/>
                <a:gd name="connsiteX15" fmla="*/ 3375026 w 4547524"/>
                <a:gd name="connsiteY15" fmla="*/ 3546473 h 5866613"/>
                <a:gd name="connsiteX16" fmla="*/ 2689226 w 4547524"/>
                <a:gd name="connsiteY16" fmla="*/ 4003674 h 5866613"/>
                <a:gd name="connsiteX17" fmla="*/ 2232026 w 4547524"/>
                <a:gd name="connsiteY17" fmla="*/ 3851274 h 5866613"/>
                <a:gd name="connsiteX18" fmla="*/ 1774826 w 4547524"/>
                <a:gd name="connsiteY18" fmla="*/ 3165474 h 5866613"/>
                <a:gd name="connsiteX19" fmla="*/ 1774826 w 4547524"/>
                <a:gd name="connsiteY19" fmla="*/ 2479673 h 5866613"/>
                <a:gd name="connsiteX20" fmla="*/ 2384426 w 4547524"/>
                <a:gd name="connsiteY20" fmla="*/ 2022474 h 5866613"/>
                <a:gd name="connsiteX21" fmla="*/ 2994026 w 4547524"/>
                <a:gd name="connsiteY21" fmla="*/ 1717674 h 5866613"/>
                <a:gd name="connsiteX22" fmla="*/ 2917826 w 4547524"/>
                <a:gd name="connsiteY22" fmla="*/ 1184274 h 5866613"/>
                <a:gd name="connsiteX23" fmla="*/ 3222626 w 4547524"/>
                <a:gd name="connsiteY23" fmla="*/ 650874 h 5866613"/>
                <a:gd name="connsiteX24" fmla="*/ 3375026 w 4547524"/>
                <a:gd name="connsiteY24" fmla="*/ 422274 h 5866613"/>
                <a:gd name="connsiteX25" fmla="*/ 3298826 w 4547524"/>
                <a:gd name="connsiteY25" fmla="*/ 117474 h 5866613"/>
                <a:gd name="connsiteX26" fmla="*/ 2841626 w 4547524"/>
                <a:gd name="connsiteY26" fmla="*/ 41274 h 5866613"/>
                <a:gd name="connsiteX27" fmla="*/ 1927226 w 4547524"/>
                <a:gd name="connsiteY27" fmla="*/ 41274 h 5866613"/>
                <a:gd name="connsiteX28" fmla="*/ 936626 w 4547524"/>
                <a:gd name="connsiteY28" fmla="*/ 41274 h 5866613"/>
                <a:gd name="connsiteX29" fmla="*/ 327026 w 4547524"/>
                <a:gd name="connsiteY29" fmla="*/ 41274 h 5866613"/>
                <a:gd name="connsiteX30" fmla="*/ 98425 w 4547524"/>
                <a:gd name="connsiteY30" fmla="*/ 650874 h 5866613"/>
                <a:gd name="connsiteX31" fmla="*/ 174625 w 4547524"/>
                <a:gd name="connsiteY31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118526 w 4547524"/>
                <a:gd name="connsiteY6" fmla="*/ 4614603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74626 w 4547524"/>
                <a:gd name="connsiteY3" fmla="*/ 2936874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98426 w 4547524"/>
                <a:gd name="connsiteY3" fmla="*/ 2936874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174625 w 4547524"/>
                <a:gd name="connsiteY0" fmla="*/ 13366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70528 h 5876667"/>
                <a:gd name="connsiteX1" fmla="*/ 22226 w 4547524"/>
                <a:gd name="connsiteY1" fmla="*/ 1956328 h 5876667"/>
                <a:gd name="connsiteX2" fmla="*/ 22226 w 4547524"/>
                <a:gd name="connsiteY2" fmla="*/ 2489728 h 5876667"/>
                <a:gd name="connsiteX3" fmla="*/ 98426 w 4547524"/>
                <a:gd name="connsiteY3" fmla="*/ 2946928 h 5876667"/>
                <a:gd name="connsiteX4" fmla="*/ 403226 w 4547524"/>
                <a:gd name="connsiteY4" fmla="*/ 3632728 h 5876667"/>
                <a:gd name="connsiteX5" fmla="*/ 784226 w 4547524"/>
                <a:gd name="connsiteY5" fmla="*/ 4166128 h 5876667"/>
                <a:gd name="connsiteX6" fmla="*/ 1089026 w 4547524"/>
                <a:gd name="connsiteY6" fmla="*/ 4699528 h 5876667"/>
                <a:gd name="connsiteX7" fmla="*/ 1393827 w 4547524"/>
                <a:gd name="connsiteY7" fmla="*/ 5064653 h 5876667"/>
                <a:gd name="connsiteX8" fmla="*/ 2079628 w 4547524"/>
                <a:gd name="connsiteY8" fmla="*/ 5445652 h 5876667"/>
                <a:gd name="connsiteX9" fmla="*/ 2681855 w 4547524"/>
                <a:gd name="connsiteY9" fmla="*/ 5421070 h 5876667"/>
                <a:gd name="connsiteX10" fmla="*/ 4213226 w 4547524"/>
                <a:gd name="connsiteY10" fmla="*/ 5842528 h 5876667"/>
                <a:gd name="connsiteX11" fmla="*/ 4518027 w 4547524"/>
                <a:gd name="connsiteY11" fmla="*/ 5080527 h 5876667"/>
                <a:gd name="connsiteX12" fmla="*/ 3603626 w 4547524"/>
                <a:gd name="connsiteY12" fmla="*/ 4318528 h 5876667"/>
                <a:gd name="connsiteX13" fmla="*/ 3756026 w 4547524"/>
                <a:gd name="connsiteY13" fmla="*/ 3861327 h 5876667"/>
                <a:gd name="connsiteX14" fmla="*/ 3375026 w 4547524"/>
                <a:gd name="connsiteY14" fmla="*/ 3556527 h 5876667"/>
                <a:gd name="connsiteX15" fmla="*/ 2689226 w 4547524"/>
                <a:gd name="connsiteY15" fmla="*/ 4013728 h 5876667"/>
                <a:gd name="connsiteX16" fmla="*/ 2232026 w 4547524"/>
                <a:gd name="connsiteY16" fmla="*/ 3861328 h 5876667"/>
                <a:gd name="connsiteX17" fmla="*/ 1774826 w 4547524"/>
                <a:gd name="connsiteY17" fmla="*/ 3175528 h 5876667"/>
                <a:gd name="connsiteX18" fmla="*/ 1774826 w 4547524"/>
                <a:gd name="connsiteY18" fmla="*/ 2489727 h 5876667"/>
                <a:gd name="connsiteX19" fmla="*/ 2384426 w 4547524"/>
                <a:gd name="connsiteY19" fmla="*/ 2032528 h 5876667"/>
                <a:gd name="connsiteX20" fmla="*/ 2994026 w 4547524"/>
                <a:gd name="connsiteY20" fmla="*/ 1727728 h 5876667"/>
                <a:gd name="connsiteX21" fmla="*/ 2917826 w 4547524"/>
                <a:gd name="connsiteY21" fmla="*/ 1194328 h 5876667"/>
                <a:gd name="connsiteX22" fmla="*/ 3222626 w 4547524"/>
                <a:gd name="connsiteY22" fmla="*/ 660928 h 5876667"/>
                <a:gd name="connsiteX23" fmla="*/ 3375026 w 4547524"/>
                <a:gd name="connsiteY23" fmla="*/ 432328 h 5876667"/>
                <a:gd name="connsiteX24" fmla="*/ 3298826 w 4547524"/>
                <a:gd name="connsiteY24" fmla="*/ 127528 h 5876667"/>
                <a:gd name="connsiteX25" fmla="*/ 2841626 w 4547524"/>
                <a:gd name="connsiteY25" fmla="*/ 51328 h 5876667"/>
                <a:gd name="connsiteX26" fmla="*/ 1927226 w 4547524"/>
                <a:gd name="connsiteY26" fmla="*/ 51328 h 5876667"/>
                <a:gd name="connsiteX27" fmla="*/ 936626 w 4547524"/>
                <a:gd name="connsiteY27" fmla="*/ 51328 h 5876667"/>
                <a:gd name="connsiteX28" fmla="*/ 479426 w 4547524"/>
                <a:gd name="connsiteY28" fmla="*/ 51328 h 5876667"/>
                <a:gd name="connsiteX29" fmla="*/ 98425 w 4547524"/>
                <a:gd name="connsiteY29" fmla="*/ 660928 h 5876667"/>
                <a:gd name="connsiteX30" fmla="*/ 98426 w 4547524"/>
                <a:gd name="connsiteY30" fmla="*/ 1270528 h 5876667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102791 w 4551889"/>
                <a:gd name="connsiteY0" fmla="*/ 1260474 h 5866613"/>
                <a:gd name="connsiteX1" fmla="*/ 26591 w 4551889"/>
                <a:gd name="connsiteY1" fmla="*/ 1946274 h 5866613"/>
                <a:gd name="connsiteX2" fmla="*/ 26591 w 4551889"/>
                <a:gd name="connsiteY2" fmla="*/ 2479674 h 5866613"/>
                <a:gd name="connsiteX3" fmla="*/ 102791 w 4551889"/>
                <a:gd name="connsiteY3" fmla="*/ 2936874 h 5866613"/>
                <a:gd name="connsiteX4" fmla="*/ 407591 w 4551889"/>
                <a:gd name="connsiteY4" fmla="*/ 3622674 h 5866613"/>
                <a:gd name="connsiteX5" fmla="*/ 788591 w 4551889"/>
                <a:gd name="connsiteY5" fmla="*/ 4156074 h 5866613"/>
                <a:gd name="connsiteX6" fmla="*/ 1093391 w 4551889"/>
                <a:gd name="connsiteY6" fmla="*/ 4689474 h 5866613"/>
                <a:gd name="connsiteX7" fmla="*/ 1398192 w 4551889"/>
                <a:gd name="connsiteY7" fmla="*/ 5054599 h 5866613"/>
                <a:gd name="connsiteX8" fmla="*/ 2083993 w 4551889"/>
                <a:gd name="connsiteY8" fmla="*/ 5435598 h 5866613"/>
                <a:gd name="connsiteX9" fmla="*/ 2686220 w 4551889"/>
                <a:gd name="connsiteY9" fmla="*/ 5411016 h 5866613"/>
                <a:gd name="connsiteX10" fmla="*/ 4217591 w 4551889"/>
                <a:gd name="connsiteY10" fmla="*/ 5832474 h 5866613"/>
                <a:gd name="connsiteX11" fmla="*/ 4522392 w 4551889"/>
                <a:gd name="connsiteY11" fmla="*/ 5070473 h 5866613"/>
                <a:gd name="connsiteX12" fmla="*/ 3607991 w 4551889"/>
                <a:gd name="connsiteY12" fmla="*/ 4308474 h 5866613"/>
                <a:gd name="connsiteX13" fmla="*/ 3760391 w 4551889"/>
                <a:gd name="connsiteY13" fmla="*/ 3851273 h 5866613"/>
                <a:gd name="connsiteX14" fmla="*/ 3379391 w 4551889"/>
                <a:gd name="connsiteY14" fmla="*/ 3546473 h 5866613"/>
                <a:gd name="connsiteX15" fmla="*/ 2693591 w 4551889"/>
                <a:gd name="connsiteY15" fmla="*/ 4003674 h 5866613"/>
                <a:gd name="connsiteX16" fmla="*/ 2236391 w 4551889"/>
                <a:gd name="connsiteY16" fmla="*/ 3851274 h 5866613"/>
                <a:gd name="connsiteX17" fmla="*/ 1779191 w 4551889"/>
                <a:gd name="connsiteY17" fmla="*/ 3165474 h 5866613"/>
                <a:gd name="connsiteX18" fmla="*/ 1779191 w 4551889"/>
                <a:gd name="connsiteY18" fmla="*/ 2479673 h 5866613"/>
                <a:gd name="connsiteX19" fmla="*/ 2388791 w 4551889"/>
                <a:gd name="connsiteY19" fmla="*/ 2022474 h 5866613"/>
                <a:gd name="connsiteX20" fmla="*/ 2998391 w 4551889"/>
                <a:gd name="connsiteY20" fmla="*/ 1717674 h 5866613"/>
                <a:gd name="connsiteX21" fmla="*/ 2922191 w 4551889"/>
                <a:gd name="connsiteY21" fmla="*/ 1184274 h 5866613"/>
                <a:gd name="connsiteX22" fmla="*/ 3150791 w 4551889"/>
                <a:gd name="connsiteY22" fmla="*/ 727074 h 5866613"/>
                <a:gd name="connsiteX23" fmla="*/ 3379391 w 4551889"/>
                <a:gd name="connsiteY23" fmla="*/ 422274 h 5866613"/>
                <a:gd name="connsiteX24" fmla="*/ 3303191 w 4551889"/>
                <a:gd name="connsiteY24" fmla="*/ 117474 h 5866613"/>
                <a:gd name="connsiteX25" fmla="*/ 2845991 w 4551889"/>
                <a:gd name="connsiteY25" fmla="*/ 41274 h 5866613"/>
                <a:gd name="connsiteX26" fmla="*/ 1931591 w 4551889"/>
                <a:gd name="connsiteY26" fmla="*/ 41274 h 5866613"/>
                <a:gd name="connsiteX27" fmla="*/ 940991 w 4551889"/>
                <a:gd name="connsiteY27" fmla="*/ 41274 h 5866613"/>
                <a:gd name="connsiteX28" fmla="*/ 483791 w 4551889"/>
                <a:gd name="connsiteY28" fmla="*/ 41274 h 5866613"/>
                <a:gd name="connsiteX29" fmla="*/ 102790 w 4551889"/>
                <a:gd name="connsiteY29" fmla="*/ 650874 h 5866613"/>
                <a:gd name="connsiteX30" fmla="*/ 102791 w 4551889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222626 w 4547524"/>
                <a:gd name="connsiteY20" fmla="*/ 17938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1464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146426 w 4547524"/>
                <a:gd name="connsiteY21" fmla="*/ 1184274 h 5866613"/>
                <a:gd name="connsiteX22" fmla="*/ 3222626 w 4547524"/>
                <a:gd name="connsiteY22" fmla="*/ 8794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146426 w 4547524"/>
                <a:gd name="connsiteY21" fmla="*/ 1184274 h 5866613"/>
                <a:gd name="connsiteX22" fmla="*/ 3375026 w 4547524"/>
                <a:gd name="connsiteY22" fmla="*/ 422274 h 5866613"/>
                <a:gd name="connsiteX23" fmla="*/ 32988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298826 w 4547524"/>
                <a:gd name="connsiteY21" fmla="*/ 1184274 h 5866613"/>
                <a:gd name="connsiteX22" fmla="*/ 3375026 w 4547524"/>
                <a:gd name="connsiteY22" fmla="*/ 422274 h 5866613"/>
                <a:gd name="connsiteX23" fmla="*/ 32988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298826 w 4547524"/>
                <a:gd name="connsiteY21" fmla="*/ 1184274 h 5866613"/>
                <a:gd name="connsiteX22" fmla="*/ 3298826 w 4547524"/>
                <a:gd name="connsiteY22" fmla="*/ 422274 h 5866613"/>
                <a:gd name="connsiteX23" fmla="*/ 32988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298826 w 4547524"/>
                <a:gd name="connsiteY21" fmla="*/ 1184274 h 5866613"/>
                <a:gd name="connsiteX22" fmla="*/ 3298826 w 4547524"/>
                <a:gd name="connsiteY22" fmla="*/ 422274 h 5866613"/>
                <a:gd name="connsiteX23" fmla="*/ 32226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298826 w 4547524"/>
                <a:gd name="connsiteY21" fmla="*/ 1184274 h 5866613"/>
                <a:gd name="connsiteX22" fmla="*/ 3298826 w 4547524"/>
                <a:gd name="connsiteY22" fmla="*/ 422274 h 5866613"/>
                <a:gd name="connsiteX23" fmla="*/ 32226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946274 h 5866613"/>
                <a:gd name="connsiteX21" fmla="*/ 3298826 w 4547524"/>
                <a:gd name="connsiteY21" fmla="*/ 1184274 h 5866613"/>
                <a:gd name="connsiteX22" fmla="*/ 3298826 w 4547524"/>
                <a:gd name="connsiteY22" fmla="*/ 422274 h 5866613"/>
                <a:gd name="connsiteX23" fmla="*/ 32226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784226 w 4547524"/>
                <a:gd name="connsiteY4" fmla="*/ 4156074 h 5866613"/>
                <a:gd name="connsiteX5" fmla="*/ 1089026 w 4547524"/>
                <a:gd name="connsiteY5" fmla="*/ 4689474 h 5866613"/>
                <a:gd name="connsiteX6" fmla="*/ 1393827 w 4547524"/>
                <a:gd name="connsiteY6" fmla="*/ 5054599 h 5866613"/>
                <a:gd name="connsiteX7" fmla="*/ 2079628 w 4547524"/>
                <a:gd name="connsiteY7" fmla="*/ 5435598 h 5866613"/>
                <a:gd name="connsiteX8" fmla="*/ 2681855 w 4547524"/>
                <a:gd name="connsiteY8" fmla="*/ 5411016 h 5866613"/>
                <a:gd name="connsiteX9" fmla="*/ 4213226 w 4547524"/>
                <a:gd name="connsiteY9" fmla="*/ 5832474 h 5866613"/>
                <a:gd name="connsiteX10" fmla="*/ 4518027 w 4547524"/>
                <a:gd name="connsiteY10" fmla="*/ 5070473 h 5866613"/>
                <a:gd name="connsiteX11" fmla="*/ 3603626 w 4547524"/>
                <a:gd name="connsiteY11" fmla="*/ 4308474 h 5866613"/>
                <a:gd name="connsiteX12" fmla="*/ 3756026 w 4547524"/>
                <a:gd name="connsiteY12" fmla="*/ 3851273 h 5866613"/>
                <a:gd name="connsiteX13" fmla="*/ 3375026 w 4547524"/>
                <a:gd name="connsiteY13" fmla="*/ 3546473 h 5866613"/>
                <a:gd name="connsiteX14" fmla="*/ 2689226 w 4547524"/>
                <a:gd name="connsiteY14" fmla="*/ 4003674 h 5866613"/>
                <a:gd name="connsiteX15" fmla="*/ 2232026 w 4547524"/>
                <a:gd name="connsiteY15" fmla="*/ 3851274 h 5866613"/>
                <a:gd name="connsiteX16" fmla="*/ 1774826 w 4547524"/>
                <a:gd name="connsiteY16" fmla="*/ 3165474 h 5866613"/>
                <a:gd name="connsiteX17" fmla="*/ 1774826 w 4547524"/>
                <a:gd name="connsiteY17" fmla="*/ 2479673 h 5866613"/>
                <a:gd name="connsiteX18" fmla="*/ 2384426 w 4547524"/>
                <a:gd name="connsiteY18" fmla="*/ 2022474 h 5866613"/>
                <a:gd name="connsiteX19" fmla="*/ 3375026 w 4547524"/>
                <a:gd name="connsiteY19" fmla="*/ 1946274 h 5866613"/>
                <a:gd name="connsiteX20" fmla="*/ 3298826 w 4547524"/>
                <a:gd name="connsiteY20" fmla="*/ 1184274 h 5866613"/>
                <a:gd name="connsiteX21" fmla="*/ 3298826 w 4547524"/>
                <a:gd name="connsiteY21" fmla="*/ 422274 h 5866613"/>
                <a:gd name="connsiteX22" fmla="*/ 3222626 w 4547524"/>
                <a:gd name="connsiteY22" fmla="*/ 117474 h 5866613"/>
                <a:gd name="connsiteX23" fmla="*/ 2841626 w 4547524"/>
                <a:gd name="connsiteY23" fmla="*/ 41274 h 5866613"/>
                <a:gd name="connsiteX24" fmla="*/ 1927226 w 4547524"/>
                <a:gd name="connsiteY24" fmla="*/ 41274 h 5866613"/>
                <a:gd name="connsiteX25" fmla="*/ 936626 w 4547524"/>
                <a:gd name="connsiteY25" fmla="*/ 41274 h 5866613"/>
                <a:gd name="connsiteX26" fmla="*/ 479426 w 4547524"/>
                <a:gd name="connsiteY26" fmla="*/ 41274 h 5866613"/>
                <a:gd name="connsiteX27" fmla="*/ 98425 w 4547524"/>
                <a:gd name="connsiteY27" fmla="*/ 650874 h 5866613"/>
                <a:gd name="connsiteX28" fmla="*/ 98426 w 4547524"/>
                <a:gd name="connsiteY28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1774826 w 4547524"/>
                <a:gd name="connsiteY15" fmla="*/ 3165474 h 5866613"/>
                <a:gd name="connsiteX16" fmla="*/ 1774826 w 4547524"/>
                <a:gd name="connsiteY16" fmla="*/ 2479673 h 5866613"/>
                <a:gd name="connsiteX17" fmla="*/ 2384426 w 4547524"/>
                <a:gd name="connsiteY17" fmla="*/ 20224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1774826 w 4547524"/>
                <a:gd name="connsiteY15" fmla="*/ 3165474 h 5866613"/>
                <a:gd name="connsiteX16" fmla="*/ 1774826 w 4547524"/>
                <a:gd name="connsiteY16" fmla="*/ 2479673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1774826 w 4547524"/>
                <a:gd name="connsiteY15" fmla="*/ 3165474 h 5866613"/>
                <a:gd name="connsiteX16" fmla="*/ 1774826 w 4547524"/>
                <a:gd name="connsiteY16" fmla="*/ 2479673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1774826 w 4547524"/>
                <a:gd name="connsiteY15" fmla="*/ 3165474 h 5866613"/>
                <a:gd name="connsiteX16" fmla="*/ 2155826 w 4547524"/>
                <a:gd name="connsiteY16" fmla="*/ 27844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155826 w 4547524"/>
                <a:gd name="connsiteY16" fmla="*/ 27844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155826 w 4547524"/>
                <a:gd name="connsiteY16" fmla="*/ 27844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155826 w 4547524"/>
                <a:gd name="connsiteY16" fmla="*/ 27844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070226 w 4547524"/>
                <a:gd name="connsiteY19" fmla="*/ 12604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070226 w 4547524"/>
                <a:gd name="connsiteY19" fmla="*/ 1260474 h 5866613"/>
                <a:gd name="connsiteX20" fmla="*/ 2765426 w 4547524"/>
                <a:gd name="connsiteY20" fmla="*/ 5746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375026 w 4547524"/>
                <a:gd name="connsiteY12" fmla="*/ 3530593 h 5850733"/>
                <a:gd name="connsiteX13" fmla="*/ 2689226 w 4547524"/>
                <a:gd name="connsiteY13" fmla="*/ 3987794 h 5850733"/>
                <a:gd name="connsiteX14" fmla="*/ 2232026 w 4547524"/>
                <a:gd name="connsiteY14" fmla="*/ 3835394 h 5850733"/>
                <a:gd name="connsiteX15" fmla="*/ 2232026 w 4547524"/>
                <a:gd name="connsiteY15" fmla="*/ 3225794 h 5850733"/>
                <a:gd name="connsiteX16" fmla="*/ 2232026 w 4547524"/>
                <a:gd name="connsiteY16" fmla="*/ 2692394 h 5850733"/>
                <a:gd name="connsiteX17" fmla="*/ 2460626 w 4547524"/>
                <a:gd name="connsiteY17" fmla="*/ 2311394 h 5850733"/>
                <a:gd name="connsiteX18" fmla="*/ 3375026 w 4547524"/>
                <a:gd name="connsiteY18" fmla="*/ 1930394 h 5850733"/>
                <a:gd name="connsiteX19" fmla="*/ 3070226 w 4547524"/>
                <a:gd name="connsiteY19" fmla="*/ 1244594 h 5850733"/>
                <a:gd name="connsiteX20" fmla="*/ 2765426 w 4547524"/>
                <a:gd name="connsiteY20" fmla="*/ 558794 h 5850733"/>
                <a:gd name="connsiteX21" fmla="*/ 2841626 w 4547524"/>
                <a:gd name="connsiteY21" fmla="*/ 25394 h 5850733"/>
                <a:gd name="connsiteX22" fmla="*/ 1927226 w 4547524"/>
                <a:gd name="connsiteY22" fmla="*/ 25394 h 5850733"/>
                <a:gd name="connsiteX23" fmla="*/ 936626 w 4547524"/>
                <a:gd name="connsiteY23" fmla="*/ 25394 h 5850733"/>
                <a:gd name="connsiteX24" fmla="*/ 479426 w 4547524"/>
                <a:gd name="connsiteY24" fmla="*/ 25394 h 5850733"/>
                <a:gd name="connsiteX25" fmla="*/ 98425 w 4547524"/>
                <a:gd name="connsiteY25" fmla="*/ 634994 h 5850733"/>
                <a:gd name="connsiteX26" fmla="*/ 98426 w 4547524"/>
                <a:gd name="connsiteY26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375026 w 4547524"/>
                <a:gd name="connsiteY12" fmla="*/ 3530593 h 5850733"/>
                <a:gd name="connsiteX13" fmla="*/ 2689226 w 4547524"/>
                <a:gd name="connsiteY13" fmla="*/ 3987794 h 5850733"/>
                <a:gd name="connsiteX14" fmla="*/ 2232026 w 4547524"/>
                <a:gd name="connsiteY14" fmla="*/ 3835394 h 5850733"/>
                <a:gd name="connsiteX15" fmla="*/ 2232026 w 4547524"/>
                <a:gd name="connsiteY15" fmla="*/ 3225794 h 5850733"/>
                <a:gd name="connsiteX16" fmla="*/ 2232026 w 4547524"/>
                <a:gd name="connsiteY16" fmla="*/ 2692394 h 5850733"/>
                <a:gd name="connsiteX17" fmla="*/ 2460626 w 4547524"/>
                <a:gd name="connsiteY17" fmla="*/ 2311394 h 5850733"/>
                <a:gd name="connsiteX18" fmla="*/ 3375026 w 4547524"/>
                <a:gd name="connsiteY18" fmla="*/ 1930394 h 5850733"/>
                <a:gd name="connsiteX19" fmla="*/ 3070226 w 4547524"/>
                <a:gd name="connsiteY19" fmla="*/ 1244594 h 5850733"/>
                <a:gd name="connsiteX20" fmla="*/ 2765426 w 4547524"/>
                <a:gd name="connsiteY20" fmla="*/ 558794 h 5850733"/>
                <a:gd name="connsiteX21" fmla="*/ 2536826 w 4547524"/>
                <a:gd name="connsiteY21" fmla="*/ 25394 h 5850733"/>
                <a:gd name="connsiteX22" fmla="*/ 1927226 w 4547524"/>
                <a:gd name="connsiteY22" fmla="*/ 25394 h 5850733"/>
                <a:gd name="connsiteX23" fmla="*/ 936626 w 4547524"/>
                <a:gd name="connsiteY23" fmla="*/ 25394 h 5850733"/>
                <a:gd name="connsiteX24" fmla="*/ 479426 w 4547524"/>
                <a:gd name="connsiteY24" fmla="*/ 25394 h 5850733"/>
                <a:gd name="connsiteX25" fmla="*/ 98425 w 4547524"/>
                <a:gd name="connsiteY25" fmla="*/ 634994 h 5850733"/>
                <a:gd name="connsiteX26" fmla="*/ 98426 w 4547524"/>
                <a:gd name="connsiteY26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375026 w 4547524"/>
                <a:gd name="connsiteY12" fmla="*/ 3530593 h 5850733"/>
                <a:gd name="connsiteX13" fmla="*/ 2689226 w 4547524"/>
                <a:gd name="connsiteY13" fmla="*/ 3987794 h 5850733"/>
                <a:gd name="connsiteX14" fmla="*/ 2232026 w 4547524"/>
                <a:gd name="connsiteY14" fmla="*/ 3835394 h 5850733"/>
                <a:gd name="connsiteX15" fmla="*/ 2232026 w 4547524"/>
                <a:gd name="connsiteY15" fmla="*/ 3225794 h 5850733"/>
                <a:gd name="connsiteX16" fmla="*/ 2232026 w 4547524"/>
                <a:gd name="connsiteY16" fmla="*/ 2692394 h 5850733"/>
                <a:gd name="connsiteX17" fmla="*/ 2460626 w 4547524"/>
                <a:gd name="connsiteY17" fmla="*/ 2311394 h 5850733"/>
                <a:gd name="connsiteX18" fmla="*/ 3375026 w 4547524"/>
                <a:gd name="connsiteY18" fmla="*/ 1930394 h 5850733"/>
                <a:gd name="connsiteX19" fmla="*/ 3222626 w 4547524"/>
                <a:gd name="connsiteY19" fmla="*/ 1168394 h 5850733"/>
                <a:gd name="connsiteX20" fmla="*/ 2765426 w 4547524"/>
                <a:gd name="connsiteY20" fmla="*/ 558794 h 5850733"/>
                <a:gd name="connsiteX21" fmla="*/ 2536826 w 4547524"/>
                <a:gd name="connsiteY21" fmla="*/ 25394 h 5850733"/>
                <a:gd name="connsiteX22" fmla="*/ 1927226 w 4547524"/>
                <a:gd name="connsiteY22" fmla="*/ 25394 h 5850733"/>
                <a:gd name="connsiteX23" fmla="*/ 936626 w 4547524"/>
                <a:gd name="connsiteY23" fmla="*/ 25394 h 5850733"/>
                <a:gd name="connsiteX24" fmla="*/ 479426 w 4547524"/>
                <a:gd name="connsiteY24" fmla="*/ 25394 h 5850733"/>
                <a:gd name="connsiteX25" fmla="*/ 98425 w 4547524"/>
                <a:gd name="connsiteY25" fmla="*/ 634994 h 5850733"/>
                <a:gd name="connsiteX26" fmla="*/ 98426 w 4547524"/>
                <a:gd name="connsiteY26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375026 w 4547524"/>
                <a:gd name="connsiteY12" fmla="*/ 3530593 h 5850733"/>
                <a:gd name="connsiteX13" fmla="*/ 2689226 w 4547524"/>
                <a:gd name="connsiteY13" fmla="*/ 3987794 h 5850733"/>
                <a:gd name="connsiteX14" fmla="*/ 2232026 w 4547524"/>
                <a:gd name="connsiteY14" fmla="*/ 3835394 h 5850733"/>
                <a:gd name="connsiteX15" fmla="*/ 2232026 w 4547524"/>
                <a:gd name="connsiteY15" fmla="*/ 3225794 h 5850733"/>
                <a:gd name="connsiteX16" fmla="*/ 2232026 w 4547524"/>
                <a:gd name="connsiteY16" fmla="*/ 2692394 h 5850733"/>
                <a:gd name="connsiteX17" fmla="*/ 2460626 w 4547524"/>
                <a:gd name="connsiteY17" fmla="*/ 2311394 h 5850733"/>
                <a:gd name="connsiteX18" fmla="*/ 3375026 w 4547524"/>
                <a:gd name="connsiteY18" fmla="*/ 1930394 h 5850733"/>
                <a:gd name="connsiteX19" fmla="*/ 3222626 w 4547524"/>
                <a:gd name="connsiteY19" fmla="*/ 1168394 h 5850733"/>
                <a:gd name="connsiteX20" fmla="*/ 2765426 w 4547524"/>
                <a:gd name="connsiteY20" fmla="*/ 558794 h 5850733"/>
                <a:gd name="connsiteX21" fmla="*/ 2536826 w 4547524"/>
                <a:gd name="connsiteY21" fmla="*/ 25394 h 5850733"/>
                <a:gd name="connsiteX22" fmla="*/ 1927226 w 4547524"/>
                <a:gd name="connsiteY22" fmla="*/ 25394 h 5850733"/>
                <a:gd name="connsiteX23" fmla="*/ 936626 w 4547524"/>
                <a:gd name="connsiteY23" fmla="*/ 25394 h 5850733"/>
                <a:gd name="connsiteX24" fmla="*/ 479426 w 4547524"/>
                <a:gd name="connsiteY24" fmla="*/ 25394 h 5850733"/>
                <a:gd name="connsiteX25" fmla="*/ 98425 w 4547524"/>
                <a:gd name="connsiteY25" fmla="*/ 634994 h 5850733"/>
                <a:gd name="connsiteX26" fmla="*/ 98426 w 4547524"/>
                <a:gd name="connsiteY26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568990 w 4547524"/>
                <a:gd name="connsiteY12" fmla="*/ 3537521 h 5850733"/>
                <a:gd name="connsiteX13" fmla="*/ 3375026 w 4547524"/>
                <a:gd name="connsiteY13" fmla="*/ 3530593 h 5850733"/>
                <a:gd name="connsiteX14" fmla="*/ 2689226 w 4547524"/>
                <a:gd name="connsiteY14" fmla="*/ 3987794 h 5850733"/>
                <a:gd name="connsiteX15" fmla="*/ 2232026 w 4547524"/>
                <a:gd name="connsiteY15" fmla="*/ 3835394 h 5850733"/>
                <a:gd name="connsiteX16" fmla="*/ 2232026 w 4547524"/>
                <a:gd name="connsiteY16" fmla="*/ 3225794 h 5850733"/>
                <a:gd name="connsiteX17" fmla="*/ 2232026 w 4547524"/>
                <a:gd name="connsiteY17" fmla="*/ 2692394 h 5850733"/>
                <a:gd name="connsiteX18" fmla="*/ 2460626 w 4547524"/>
                <a:gd name="connsiteY18" fmla="*/ 2311394 h 5850733"/>
                <a:gd name="connsiteX19" fmla="*/ 3375026 w 4547524"/>
                <a:gd name="connsiteY19" fmla="*/ 1930394 h 5850733"/>
                <a:gd name="connsiteX20" fmla="*/ 3222626 w 4547524"/>
                <a:gd name="connsiteY20" fmla="*/ 1168394 h 5850733"/>
                <a:gd name="connsiteX21" fmla="*/ 2765426 w 4547524"/>
                <a:gd name="connsiteY21" fmla="*/ 558794 h 5850733"/>
                <a:gd name="connsiteX22" fmla="*/ 2536826 w 4547524"/>
                <a:gd name="connsiteY22" fmla="*/ 25394 h 5850733"/>
                <a:gd name="connsiteX23" fmla="*/ 1927226 w 4547524"/>
                <a:gd name="connsiteY23" fmla="*/ 25394 h 5850733"/>
                <a:gd name="connsiteX24" fmla="*/ 936626 w 4547524"/>
                <a:gd name="connsiteY24" fmla="*/ 25394 h 5850733"/>
                <a:gd name="connsiteX25" fmla="*/ 479426 w 4547524"/>
                <a:gd name="connsiteY25" fmla="*/ 25394 h 5850733"/>
                <a:gd name="connsiteX26" fmla="*/ 98425 w 4547524"/>
                <a:gd name="connsiteY26" fmla="*/ 634994 h 5850733"/>
                <a:gd name="connsiteX27" fmla="*/ 98426 w 4547524"/>
                <a:gd name="connsiteY27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756026 w 4547524"/>
                <a:gd name="connsiteY12" fmla="*/ 2463794 h 5850733"/>
                <a:gd name="connsiteX13" fmla="*/ 3375026 w 4547524"/>
                <a:gd name="connsiteY13" fmla="*/ 3530593 h 5850733"/>
                <a:gd name="connsiteX14" fmla="*/ 2689226 w 4547524"/>
                <a:gd name="connsiteY14" fmla="*/ 3987794 h 5850733"/>
                <a:gd name="connsiteX15" fmla="*/ 2232026 w 4547524"/>
                <a:gd name="connsiteY15" fmla="*/ 3835394 h 5850733"/>
                <a:gd name="connsiteX16" fmla="*/ 2232026 w 4547524"/>
                <a:gd name="connsiteY16" fmla="*/ 3225794 h 5850733"/>
                <a:gd name="connsiteX17" fmla="*/ 2232026 w 4547524"/>
                <a:gd name="connsiteY17" fmla="*/ 2692394 h 5850733"/>
                <a:gd name="connsiteX18" fmla="*/ 2460626 w 4547524"/>
                <a:gd name="connsiteY18" fmla="*/ 2311394 h 5850733"/>
                <a:gd name="connsiteX19" fmla="*/ 3375026 w 4547524"/>
                <a:gd name="connsiteY19" fmla="*/ 1930394 h 5850733"/>
                <a:gd name="connsiteX20" fmla="*/ 3222626 w 4547524"/>
                <a:gd name="connsiteY20" fmla="*/ 1168394 h 5850733"/>
                <a:gd name="connsiteX21" fmla="*/ 2765426 w 4547524"/>
                <a:gd name="connsiteY21" fmla="*/ 558794 h 5850733"/>
                <a:gd name="connsiteX22" fmla="*/ 2536826 w 4547524"/>
                <a:gd name="connsiteY22" fmla="*/ 25394 h 5850733"/>
                <a:gd name="connsiteX23" fmla="*/ 1927226 w 4547524"/>
                <a:gd name="connsiteY23" fmla="*/ 25394 h 5850733"/>
                <a:gd name="connsiteX24" fmla="*/ 936626 w 4547524"/>
                <a:gd name="connsiteY24" fmla="*/ 25394 h 5850733"/>
                <a:gd name="connsiteX25" fmla="*/ 479426 w 4547524"/>
                <a:gd name="connsiteY25" fmla="*/ 25394 h 5850733"/>
                <a:gd name="connsiteX26" fmla="*/ 98425 w 4547524"/>
                <a:gd name="connsiteY26" fmla="*/ 634994 h 5850733"/>
                <a:gd name="connsiteX27" fmla="*/ 98426 w 4547524"/>
                <a:gd name="connsiteY27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790662 w 4547524"/>
                <a:gd name="connsiteY12" fmla="*/ 2858649 h 5850733"/>
                <a:gd name="connsiteX13" fmla="*/ 3756026 w 4547524"/>
                <a:gd name="connsiteY13" fmla="*/ 2463794 h 5850733"/>
                <a:gd name="connsiteX14" fmla="*/ 3375026 w 4547524"/>
                <a:gd name="connsiteY14" fmla="*/ 3530593 h 5850733"/>
                <a:gd name="connsiteX15" fmla="*/ 2689226 w 4547524"/>
                <a:gd name="connsiteY15" fmla="*/ 3987794 h 5850733"/>
                <a:gd name="connsiteX16" fmla="*/ 2232026 w 4547524"/>
                <a:gd name="connsiteY16" fmla="*/ 3835394 h 5850733"/>
                <a:gd name="connsiteX17" fmla="*/ 2232026 w 4547524"/>
                <a:gd name="connsiteY17" fmla="*/ 3225794 h 5850733"/>
                <a:gd name="connsiteX18" fmla="*/ 2232026 w 4547524"/>
                <a:gd name="connsiteY18" fmla="*/ 2692394 h 5850733"/>
                <a:gd name="connsiteX19" fmla="*/ 2460626 w 4547524"/>
                <a:gd name="connsiteY19" fmla="*/ 2311394 h 5850733"/>
                <a:gd name="connsiteX20" fmla="*/ 3375026 w 4547524"/>
                <a:gd name="connsiteY20" fmla="*/ 1930394 h 5850733"/>
                <a:gd name="connsiteX21" fmla="*/ 3222626 w 4547524"/>
                <a:gd name="connsiteY21" fmla="*/ 1168394 h 5850733"/>
                <a:gd name="connsiteX22" fmla="*/ 2765426 w 4547524"/>
                <a:gd name="connsiteY22" fmla="*/ 558794 h 5850733"/>
                <a:gd name="connsiteX23" fmla="*/ 2536826 w 4547524"/>
                <a:gd name="connsiteY23" fmla="*/ 25394 h 5850733"/>
                <a:gd name="connsiteX24" fmla="*/ 1927226 w 4547524"/>
                <a:gd name="connsiteY24" fmla="*/ 25394 h 5850733"/>
                <a:gd name="connsiteX25" fmla="*/ 936626 w 4547524"/>
                <a:gd name="connsiteY25" fmla="*/ 25394 h 5850733"/>
                <a:gd name="connsiteX26" fmla="*/ 479426 w 4547524"/>
                <a:gd name="connsiteY26" fmla="*/ 25394 h 5850733"/>
                <a:gd name="connsiteX27" fmla="*/ 98425 w 4547524"/>
                <a:gd name="connsiteY27" fmla="*/ 634994 h 5850733"/>
                <a:gd name="connsiteX28" fmla="*/ 98426 w 4547524"/>
                <a:gd name="connsiteY28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4137026 w 4547524"/>
                <a:gd name="connsiteY12" fmla="*/ 2692394 h 5850733"/>
                <a:gd name="connsiteX13" fmla="*/ 3756026 w 4547524"/>
                <a:gd name="connsiteY13" fmla="*/ 2463794 h 5850733"/>
                <a:gd name="connsiteX14" fmla="*/ 3375026 w 4547524"/>
                <a:gd name="connsiteY14" fmla="*/ 3530593 h 5850733"/>
                <a:gd name="connsiteX15" fmla="*/ 2689226 w 4547524"/>
                <a:gd name="connsiteY15" fmla="*/ 3987794 h 5850733"/>
                <a:gd name="connsiteX16" fmla="*/ 2232026 w 4547524"/>
                <a:gd name="connsiteY16" fmla="*/ 3835394 h 5850733"/>
                <a:gd name="connsiteX17" fmla="*/ 2232026 w 4547524"/>
                <a:gd name="connsiteY17" fmla="*/ 3225794 h 5850733"/>
                <a:gd name="connsiteX18" fmla="*/ 2232026 w 4547524"/>
                <a:gd name="connsiteY18" fmla="*/ 2692394 h 5850733"/>
                <a:gd name="connsiteX19" fmla="*/ 2460626 w 4547524"/>
                <a:gd name="connsiteY19" fmla="*/ 2311394 h 5850733"/>
                <a:gd name="connsiteX20" fmla="*/ 3375026 w 4547524"/>
                <a:gd name="connsiteY20" fmla="*/ 1930394 h 5850733"/>
                <a:gd name="connsiteX21" fmla="*/ 3222626 w 4547524"/>
                <a:gd name="connsiteY21" fmla="*/ 1168394 h 5850733"/>
                <a:gd name="connsiteX22" fmla="*/ 2765426 w 4547524"/>
                <a:gd name="connsiteY22" fmla="*/ 558794 h 5850733"/>
                <a:gd name="connsiteX23" fmla="*/ 2536826 w 4547524"/>
                <a:gd name="connsiteY23" fmla="*/ 25394 h 5850733"/>
                <a:gd name="connsiteX24" fmla="*/ 1927226 w 4547524"/>
                <a:gd name="connsiteY24" fmla="*/ 25394 h 5850733"/>
                <a:gd name="connsiteX25" fmla="*/ 936626 w 4547524"/>
                <a:gd name="connsiteY25" fmla="*/ 25394 h 5850733"/>
                <a:gd name="connsiteX26" fmla="*/ 479426 w 4547524"/>
                <a:gd name="connsiteY26" fmla="*/ 25394 h 5850733"/>
                <a:gd name="connsiteX27" fmla="*/ 98425 w 4547524"/>
                <a:gd name="connsiteY27" fmla="*/ 634994 h 5850733"/>
                <a:gd name="connsiteX28" fmla="*/ 98426 w 4547524"/>
                <a:gd name="connsiteY28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4137026 w 4547524"/>
                <a:gd name="connsiteY12" fmla="*/ 2692394 h 5850733"/>
                <a:gd name="connsiteX13" fmla="*/ 3679826 w 4547524"/>
                <a:gd name="connsiteY13" fmla="*/ 2539994 h 5850733"/>
                <a:gd name="connsiteX14" fmla="*/ 3375026 w 4547524"/>
                <a:gd name="connsiteY14" fmla="*/ 3530593 h 5850733"/>
                <a:gd name="connsiteX15" fmla="*/ 2689226 w 4547524"/>
                <a:gd name="connsiteY15" fmla="*/ 3987794 h 5850733"/>
                <a:gd name="connsiteX16" fmla="*/ 2232026 w 4547524"/>
                <a:gd name="connsiteY16" fmla="*/ 3835394 h 5850733"/>
                <a:gd name="connsiteX17" fmla="*/ 2232026 w 4547524"/>
                <a:gd name="connsiteY17" fmla="*/ 3225794 h 5850733"/>
                <a:gd name="connsiteX18" fmla="*/ 2232026 w 4547524"/>
                <a:gd name="connsiteY18" fmla="*/ 2692394 h 5850733"/>
                <a:gd name="connsiteX19" fmla="*/ 2460626 w 4547524"/>
                <a:gd name="connsiteY19" fmla="*/ 2311394 h 5850733"/>
                <a:gd name="connsiteX20" fmla="*/ 3375026 w 4547524"/>
                <a:gd name="connsiteY20" fmla="*/ 1930394 h 5850733"/>
                <a:gd name="connsiteX21" fmla="*/ 3222626 w 4547524"/>
                <a:gd name="connsiteY21" fmla="*/ 1168394 h 5850733"/>
                <a:gd name="connsiteX22" fmla="*/ 2765426 w 4547524"/>
                <a:gd name="connsiteY22" fmla="*/ 558794 h 5850733"/>
                <a:gd name="connsiteX23" fmla="*/ 2536826 w 4547524"/>
                <a:gd name="connsiteY23" fmla="*/ 25394 h 5850733"/>
                <a:gd name="connsiteX24" fmla="*/ 1927226 w 4547524"/>
                <a:gd name="connsiteY24" fmla="*/ 25394 h 5850733"/>
                <a:gd name="connsiteX25" fmla="*/ 936626 w 4547524"/>
                <a:gd name="connsiteY25" fmla="*/ 25394 h 5850733"/>
                <a:gd name="connsiteX26" fmla="*/ 479426 w 4547524"/>
                <a:gd name="connsiteY26" fmla="*/ 25394 h 5850733"/>
                <a:gd name="connsiteX27" fmla="*/ 98425 w 4547524"/>
                <a:gd name="connsiteY27" fmla="*/ 634994 h 5850733"/>
                <a:gd name="connsiteX28" fmla="*/ 98426 w 4547524"/>
                <a:gd name="connsiteY28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4060826 w 4547524"/>
                <a:gd name="connsiteY12" fmla="*/ 2616194 h 5850733"/>
                <a:gd name="connsiteX13" fmla="*/ 3679826 w 4547524"/>
                <a:gd name="connsiteY13" fmla="*/ 2539994 h 5850733"/>
                <a:gd name="connsiteX14" fmla="*/ 3375026 w 4547524"/>
                <a:gd name="connsiteY14" fmla="*/ 3530593 h 5850733"/>
                <a:gd name="connsiteX15" fmla="*/ 2689226 w 4547524"/>
                <a:gd name="connsiteY15" fmla="*/ 3987794 h 5850733"/>
                <a:gd name="connsiteX16" fmla="*/ 2232026 w 4547524"/>
                <a:gd name="connsiteY16" fmla="*/ 3835394 h 5850733"/>
                <a:gd name="connsiteX17" fmla="*/ 2232026 w 4547524"/>
                <a:gd name="connsiteY17" fmla="*/ 3225794 h 5850733"/>
                <a:gd name="connsiteX18" fmla="*/ 2232026 w 4547524"/>
                <a:gd name="connsiteY18" fmla="*/ 2692394 h 5850733"/>
                <a:gd name="connsiteX19" fmla="*/ 2460626 w 4547524"/>
                <a:gd name="connsiteY19" fmla="*/ 2311394 h 5850733"/>
                <a:gd name="connsiteX20" fmla="*/ 3375026 w 4547524"/>
                <a:gd name="connsiteY20" fmla="*/ 1930394 h 5850733"/>
                <a:gd name="connsiteX21" fmla="*/ 3222626 w 4547524"/>
                <a:gd name="connsiteY21" fmla="*/ 1168394 h 5850733"/>
                <a:gd name="connsiteX22" fmla="*/ 2765426 w 4547524"/>
                <a:gd name="connsiteY22" fmla="*/ 558794 h 5850733"/>
                <a:gd name="connsiteX23" fmla="*/ 2536826 w 4547524"/>
                <a:gd name="connsiteY23" fmla="*/ 25394 h 5850733"/>
                <a:gd name="connsiteX24" fmla="*/ 1927226 w 4547524"/>
                <a:gd name="connsiteY24" fmla="*/ 25394 h 5850733"/>
                <a:gd name="connsiteX25" fmla="*/ 936626 w 4547524"/>
                <a:gd name="connsiteY25" fmla="*/ 25394 h 5850733"/>
                <a:gd name="connsiteX26" fmla="*/ 479426 w 4547524"/>
                <a:gd name="connsiteY26" fmla="*/ 25394 h 5850733"/>
                <a:gd name="connsiteX27" fmla="*/ 98425 w 4547524"/>
                <a:gd name="connsiteY27" fmla="*/ 634994 h 5850733"/>
                <a:gd name="connsiteX28" fmla="*/ 98426 w 4547524"/>
                <a:gd name="connsiteY28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4060826 w 4547524"/>
                <a:gd name="connsiteY11" fmla="*/ 3911594 h 5850733"/>
                <a:gd name="connsiteX12" fmla="*/ 4060826 w 4547524"/>
                <a:gd name="connsiteY12" fmla="*/ 2616194 h 5850733"/>
                <a:gd name="connsiteX13" fmla="*/ 3679826 w 4547524"/>
                <a:gd name="connsiteY13" fmla="*/ 2539994 h 5850733"/>
                <a:gd name="connsiteX14" fmla="*/ 3375026 w 4547524"/>
                <a:gd name="connsiteY14" fmla="*/ 3530593 h 5850733"/>
                <a:gd name="connsiteX15" fmla="*/ 2689226 w 4547524"/>
                <a:gd name="connsiteY15" fmla="*/ 3987794 h 5850733"/>
                <a:gd name="connsiteX16" fmla="*/ 2232026 w 4547524"/>
                <a:gd name="connsiteY16" fmla="*/ 3835394 h 5850733"/>
                <a:gd name="connsiteX17" fmla="*/ 2232026 w 4547524"/>
                <a:gd name="connsiteY17" fmla="*/ 3225794 h 5850733"/>
                <a:gd name="connsiteX18" fmla="*/ 2232026 w 4547524"/>
                <a:gd name="connsiteY18" fmla="*/ 2692394 h 5850733"/>
                <a:gd name="connsiteX19" fmla="*/ 2460626 w 4547524"/>
                <a:gd name="connsiteY19" fmla="*/ 2311394 h 5850733"/>
                <a:gd name="connsiteX20" fmla="*/ 3375026 w 4547524"/>
                <a:gd name="connsiteY20" fmla="*/ 1930394 h 5850733"/>
                <a:gd name="connsiteX21" fmla="*/ 3222626 w 4547524"/>
                <a:gd name="connsiteY21" fmla="*/ 1168394 h 5850733"/>
                <a:gd name="connsiteX22" fmla="*/ 2765426 w 4547524"/>
                <a:gd name="connsiteY22" fmla="*/ 558794 h 5850733"/>
                <a:gd name="connsiteX23" fmla="*/ 2536826 w 4547524"/>
                <a:gd name="connsiteY23" fmla="*/ 25394 h 5850733"/>
                <a:gd name="connsiteX24" fmla="*/ 1927226 w 4547524"/>
                <a:gd name="connsiteY24" fmla="*/ 25394 h 5850733"/>
                <a:gd name="connsiteX25" fmla="*/ 936626 w 4547524"/>
                <a:gd name="connsiteY25" fmla="*/ 25394 h 5850733"/>
                <a:gd name="connsiteX26" fmla="*/ 479426 w 4547524"/>
                <a:gd name="connsiteY26" fmla="*/ 25394 h 5850733"/>
                <a:gd name="connsiteX27" fmla="*/ 98425 w 4547524"/>
                <a:gd name="connsiteY27" fmla="*/ 634994 h 5850733"/>
                <a:gd name="connsiteX28" fmla="*/ 98426 w 4547524"/>
                <a:gd name="connsiteY28" fmla="*/ 1244594 h 585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547524" h="5850733">
                  <a:moveTo>
                    <a:pt x="98426" y="1244594"/>
                  </a:moveTo>
                  <a:lnTo>
                    <a:pt x="22226" y="2463794"/>
                  </a:lnTo>
                  <a:cubicBezTo>
                    <a:pt x="22226" y="2616194"/>
                    <a:pt x="31751" y="2725732"/>
                    <a:pt x="98426" y="2920994"/>
                  </a:cubicBezTo>
                  <a:cubicBezTo>
                    <a:pt x="155372" y="3099835"/>
                    <a:pt x="307362" y="3412607"/>
                    <a:pt x="403226" y="3606794"/>
                  </a:cubicBezTo>
                  <a:cubicBezTo>
                    <a:pt x="568326" y="3898894"/>
                    <a:pt x="923926" y="4434940"/>
                    <a:pt x="1089026" y="4673594"/>
                  </a:cubicBezTo>
                  <a:cubicBezTo>
                    <a:pt x="1169323" y="4788714"/>
                    <a:pt x="1233643" y="4901887"/>
                    <a:pt x="1393827" y="5038719"/>
                  </a:cubicBezTo>
                  <a:cubicBezTo>
                    <a:pt x="1525743" y="5136222"/>
                    <a:pt x="1819944" y="5362544"/>
                    <a:pt x="2079628" y="5419718"/>
                  </a:cubicBezTo>
                  <a:cubicBezTo>
                    <a:pt x="2363355" y="5481503"/>
                    <a:pt x="2554445" y="5404149"/>
                    <a:pt x="2681855" y="5395136"/>
                  </a:cubicBezTo>
                  <a:cubicBezTo>
                    <a:pt x="3424087" y="5360997"/>
                    <a:pt x="3880569" y="5850733"/>
                    <a:pt x="4213226" y="5816594"/>
                  </a:cubicBezTo>
                  <a:cubicBezTo>
                    <a:pt x="4497132" y="5785254"/>
                    <a:pt x="4547524" y="5149229"/>
                    <a:pt x="4518027" y="5054593"/>
                  </a:cubicBezTo>
                  <a:cubicBezTo>
                    <a:pt x="4391028" y="4724393"/>
                    <a:pt x="3727758" y="4305431"/>
                    <a:pt x="3603626" y="4292594"/>
                  </a:cubicBezTo>
                  <a:cubicBezTo>
                    <a:pt x="3348832" y="4154482"/>
                    <a:pt x="3991283" y="4146681"/>
                    <a:pt x="4060826" y="3911594"/>
                  </a:cubicBezTo>
                  <a:cubicBezTo>
                    <a:pt x="4091999" y="3672603"/>
                    <a:pt x="4124326" y="2844794"/>
                    <a:pt x="4060826" y="2616194"/>
                  </a:cubicBezTo>
                  <a:cubicBezTo>
                    <a:pt x="3997326" y="2387594"/>
                    <a:pt x="3794126" y="2387594"/>
                    <a:pt x="3679826" y="2539994"/>
                  </a:cubicBezTo>
                  <a:cubicBezTo>
                    <a:pt x="3565526" y="2692394"/>
                    <a:pt x="3540126" y="3289293"/>
                    <a:pt x="3375026" y="3530593"/>
                  </a:cubicBezTo>
                  <a:cubicBezTo>
                    <a:pt x="3209926" y="3771893"/>
                    <a:pt x="2932804" y="3910527"/>
                    <a:pt x="2689226" y="3987794"/>
                  </a:cubicBezTo>
                  <a:cubicBezTo>
                    <a:pt x="2474914" y="4010019"/>
                    <a:pt x="2384426" y="3936994"/>
                    <a:pt x="2232026" y="3835394"/>
                  </a:cubicBezTo>
                  <a:cubicBezTo>
                    <a:pt x="2141971" y="3659903"/>
                    <a:pt x="2238954" y="3377039"/>
                    <a:pt x="2232026" y="3225794"/>
                  </a:cubicBezTo>
                  <a:cubicBezTo>
                    <a:pt x="2279246" y="2917183"/>
                    <a:pt x="2194568" y="2931788"/>
                    <a:pt x="2232026" y="2692394"/>
                  </a:cubicBezTo>
                  <a:cubicBezTo>
                    <a:pt x="2303054" y="2346934"/>
                    <a:pt x="2229825" y="2384625"/>
                    <a:pt x="2460626" y="2311394"/>
                  </a:cubicBezTo>
                  <a:cubicBezTo>
                    <a:pt x="2758258" y="2301308"/>
                    <a:pt x="3418899" y="2372874"/>
                    <a:pt x="3375026" y="1930394"/>
                  </a:cubicBezTo>
                  <a:cubicBezTo>
                    <a:pt x="3349626" y="1752594"/>
                    <a:pt x="3243264" y="1417632"/>
                    <a:pt x="3222626" y="1168394"/>
                  </a:cubicBezTo>
                  <a:cubicBezTo>
                    <a:pt x="3222626" y="939794"/>
                    <a:pt x="2954771" y="736594"/>
                    <a:pt x="2765426" y="558794"/>
                  </a:cubicBezTo>
                  <a:cubicBezTo>
                    <a:pt x="2727326" y="355594"/>
                    <a:pt x="2676526" y="114294"/>
                    <a:pt x="2536826" y="25394"/>
                  </a:cubicBezTo>
                  <a:cubicBezTo>
                    <a:pt x="2313783" y="15075"/>
                    <a:pt x="2387601" y="37565"/>
                    <a:pt x="1927226" y="25394"/>
                  </a:cubicBezTo>
                  <a:lnTo>
                    <a:pt x="936626" y="25394"/>
                  </a:lnTo>
                  <a:cubicBezTo>
                    <a:pt x="925743" y="0"/>
                    <a:pt x="500689" y="39569"/>
                    <a:pt x="479426" y="25394"/>
                  </a:cubicBezTo>
                  <a:cubicBezTo>
                    <a:pt x="339726" y="126994"/>
                    <a:pt x="0" y="109532"/>
                    <a:pt x="98425" y="634994"/>
                  </a:cubicBezTo>
                  <a:cubicBezTo>
                    <a:pt x="111125" y="787394"/>
                    <a:pt x="111126" y="929740"/>
                    <a:pt x="98426" y="1244594"/>
                  </a:cubicBezTo>
                  <a:close/>
                </a:path>
              </a:pathLst>
            </a:custGeom>
            <a:solidFill>
              <a:srgbClr val="FFFF66">
                <a:alpha val="5019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6467765" y="3258126"/>
              <a:ext cx="1126836" cy="1475509"/>
            </a:xfrm>
            <a:custGeom>
              <a:avLst/>
              <a:gdLst>
                <a:gd name="connsiteX0" fmla="*/ 13854 w 826653"/>
                <a:gd name="connsiteY0" fmla="*/ 1119909 h 1487054"/>
                <a:gd name="connsiteX1" fmla="*/ 138545 w 826653"/>
                <a:gd name="connsiteY1" fmla="*/ 759691 h 1487054"/>
                <a:gd name="connsiteX2" fmla="*/ 568036 w 826653"/>
                <a:gd name="connsiteY2" fmla="*/ 25400 h 1487054"/>
                <a:gd name="connsiteX3" fmla="*/ 817417 w 826653"/>
                <a:gd name="connsiteY3" fmla="*/ 607291 h 1487054"/>
                <a:gd name="connsiteX4" fmla="*/ 512617 w 826653"/>
                <a:gd name="connsiteY4" fmla="*/ 1300018 h 1487054"/>
                <a:gd name="connsiteX5" fmla="*/ 83127 w 826653"/>
                <a:gd name="connsiteY5" fmla="*/ 1452418 h 1487054"/>
                <a:gd name="connsiteX6" fmla="*/ 13854 w 826653"/>
                <a:gd name="connsiteY6" fmla="*/ 1119909 h 1487054"/>
                <a:gd name="connsiteX0" fmla="*/ 9236 w 988289"/>
                <a:gd name="connsiteY0" fmla="*/ 1161473 h 1475509"/>
                <a:gd name="connsiteX1" fmla="*/ 300181 w 988289"/>
                <a:gd name="connsiteY1" fmla="*/ 759691 h 1475509"/>
                <a:gd name="connsiteX2" fmla="*/ 729672 w 988289"/>
                <a:gd name="connsiteY2" fmla="*/ 25400 h 1475509"/>
                <a:gd name="connsiteX3" fmla="*/ 979053 w 988289"/>
                <a:gd name="connsiteY3" fmla="*/ 607291 h 1475509"/>
                <a:gd name="connsiteX4" fmla="*/ 674253 w 988289"/>
                <a:gd name="connsiteY4" fmla="*/ 1300018 h 1475509"/>
                <a:gd name="connsiteX5" fmla="*/ 244763 w 988289"/>
                <a:gd name="connsiteY5" fmla="*/ 1452418 h 1475509"/>
                <a:gd name="connsiteX6" fmla="*/ 9236 w 988289"/>
                <a:gd name="connsiteY6" fmla="*/ 1161473 h 1475509"/>
                <a:gd name="connsiteX0" fmla="*/ 9236 w 996371"/>
                <a:gd name="connsiteY0" fmla="*/ 1161473 h 1475509"/>
                <a:gd name="connsiteX1" fmla="*/ 300181 w 996371"/>
                <a:gd name="connsiteY1" fmla="*/ 759691 h 1475509"/>
                <a:gd name="connsiteX2" fmla="*/ 729672 w 996371"/>
                <a:gd name="connsiteY2" fmla="*/ 25400 h 1475509"/>
                <a:gd name="connsiteX3" fmla="*/ 979053 w 996371"/>
                <a:gd name="connsiteY3" fmla="*/ 607291 h 1475509"/>
                <a:gd name="connsiteX4" fmla="*/ 833581 w 996371"/>
                <a:gd name="connsiteY4" fmla="*/ 1092201 h 1475509"/>
                <a:gd name="connsiteX5" fmla="*/ 674253 w 996371"/>
                <a:gd name="connsiteY5" fmla="*/ 1300018 h 1475509"/>
                <a:gd name="connsiteX6" fmla="*/ 244763 w 996371"/>
                <a:gd name="connsiteY6" fmla="*/ 1452418 h 1475509"/>
                <a:gd name="connsiteX7" fmla="*/ 9236 w 996371"/>
                <a:gd name="connsiteY7" fmla="*/ 1161473 h 1475509"/>
                <a:gd name="connsiteX0" fmla="*/ 9236 w 1126836"/>
                <a:gd name="connsiteY0" fmla="*/ 1161473 h 1475509"/>
                <a:gd name="connsiteX1" fmla="*/ 300181 w 1126836"/>
                <a:gd name="connsiteY1" fmla="*/ 759691 h 1475509"/>
                <a:gd name="connsiteX2" fmla="*/ 729672 w 1126836"/>
                <a:gd name="connsiteY2" fmla="*/ 25400 h 1475509"/>
                <a:gd name="connsiteX3" fmla="*/ 979053 w 1126836"/>
                <a:gd name="connsiteY3" fmla="*/ 607291 h 1475509"/>
                <a:gd name="connsiteX4" fmla="*/ 1076036 w 1126836"/>
                <a:gd name="connsiteY4" fmla="*/ 1237674 h 1475509"/>
                <a:gd name="connsiteX5" fmla="*/ 674253 w 1126836"/>
                <a:gd name="connsiteY5" fmla="*/ 1300018 h 1475509"/>
                <a:gd name="connsiteX6" fmla="*/ 244763 w 1126836"/>
                <a:gd name="connsiteY6" fmla="*/ 1452418 h 1475509"/>
                <a:gd name="connsiteX7" fmla="*/ 9236 w 1126836"/>
                <a:gd name="connsiteY7" fmla="*/ 1161473 h 147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6836" h="1475509">
                  <a:moveTo>
                    <a:pt x="9236" y="1161473"/>
                  </a:moveTo>
                  <a:cubicBezTo>
                    <a:pt x="18472" y="1046019"/>
                    <a:pt x="180108" y="949036"/>
                    <a:pt x="300181" y="759691"/>
                  </a:cubicBezTo>
                  <a:cubicBezTo>
                    <a:pt x="420254" y="570346"/>
                    <a:pt x="616527" y="50800"/>
                    <a:pt x="729672" y="25400"/>
                  </a:cubicBezTo>
                  <a:cubicBezTo>
                    <a:pt x="842817" y="0"/>
                    <a:pt x="921326" y="405245"/>
                    <a:pt x="979053" y="607291"/>
                  </a:cubicBezTo>
                  <a:cubicBezTo>
                    <a:pt x="1036780" y="809337"/>
                    <a:pt x="1126836" y="1122220"/>
                    <a:pt x="1076036" y="1237674"/>
                  </a:cubicBezTo>
                  <a:cubicBezTo>
                    <a:pt x="1025236" y="1353129"/>
                    <a:pt x="812798" y="1264227"/>
                    <a:pt x="674253" y="1300018"/>
                  </a:cubicBezTo>
                  <a:cubicBezTo>
                    <a:pt x="535708" y="1335809"/>
                    <a:pt x="355599" y="1475509"/>
                    <a:pt x="244763" y="1452418"/>
                  </a:cubicBezTo>
                  <a:cubicBezTo>
                    <a:pt x="133927" y="1429327"/>
                    <a:pt x="0" y="1276927"/>
                    <a:pt x="9236" y="1161473"/>
                  </a:cubicBezTo>
                  <a:close/>
                </a:path>
              </a:pathLst>
            </a:custGeom>
            <a:solidFill>
              <a:srgbClr val="FFFF66">
                <a:alpha val="4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>
            <a:off x="4596244" y="681038"/>
            <a:ext cx="3942919" cy="6015038"/>
          </a:xfrm>
          <a:custGeom>
            <a:avLst/>
            <a:gdLst>
              <a:gd name="connsiteX0" fmla="*/ 4762 w 3448049"/>
              <a:gd name="connsiteY0" fmla="*/ 195262 h 6138862"/>
              <a:gd name="connsiteX1" fmla="*/ 604837 w 3448049"/>
              <a:gd name="connsiteY1" fmla="*/ 1395412 h 6138862"/>
              <a:gd name="connsiteX2" fmla="*/ 1476374 w 3448049"/>
              <a:gd name="connsiteY2" fmla="*/ 2395537 h 6138862"/>
              <a:gd name="connsiteX3" fmla="*/ 2162174 w 3448049"/>
              <a:gd name="connsiteY3" fmla="*/ 2752725 h 6138862"/>
              <a:gd name="connsiteX4" fmla="*/ 2519362 w 3448049"/>
              <a:gd name="connsiteY4" fmla="*/ 4038600 h 6138862"/>
              <a:gd name="connsiteX5" fmla="*/ 2362199 w 3448049"/>
              <a:gd name="connsiteY5" fmla="*/ 5653087 h 6138862"/>
              <a:gd name="connsiteX6" fmla="*/ 3105149 w 3448049"/>
              <a:gd name="connsiteY6" fmla="*/ 6053137 h 6138862"/>
              <a:gd name="connsiteX7" fmla="*/ 3219449 w 3448049"/>
              <a:gd name="connsiteY7" fmla="*/ 5138737 h 6138862"/>
              <a:gd name="connsiteX8" fmla="*/ 3248024 w 3448049"/>
              <a:gd name="connsiteY8" fmla="*/ 3209925 h 6138862"/>
              <a:gd name="connsiteX9" fmla="*/ 3248024 w 3448049"/>
              <a:gd name="connsiteY9" fmla="*/ 1481137 h 6138862"/>
              <a:gd name="connsiteX10" fmla="*/ 3233737 w 3448049"/>
              <a:gd name="connsiteY10" fmla="*/ 423862 h 6138862"/>
              <a:gd name="connsiteX11" fmla="*/ 1962149 w 3448049"/>
              <a:gd name="connsiteY11" fmla="*/ 252412 h 6138862"/>
              <a:gd name="connsiteX12" fmla="*/ 633412 w 3448049"/>
              <a:gd name="connsiteY12" fmla="*/ 223837 h 6138862"/>
              <a:gd name="connsiteX13" fmla="*/ 4762 w 3448049"/>
              <a:gd name="connsiteY13" fmla="*/ 195262 h 6138862"/>
              <a:gd name="connsiteX0" fmla="*/ 4762 w 3405187"/>
              <a:gd name="connsiteY0" fmla="*/ 206375 h 5940425"/>
              <a:gd name="connsiteX1" fmla="*/ 561975 w 3405187"/>
              <a:gd name="connsiteY1" fmla="*/ 1196975 h 5940425"/>
              <a:gd name="connsiteX2" fmla="*/ 1433512 w 3405187"/>
              <a:gd name="connsiteY2" fmla="*/ 2197100 h 5940425"/>
              <a:gd name="connsiteX3" fmla="*/ 2119312 w 3405187"/>
              <a:gd name="connsiteY3" fmla="*/ 2554288 h 5940425"/>
              <a:gd name="connsiteX4" fmla="*/ 2476500 w 3405187"/>
              <a:gd name="connsiteY4" fmla="*/ 3840163 h 5940425"/>
              <a:gd name="connsiteX5" fmla="*/ 2319337 w 3405187"/>
              <a:gd name="connsiteY5" fmla="*/ 5454650 h 5940425"/>
              <a:gd name="connsiteX6" fmla="*/ 3062287 w 3405187"/>
              <a:gd name="connsiteY6" fmla="*/ 5854700 h 5940425"/>
              <a:gd name="connsiteX7" fmla="*/ 3176587 w 3405187"/>
              <a:gd name="connsiteY7" fmla="*/ 4940300 h 5940425"/>
              <a:gd name="connsiteX8" fmla="*/ 3205162 w 3405187"/>
              <a:gd name="connsiteY8" fmla="*/ 3011488 h 5940425"/>
              <a:gd name="connsiteX9" fmla="*/ 3205162 w 3405187"/>
              <a:gd name="connsiteY9" fmla="*/ 1282700 h 5940425"/>
              <a:gd name="connsiteX10" fmla="*/ 3190875 w 3405187"/>
              <a:gd name="connsiteY10" fmla="*/ 225425 h 5940425"/>
              <a:gd name="connsiteX11" fmla="*/ 1919287 w 3405187"/>
              <a:gd name="connsiteY11" fmla="*/ 53975 h 5940425"/>
              <a:gd name="connsiteX12" fmla="*/ 590550 w 3405187"/>
              <a:gd name="connsiteY12" fmla="*/ 25400 h 5940425"/>
              <a:gd name="connsiteX13" fmla="*/ 4762 w 3405187"/>
              <a:gd name="connsiteY13" fmla="*/ 206375 h 5940425"/>
              <a:gd name="connsiteX0" fmla="*/ 8731 w 3409156"/>
              <a:gd name="connsiteY0" fmla="*/ 185737 h 5919787"/>
              <a:gd name="connsiteX1" fmla="*/ 565944 w 3409156"/>
              <a:gd name="connsiteY1" fmla="*/ 1176337 h 5919787"/>
              <a:gd name="connsiteX2" fmla="*/ 1437481 w 3409156"/>
              <a:gd name="connsiteY2" fmla="*/ 2176462 h 5919787"/>
              <a:gd name="connsiteX3" fmla="*/ 2123281 w 3409156"/>
              <a:gd name="connsiteY3" fmla="*/ 2533650 h 5919787"/>
              <a:gd name="connsiteX4" fmla="*/ 2480469 w 3409156"/>
              <a:gd name="connsiteY4" fmla="*/ 3819525 h 5919787"/>
              <a:gd name="connsiteX5" fmla="*/ 2323306 w 3409156"/>
              <a:gd name="connsiteY5" fmla="*/ 5434012 h 5919787"/>
              <a:gd name="connsiteX6" fmla="*/ 3066256 w 3409156"/>
              <a:gd name="connsiteY6" fmla="*/ 5834062 h 5919787"/>
              <a:gd name="connsiteX7" fmla="*/ 3180556 w 3409156"/>
              <a:gd name="connsiteY7" fmla="*/ 4919662 h 5919787"/>
              <a:gd name="connsiteX8" fmla="*/ 3209131 w 3409156"/>
              <a:gd name="connsiteY8" fmla="*/ 2990850 h 5919787"/>
              <a:gd name="connsiteX9" fmla="*/ 3209131 w 3409156"/>
              <a:gd name="connsiteY9" fmla="*/ 1262062 h 5919787"/>
              <a:gd name="connsiteX10" fmla="*/ 3194844 w 3409156"/>
              <a:gd name="connsiteY10" fmla="*/ 204787 h 5919787"/>
              <a:gd name="connsiteX11" fmla="*/ 1923256 w 3409156"/>
              <a:gd name="connsiteY11" fmla="*/ 33337 h 5919787"/>
              <a:gd name="connsiteX12" fmla="*/ 618331 w 3409156"/>
              <a:gd name="connsiteY12" fmla="*/ 109537 h 5919787"/>
              <a:gd name="connsiteX13" fmla="*/ 8731 w 3409156"/>
              <a:gd name="connsiteY13" fmla="*/ 185737 h 5919787"/>
              <a:gd name="connsiteX0" fmla="*/ 8731 w 3409156"/>
              <a:gd name="connsiteY0" fmla="*/ 190500 h 5924550"/>
              <a:gd name="connsiteX1" fmla="*/ 565944 w 3409156"/>
              <a:gd name="connsiteY1" fmla="*/ 1181100 h 5924550"/>
              <a:gd name="connsiteX2" fmla="*/ 1437481 w 3409156"/>
              <a:gd name="connsiteY2" fmla="*/ 2181225 h 5924550"/>
              <a:gd name="connsiteX3" fmla="*/ 2123281 w 3409156"/>
              <a:gd name="connsiteY3" fmla="*/ 2538413 h 5924550"/>
              <a:gd name="connsiteX4" fmla="*/ 2480469 w 3409156"/>
              <a:gd name="connsiteY4" fmla="*/ 3824288 h 5924550"/>
              <a:gd name="connsiteX5" fmla="*/ 2323306 w 3409156"/>
              <a:gd name="connsiteY5" fmla="*/ 5438775 h 5924550"/>
              <a:gd name="connsiteX6" fmla="*/ 3066256 w 3409156"/>
              <a:gd name="connsiteY6" fmla="*/ 5838825 h 5924550"/>
              <a:gd name="connsiteX7" fmla="*/ 3180556 w 3409156"/>
              <a:gd name="connsiteY7" fmla="*/ 4924425 h 5924550"/>
              <a:gd name="connsiteX8" fmla="*/ 3209131 w 3409156"/>
              <a:gd name="connsiteY8" fmla="*/ 2995613 h 5924550"/>
              <a:gd name="connsiteX9" fmla="*/ 3209131 w 3409156"/>
              <a:gd name="connsiteY9" fmla="*/ 1266825 h 5924550"/>
              <a:gd name="connsiteX10" fmla="*/ 3194844 w 3409156"/>
              <a:gd name="connsiteY10" fmla="*/ 209550 h 5924550"/>
              <a:gd name="connsiteX11" fmla="*/ 1923256 w 3409156"/>
              <a:gd name="connsiteY11" fmla="*/ 38100 h 5924550"/>
              <a:gd name="connsiteX12" fmla="*/ 618331 w 3409156"/>
              <a:gd name="connsiteY12" fmla="*/ 38100 h 5924550"/>
              <a:gd name="connsiteX13" fmla="*/ 8731 w 3409156"/>
              <a:gd name="connsiteY13" fmla="*/ 190500 h 5924550"/>
              <a:gd name="connsiteX0" fmla="*/ 8731 w 3347243"/>
              <a:gd name="connsiteY0" fmla="*/ 280987 h 6015037"/>
              <a:gd name="connsiteX1" fmla="*/ 565944 w 3347243"/>
              <a:gd name="connsiteY1" fmla="*/ 1271587 h 6015037"/>
              <a:gd name="connsiteX2" fmla="*/ 1437481 w 3347243"/>
              <a:gd name="connsiteY2" fmla="*/ 2271712 h 6015037"/>
              <a:gd name="connsiteX3" fmla="*/ 2123281 w 3347243"/>
              <a:gd name="connsiteY3" fmla="*/ 2628900 h 6015037"/>
              <a:gd name="connsiteX4" fmla="*/ 2480469 w 3347243"/>
              <a:gd name="connsiteY4" fmla="*/ 3914775 h 6015037"/>
              <a:gd name="connsiteX5" fmla="*/ 2323306 w 3347243"/>
              <a:gd name="connsiteY5" fmla="*/ 5529262 h 6015037"/>
              <a:gd name="connsiteX6" fmla="*/ 3066256 w 3347243"/>
              <a:gd name="connsiteY6" fmla="*/ 5929312 h 6015037"/>
              <a:gd name="connsiteX7" fmla="*/ 3180556 w 3347243"/>
              <a:gd name="connsiteY7" fmla="*/ 5014912 h 6015037"/>
              <a:gd name="connsiteX8" fmla="*/ 3209131 w 3347243"/>
              <a:gd name="connsiteY8" fmla="*/ 3086100 h 6015037"/>
              <a:gd name="connsiteX9" fmla="*/ 3209131 w 3347243"/>
              <a:gd name="connsiteY9" fmla="*/ 1357312 h 6015037"/>
              <a:gd name="connsiteX10" fmla="*/ 3132931 w 3347243"/>
              <a:gd name="connsiteY10" fmla="*/ 204787 h 6015037"/>
              <a:gd name="connsiteX11" fmla="*/ 1923256 w 3347243"/>
              <a:gd name="connsiteY11" fmla="*/ 128587 h 6015037"/>
              <a:gd name="connsiteX12" fmla="*/ 618331 w 3347243"/>
              <a:gd name="connsiteY12" fmla="*/ 128587 h 6015037"/>
              <a:gd name="connsiteX13" fmla="*/ 8731 w 3347243"/>
              <a:gd name="connsiteY13" fmla="*/ 280987 h 6015037"/>
              <a:gd name="connsiteX0" fmla="*/ 8731 w 3223418"/>
              <a:gd name="connsiteY0" fmla="*/ 280987 h 6015037"/>
              <a:gd name="connsiteX1" fmla="*/ 565944 w 3223418"/>
              <a:gd name="connsiteY1" fmla="*/ 1271587 h 6015037"/>
              <a:gd name="connsiteX2" fmla="*/ 1437481 w 3223418"/>
              <a:gd name="connsiteY2" fmla="*/ 2271712 h 6015037"/>
              <a:gd name="connsiteX3" fmla="*/ 2123281 w 3223418"/>
              <a:gd name="connsiteY3" fmla="*/ 2628900 h 6015037"/>
              <a:gd name="connsiteX4" fmla="*/ 2480469 w 3223418"/>
              <a:gd name="connsiteY4" fmla="*/ 3914775 h 6015037"/>
              <a:gd name="connsiteX5" fmla="*/ 2323306 w 3223418"/>
              <a:gd name="connsiteY5" fmla="*/ 5529262 h 6015037"/>
              <a:gd name="connsiteX6" fmla="*/ 3066256 w 3223418"/>
              <a:gd name="connsiteY6" fmla="*/ 5929312 h 6015037"/>
              <a:gd name="connsiteX7" fmla="*/ 3180556 w 3223418"/>
              <a:gd name="connsiteY7" fmla="*/ 5014912 h 6015037"/>
              <a:gd name="connsiteX8" fmla="*/ 3209131 w 3223418"/>
              <a:gd name="connsiteY8" fmla="*/ 3086100 h 6015037"/>
              <a:gd name="connsiteX9" fmla="*/ 3209131 w 3223418"/>
              <a:gd name="connsiteY9" fmla="*/ 1357312 h 6015037"/>
              <a:gd name="connsiteX10" fmla="*/ 3132931 w 3223418"/>
              <a:gd name="connsiteY10" fmla="*/ 204787 h 6015037"/>
              <a:gd name="connsiteX11" fmla="*/ 1923256 w 3223418"/>
              <a:gd name="connsiteY11" fmla="*/ 128587 h 6015037"/>
              <a:gd name="connsiteX12" fmla="*/ 618331 w 3223418"/>
              <a:gd name="connsiteY12" fmla="*/ 128587 h 6015037"/>
              <a:gd name="connsiteX13" fmla="*/ 8731 w 3223418"/>
              <a:gd name="connsiteY13" fmla="*/ 280987 h 6015037"/>
              <a:gd name="connsiteX0" fmla="*/ 8731 w 3223418"/>
              <a:gd name="connsiteY0" fmla="*/ 190500 h 5924550"/>
              <a:gd name="connsiteX1" fmla="*/ 565944 w 3223418"/>
              <a:gd name="connsiteY1" fmla="*/ 1181100 h 5924550"/>
              <a:gd name="connsiteX2" fmla="*/ 1437481 w 3223418"/>
              <a:gd name="connsiteY2" fmla="*/ 2181225 h 5924550"/>
              <a:gd name="connsiteX3" fmla="*/ 2123281 w 3223418"/>
              <a:gd name="connsiteY3" fmla="*/ 2538413 h 5924550"/>
              <a:gd name="connsiteX4" fmla="*/ 2480469 w 3223418"/>
              <a:gd name="connsiteY4" fmla="*/ 3824288 h 5924550"/>
              <a:gd name="connsiteX5" fmla="*/ 2323306 w 3223418"/>
              <a:gd name="connsiteY5" fmla="*/ 5438775 h 5924550"/>
              <a:gd name="connsiteX6" fmla="*/ 3066256 w 3223418"/>
              <a:gd name="connsiteY6" fmla="*/ 5838825 h 5924550"/>
              <a:gd name="connsiteX7" fmla="*/ 3180556 w 3223418"/>
              <a:gd name="connsiteY7" fmla="*/ 4924425 h 5924550"/>
              <a:gd name="connsiteX8" fmla="*/ 3209131 w 3223418"/>
              <a:gd name="connsiteY8" fmla="*/ 2995613 h 5924550"/>
              <a:gd name="connsiteX9" fmla="*/ 3209131 w 3223418"/>
              <a:gd name="connsiteY9" fmla="*/ 1266825 h 5924550"/>
              <a:gd name="connsiteX10" fmla="*/ 3132931 w 3223418"/>
              <a:gd name="connsiteY10" fmla="*/ 114300 h 5924550"/>
              <a:gd name="connsiteX11" fmla="*/ 1923256 w 3223418"/>
              <a:gd name="connsiteY11" fmla="*/ 38100 h 5924550"/>
              <a:gd name="connsiteX12" fmla="*/ 618331 w 3223418"/>
              <a:gd name="connsiteY12" fmla="*/ 38100 h 5924550"/>
              <a:gd name="connsiteX13" fmla="*/ 8731 w 3223418"/>
              <a:gd name="connsiteY13" fmla="*/ 190500 h 5924550"/>
              <a:gd name="connsiteX0" fmla="*/ 8731 w 3299619"/>
              <a:gd name="connsiteY0" fmla="*/ 233362 h 5967412"/>
              <a:gd name="connsiteX1" fmla="*/ 565944 w 3299619"/>
              <a:gd name="connsiteY1" fmla="*/ 1223962 h 5967412"/>
              <a:gd name="connsiteX2" fmla="*/ 1437481 w 3299619"/>
              <a:gd name="connsiteY2" fmla="*/ 2224087 h 5967412"/>
              <a:gd name="connsiteX3" fmla="*/ 2123281 w 3299619"/>
              <a:gd name="connsiteY3" fmla="*/ 2581275 h 5967412"/>
              <a:gd name="connsiteX4" fmla="*/ 2480469 w 3299619"/>
              <a:gd name="connsiteY4" fmla="*/ 3867150 h 5967412"/>
              <a:gd name="connsiteX5" fmla="*/ 2323306 w 3299619"/>
              <a:gd name="connsiteY5" fmla="*/ 5481637 h 5967412"/>
              <a:gd name="connsiteX6" fmla="*/ 3066256 w 3299619"/>
              <a:gd name="connsiteY6" fmla="*/ 5881687 h 5967412"/>
              <a:gd name="connsiteX7" fmla="*/ 3180556 w 3299619"/>
              <a:gd name="connsiteY7" fmla="*/ 4967287 h 5967412"/>
              <a:gd name="connsiteX8" fmla="*/ 3209131 w 3299619"/>
              <a:gd name="connsiteY8" fmla="*/ 3038475 h 5967412"/>
              <a:gd name="connsiteX9" fmla="*/ 3209131 w 3299619"/>
              <a:gd name="connsiteY9" fmla="*/ 1309687 h 5967412"/>
              <a:gd name="connsiteX10" fmla="*/ 3209132 w 3299619"/>
              <a:gd name="connsiteY10" fmla="*/ 80962 h 5967412"/>
              <a:gd name="connsiteX11" fmla="*/ 1923256 w 3299619"/>
              <a:gd name="connsiteY11" fmla="*/ 80962 h 5967412"/>
              <a:gd name="connsiteX12" fmla="*/ 618331 w 3299619"/>
              <a:gd name="connsiteY12" fmla="*/ 80962 h 5967412"/>
              <a:gd name="connsiteX13" fmla="*/ 8731 w 3299619"/>
              <a:gd name="connsiteY13" fmla="*/ 233362 h 5967412"/>
              <a:gd name="connsiteX0" fmla="*/ 8731 w 3237707"/>
              <a:gd name="connsiteY0" fmla="*/ 233362 h 5967412"/>
              <a:gd name="connsiteX1" fmla="*/ 565944 w 3237707"/>
              <a:gd name="connsiteY1" fmla="*/ 1223962 h 5967412"/>
              <a:gd name="connsiteX2" fmla="*/ 1437481 w 3237707"/>
              <a:gd name="connsiteY2" fmla="*/ 2224087 h 5967412"/>
              <a:gd name="connsiteX3" fmla="*/ 2123281 w 3237707"/>
              <a:gd name="connsiteY3" fmla="*/ 2581275 h 5967412"/>
              <a:gd name="connsiteX4" fmla="*/ 2480469 w 3237707"/>
              <a:gd name="connsiteY4" fmla="*/ 3867150 h 5967412"/>
              <a:gd name="connsiteX5" fmla="*/ 2323306 w 3237707"/>
              <a:gd name="connsiteY5" fmla="*/ 5481637 h 5967412"/>
              <a:gd name="connsiteX6" fmla="*/ 3066256 w 3237707"/>
              <a:gd name="connsiteY6" fmla="*/ 5881687 h 5967412"/>
              <a:gd name="connsiteX7" fmla="*/ 3180556 w 3237707"/>
              <a:gd name="connsiteY7" fmla="*/ 4967287 h 5967412"/>
              <a:gd name="connsiteX8" fmla="*/ 3209131 w 3237707"/>
              <a:gd name="connsiteY8" fmla="*/ 3038475 h 5967412"/>
              <a:gd name="connsiteX9" fmla="*/ 3209131 w 3237707"/>
              <a:gd name="connsiteY9" fmla="*/ 1309687 h 5967412"/>
              <a:gd name="connsiteX10" fmla="*/ 3209132 w 3237707"/>
              <a:gd name="connsiteY10" fmla="*/ 80962 h 5967412"/>
              <a:gd name="connsiteX11" fmla="*/ 1923256 w 3237707"/>
              <a:gd name="connsiteY11" fmla="*/ 80962 h 5967412"/>
              <a:gd name="connsiteX12" fmla="*/ 618331 w 3237707"/>
              <a:gd name="connsiteY12" fmla="*/ 80962 h 5967412"/>
              <a:gd name="connsiteX13" fmla="*/ 8731 w 3237707"/>
              <a:gd name="connsiteY13" fmla="*/ 233362 h 5967412"/>
              <a:gd name="connsiteX0" fmla="*/ 8731 w 3237707"/>
              <a:gd name="connsiteY0" fmla="*/ 190500 h 5924550"/>
              <a:gd name="connsiteX1" fmla="*/ 565944 w 3237707"/>
              <a:gd name="connsiteY1" fmla="*/ 1181100 h 5924550"/>
              <a:gd name="connsiteX2" fmla="*/ 1437481 w 3237707"/>
              <a:gd name="connsiteY2" fmla="*/ 2181225 h 5924550"/>
              <a:gd name="connsiteX3" fmla="*/ 2123281 w 3237707"/>
              <a:gd name="connsiteY3" fmla="*/ 2538413 h 5924550"/>
              <a:gd name="connsiteX4" fmla="*/ 2480469 w 3237707"/>
              <a:gd name="connsiteY4" fmla="*/ 3824288 h 5924550"/>
              <a:gd name="connsiteX5" fmla="*/ 2323306 w 3237707"/>
              <a:gd name="connsiteY5" fmla="*/ 5438775 h 5924550"/>
              <a:gd name="connsiteX6" fmla="*/ 3066256 w 3237707"/>
              <a:gd name="connsiteY6" fmla="*/ 5838825 h 5924550"/>
              <a:gd name="connsiteX7" fmla="*/ 3180556 w 3237707"/>
              <a:gd name="connsiteY7" fmla="*/ 4924425 h 5924550"/>
              <a:gd name="connsiteX8" fmla="*/ 3209131 w 3237707"/>
              <a:gd name="connsiteY8" fmla="*/ 2995613 h 5924550"/>
              <a:gd name="connsiteX9" fmla="*/ 3209131 w 3237707"/>
              <a:gd name="connsiteY9" fmla="*/ 1266825 h 5924550"/>
              <a:gd name="connsiteX10" fmla="*/ 3209132 w 3237707"/>
              <a:gd name="connsiteY10" fmla="*/ 38100 h 5924550"/>
              <a:gd name="connsiteX11" fmla="*/ 1923256 w 3237707"/>
              <a:gd name="connsiteY11" fmla="*/ 38100 h 5924550"/>
              <a:gd name="connsiteX12" fmla="*/ 618331 w 3237707"/>
              <a:gd name="connsiteY12" fmla="*/ 38100 h 5924550"/>
              <a:gd name="connsiteX13" fmla="*/ 8731 w 3237707"/>
              <a:gd name="connsiteY13" fmla="*/ 190500 h 5924550"/>
              <a:gd name="connsiteX0" fmla="*/ 8731 w 3237707"/>
              <a:gd name="connsiteY0" fmla="*/ 190500 h 5991225"/>
              <a:gd name="connsiteX1" fmla="*/ 565944 w 3237707"/>
              <a:gd name="connsiteY1" fmla="*/ 1181100 h 5991225"/>
              <a:gd name="connsiteX2" fmla="*/ 1437481 w 3237707"/>
              <a:gd name="connsiteY2" fmla="*/ 2181225 h 5991225"/>
              <a:gd name="connsiteX3" fmla="*/ 2123281 w 3237707"/>
              <a:gd name="connsiteY3" fmla="*/ 2538413 h 5991225"/>
              <a:gd name="connsiteX4" fmla="*/ 2480469 w 3237707"/>
              <a:gd name="connsiteY4" fmla="*/ 3824288 h 5991225"/>
              <a:gd name="connsiteX5" fmla="*/ 2323306 w 3237707"/>
              <a:gd name="connsiteY5" fmla="*/ 5438775 h 5991225"/>
              <a:gd name="connsiteX6" fmla="*/ 3056732 w 3237707"/>
              <a:gd name="connsiteY6" fmla="*/ 5905500 h 5991225"/>
              <a:gd name="connsiteX7" fmla="*/ 3180556 w 3237707"/>
              <a:gd name="connsiteY7" fmla="*/ 4924425 h 5991225"/>
              <a:gd name="connsiteX8" fmla="*/ 3209131 w 3237707"/>
              <a:gd name="connsiteY8" fmla="*/ 2995613 h 5991225"/>
              <a:gd name="connsiteX9" fmla="*/ 3209131 w 3237707"/>
              <a:gd name="connsiteY9" fmla="*/ 1266825 h 5991225"/>
              <a:gd name="connsiteX10" fmla="*/ 3209132 w 3237707"/>
              <a:gd name="connsiteY10" fmla="*/ 38100 h 5991225"/>
              <a:gd name="connsiteX11" fmla="*/ 1923256 w 3237707"/>
              <a:gd name="connsiteY11" fmla="*/ 38100 h 5991225"/>
              <a:gd name="connsiteX12" fmla="*/ 618331 w 3237707"/>
              <a:gd name="connsiteY12" fmla="*/ 38100 h 5991225"/>
              <a:gd name="connsiteX13" fmla="*/ 8731 w 3237707"/>
              <a:gd name="connsiteY13" fmla="*/ 190500 h 5991225"/>
              <a:gd name="connsiteX0" fmla="*/ 8731 w 3242470"/>
              <a:gd name="connsiteY0" fmla="*/ 190500 h 5991225"/>
              <a:gd name="connsiteX1" fmla="*/ 565944 w 3242470"/>
              <a:gd name="connsiteY1" fmla="*/ 1181100 h 5991225"/>
              <a:gd name="connsiteX2" fmla="*/ 1437481 w 3242470"/>
              <a:gd name="connsiteY2" fmla="*/ 2181225 h 5991225"/>
              <a:gd name="connsiteX3" fmla="*/ 2123281 w 3242470"/>
              <a:gd name="connsiteY3" fmla="*/ 2538413 h 5991225"/>
              <a:gd name="connsiteX4" fmla="*/ 2480469 w 3242470"/>
              <a:gd name="connsiteY4" fmla="*/ 3824288 h 5991225"/>
              <a:gd name="connsiteX5" fmla="*/ 2323306 w 3242470"/>
              <a:gd name="connsiteY5" fmla="*/ 5438775 h 5991225"/>
              <a:gd name="connsiteX6" fmla="*/ 3056732 w 3242470"/>
              <a:gd name="connsiteY6" fmla="*/ 5905500 h 5991225"/>
              <a:gd name="connsiteX7" fmla="*/ 3180556 w 3242470"/>
              <a:gd name="connsiteY7" fmla="*/ 4924425 h 5991225"/>
              <a:gd name="connsiteX8" fmla="*/ 3209131 w 3242470"/>
              <a:gd name="connsiteY8" fmla="*/ 2995613 h 5991225"/>
              <a:gd name="connsiteX9" fmla="*/ 3209131 w 3242470"/>
              <a:gd name="connsiteY9" fmla="*/ 1266825 h 5991225"/>
              <a:gd name="connsiteX10" fmla="*/ 3209132 w 3242470"/>
              <a:gd name="connsiteY10" fmla="*/ 38100 h 5991225"/>
              <a:gd name="connsiteX11" fmla="*/ 1923256 w 3242470"/>
              <a:gd name="connsiteY11" fmla="*/ 38100 h 5991225"/>
              <a:gd name="connsiteX12" fmla="*/ 618331 w 3242470"/>
              <a:gd name="connsiteY12" fmla="*/ 38100 h 5991225"/>
              <a:gd name="connsiteX13" fmla="*/ 8731 w 3242470"/>
              <a:gd name="connsiteY13" fmla="*/ 190500 h 5991225"/>
              <a:gd name="connsiteX0" fmla="*/ 8731 w 3242470"/>
              <a:gd name="connsiteY0" fmla="*/ 190500 h 5991225"/>
              <a:gd name="connsiteX1" fmla="*/ 565944 w 3242470"/>
              <a:gd name="connsiteY1" fmla="*/ 1181100 h 5991225"/>
              <a:gd name="connsiteX2" fmla="*/ 1437481 w 3242470"/>
              <a:gd name="connsiteY2" fmla="*/ 2181225 h 5991225"/>
              <a:gd name="connsiteX3" fmla="*/ 2123281 w 3242470"/>
              <a:gd name="connsiteY3" fmla="*/ 2538413 h 5991225"/>
              <a:gd name="connsiteX4" fmla="*/ 2480469 w 3242470"/>
              <a:gd name="connsiteY4" fmla="*/ 3824288 h 5991225"/>
              <a:gd name="connsiteX5" fmla="*/ 2323306 w 3242470"/>
              <a:gd name="connsiteY5" fmla="*/ 5438775 h 5991225"/>
              <a:gd name="connsiteX6" fmla="*/ 3056732 w 3242470"/>
              <a:gd name="connsiteY6" fmla="*/ 5905500 h 5991225"/>
              <a:gd name="connsiteX7" fmla="*/ 3209131 w 3242470"/>
              <a:gd name="connsiteY7" fmla="*/ 5067300 h 5991225"/>
              <a:gd name="connsiteX8" fmla="*/ 3209131 w 3242470"/>
              <a:gd name="connsiteY8" fmla="*/ 2995613 h 5991225"/>
              <a:gd name="connsiteX9" fmla="*/ 3209131 w 3242470"/>
              <a:gd name="connsiteY9" fmla="*/ 1266825 h 5991225"/>
              <a:gd name="connsiteX10" fmla="*/ 3209132 w 3242470"/>
              <a:gd name="connsiteY10" fmla="*/ 38100 h 5991225"/>
              <a:gd name="connsiteX11" fmla="*/ 1923256 w 3242470"/>
              <a:gd name="connsiteY11" fmla="*/ 38100 h 5991225"/>
              <a:gd name="connsiteX12" fmla="*/ 618331 w 3242470"/>
              <a:gd name="connsiteY12" fmla="*/ 38100 h 5991225"/>
              <a:gd name="connsiteX13" fmla="*/ 8731 w 3242470"/>
              <a:gd name="connsiteY13" fmla="*/ 190500 h 5991225"/>
              <a:gd name="connsiteX0" fmla="*/ 8731 w 3242470"/>
              <a:gd name="connsiteY0" fmla="*/ 190500 h 5976938"/>
              <a:gd name="connsiteX1" fmla="*/ 565944 w 3242470"/>
              <a:gd name="connsiteY1" fmla="*/ 1181100 h 5976938"/>
              <a:gd name="connsiteX2" fmla="*/ 1437481 w 3242470"/>
              <a:gd name="connsiteY2" fmla="*/ 2181225 h 5976938"/>
              <a:gd name="connsiteX3" fmla="*/ 2123281 w 3242470"/>
              <a:gd name="connsiteY3" fmla="*/ 2538413 h 5976938"/>
              <a:gd name="connsiteX4" fmla="*/ 2480469 w 3242470"/>
              <a:gd name="connsiteY4" fmla="*/ 3824288 h 5976938"/>
              <a:gd name="connsiteX5" fmla="*/ 2323306 w 3242470"/>
              <a:gd name="connsiteY5" fmla="*/ 5438775 h 5976938"/>
              <a:gd name="connsiteX6" fmla="*/ 3056732 w 3242470"/>
              <a:gd name="connsiteY6" fmla="*/ 5905500 h 5976938"/>
              <a:gd name="connsiteX7" fmla="*/ 3209131 w 3242470"/>
              <a:gd name="connsiteY7" fmla="*/ 5067300 h 5976938"/>
              <a:gd name="connsiteX8" fmla="*/ 3209131 w 3242470"/>
              <a:gd name="connsiteY8" fmla="*/ 2995613 h 5976938"/>
              <a:gd name="connsiteX9" fmla="*/ 3209131 w 3242470"/>
              <a:gd name="connsiteY9" fmla="*/ 1266825 h 5976938"/>
              <a:gd name="connsiteX10" fmla="*/ 3209132 w 3242470"/>
              <a:gd name="connsiteY10" fmla="*/ 38100 h 5976938"/>
              <a:gd name="connsiteX11" fmla="*/ 1923256 w 3242470"/>
              <a:gd name="connsiteY11" fmla="*/ 38100 h 5976938"/>
              <a:gd name="connsiteX12" fmla="*/ 618331 w 3242470"/>
              <a:gd name="connsiteY12" fmla="*/ 38100 h 5976938"/>
              <a:gd name="connsiteX13" fmla="*/ 8731 w 3242470"/>
              <a:gd name="connsiteY13" fmla="*/ 190500 h 5976938"/>
              <a:gd name="connsiteX0" fmla="*/ 8731 w 3323433"/>
              <a:gd name="connsiteY0" fmla="*/ 190500 h 5976938"/>
              <a:gd name="connsiteX1" fmla="*/ 565944 w 3323433"/>
              <a:gd name="connsiteY1" fmla="*/ 1181100 h 5976938"/>
              <a:gd name="connsiteX2" fmla="*/ 1437481 w 3323433"/>
              <a:gd name="connsiteY2" fmla="*/ 2181225 h 5976938"/>
              <a:gd name="connsiteX3" fmla="*/ 2123281 w 3323433"/>
              <a:gd name="connsiteY3" fmla="*/ 2538413 h 5976938"/>
              <a:gd name="connsiteX4" fmla="*/ 2480469 w 3323433"/>
              <a:gd name="connsiteY4" fmla="*/ 3824288 h 5976938"/>
              <a:gd name="connsiteX5" fmla="*/ 2323306 w 3323433"/>
              <a:gd name="connsiteY5" fmla="*/ 5438775 h 5976938"/>
              <a:gd name="connsiteX6" fmla="*/ 3056732 w 3323433"/>
              <a:gd name="connsiteY6" fmla="*/ 5905500 h 5976938"/>
              <a:gd name="connsiteX7" fmla="*/ 3209131 w 3323433"/>
              <a:gd name="connsiteY7" fmla="*/ 5067300 h 5976938"/>
              <a:gd name="connsiteX8" fmla="*/ 3209131 w 3323433"/>
              <a:gd name="connsiteY8" fmla="*/ 2995613 h 5976938"/>
              <a:gd name="connsiteX9" fmla="*/ 3209131 w 3323433"/>
              <a:gd name="connsiteY9" fmla="*/ 1266825 h 5976938"/>
              <a:gd name="connsiteX10" fmla="*/ 3209132 w 3323433"/>
              <a:gd name="connsiteY10" fmla="*/ 38100 h 5976938"/>
              <a:gd name="connsiteX11" fmla="*/ 1923256 w 3323433"/>
              <a:gd name="connsiteY11" fmla="*/ 38100 h 5976938"/>
              <a:gd name="connsiteX12" fmla="*/ 618331 w 3323433"/>
              <a:gd name="connsiteY12" fmla="*/ 38100 h 5976938"/>
              <a:gd name="connsiteX13" fmla="*/ 8731 w 3323433"/>
              <a:gd name="connsiteY13" fmla="*/ 190500 h 5976938"/>
              <a:gd name="connsiteX0" fmla="*/ 8731 w 3323433"/>
              <a:gd name="connsiteY0" fmla="*/ 190500 h 5976938"/>
              <a:gd name="connsiteX1" fmla="*/ 565944 w 3323433"/>
              <a:gd name="connsiteY1" fmla="*/ 1181100 h 5976938"/>
              <a:gd name="connsiteX2" fmla="*/ 1437481 w 3323433"/>
              <a:gd name="connsiteY2" fmla="*/ 2181225 h 5976938"/>
              <a:gd name="connsiteX3" fmla="*/ 1913731 w 3323433"/>
              <a:gd name="connsiteY3" fmla="*/ 2705100 h 5976938"/>
              <a:gd name="connsiteX4" fmla="*/ 2480469 w 3323433"/>
              <a:gd name="connsiteY4" fmla="*/ 3824288 h 5976938"/>
              <a:gd name="connsiteX5" fmla="*/ 2323306 w 3323433"/>
              <a:gd name="connsiteY5" fmla="*/ 5438775 h 5976938"/>
              <a:gd name="connsiteX6" fmla="*/ 3056732 w 3323433"/>
              <a:gd name="connsiteY6" fmla="*/ 5905500 h 5976938"/>
              <a:gd name="connsiteX7" fmla="*/ 3209131 w 3323433"/>
              <a:gd name="connsiteY7" fmla="*/ 5067300 h 5976938"/>
              <a:gd name="connsiteX8" fmla="*/ 3209131 w 3323433"/>
              <a:gd name="connsiteY8" fmla="*/ 2995613 h 5976938"/>
              <a:gd name="connsiteX9" fmla="*/ 3209131 w 3323433"/>
              <a:gd name="connsiteY9" fmla="*/ 1266825 h 5976938"/>
              <a:gd name="connsiteX10" fmla="*/ 3209132 w 3323433"/>
              <a:gd name="connsiteY10" fmla="*/ 38100 h 5976938"/>
              <a:gd name="connsiteX11" fmla="*/ 1923256 w 3323433"/>
              <a:gd name="connsiteY11" fmla="*/ 38100 h 5976938"/>
              <a:gd name="connsiteX12" fmla="*/ 618331 w 3323433"/>
              <a:gd name="connsiteY12" fmla="*/ 38100 h 5976938"/>
              <a:gd name="connsiteX13" fmla="*/ 8731 w 3323433"/>
              <a:gd name="connsiteY13" fmla="*/ 190500 h 5976938"/>
              <a:gd name="connsiteX0" fmla="*/ 8731 w 3323433"/>
              <a:gd name="connsiteY0" fmla="*/ 190500 h 5976938"/>
              <a:gd name="connsiteX1" fmla="*/ 565944 w 3323433"/>
              <a:gd name="connsiteY1" fmla="*/ 1181100 h 5976938"/>
              <a:gd name="connsiteX2" fmla="*/ 1075531 w 3323433"/>
              <a:gd name="connsiteY2" fmla="*/ 2324100 h 5976938"/>
              <a:gd name="connsiteX3" fmla="*/ 1913731 w 3323433"/>
              <a:gd name="connsiteY3" fmla="*/ 2705100 h 5976938"/>
              <a:gd name="connsiteX4" fmla="*/ 2480469 w 3323433"/>
              <a:gd name="connsiteY4" fmla="*/ 3824288 h 5976938"/>
              <a:gd name="connsiteX5" fmla="*/ 2323306 w 3323433"/>
              <a:gd name="connsiteY5" fmla="*/ 5438775 h 5976938"/>
              <a:gd name="connsiteX6" fmla="*/ 3056732 w 3323433"/>
              <a:gd name="connsiteY6" fmla="*/ 5905500 h 5976938"/>
              <a:gd name="connsiteX7" fmla="*/ 3209131 w 3323433"/>
              <a:gd name="connsiteY7" fmla="*/ 5067300 h 5976938"/>
              <a:gd name="connsiteX8" fmla="*/ 3209131 w 3323433"/>
              <a:gd name="connsiteY8" fmla="*/ 2995613 h 5976938"/>
              <a:gd name="connsiteX9" fmla="*/ 3209131 w 3323433"/>
              <a:gd name="connsiteY9" fmla="*/ 1266825 h 5976938"/>
              <a:gd name="connsiteX10" fmla="*/ 3209132 w 3323433"/>
              <a:gd name="connsiteY10" fmla="*/ 38100 h 5976938"/>
              <a:gd name="connsiteX11" fmla="*/ 1923256 w 3323433"/>
              <a:gd name="connsiteY11" fmla="*/ 38100 h 5976938"/>
              <a:gd name="connsiteX12" fmla="*/ 618331 w 3323433"/>
              <a:gd name="connsiteY12" fmla="*/ 38100 h 5976938"/>
              <a:gd name="connsiteX13" fmla="*/ 8731 w 3323433"/>
              <a:gd name="connsiteY13" fmla="*/ 190500 h 5976938"/>
              <a:gd name="connsiteX0" fmla="*/ 50800 w 3365502"/>
              <a:gd name="connsiteY0" fmla="*/ 203200 h 5989638"/>
              <a:gd name="connsiteX1" fmla="*/ 355600 w 3365502"/>
              <a:gd name="connsiteY1" fmla="*/ 1270000 h 5989638"/>
              <a:gd name="connsiteX2" fmla="*/ 1117600 w 3365502"/>
              <a:gd name="connsiteY2" fmla="*/ 2336800 h 5989638"/>
              <a:gd name="connsiteX3" fmla="*/ 1955800 w 3365502"/>
              <a:gd name="connsiteY3" fmla="*/ 2717800 h 5989638"/>
              <a:gd name="connsiteX4" fmla="*/ 2522538 w 3365502"/>
              <a:gd name="connsiteY4" fmla="*/ 3836988 h 5989638"/>
              <a:gd name="connsiteX5" fmla="*/ 2365375 w 3365502"/>
              <a:gd name="connsiteY5" fmla="*/ 5451475 h 5989638"/>
              <a:gd name="connsiteX6" fmla="*/ 3098801 w 3365502"/>
              <a:gd name="connsiteY6" fmla="*/ 5918200 h 5989638"/>
              <a:gd name="connsiteX7" fmla="*/ 3251200 w 3365502"/>
              <a:gd name="connsiteY7" fmla="*/ 5080000 h 5989638"/>
              <a:gd name="connsiteX8" fmla="*/ 3251200 w 3365502"/>
              <a:gd name="connsiteY8" fmla="*/ 3008313 h 5989638"/>
              <a:gd name="connsiteX9" fmla="*/ 3251200 w 3365502"/>
              <a:gd name="connsiteY9" fmla="*/ 1279525 h 5989638"/>
              <a:gd name="connsiteX10" fmla="*/ 3251201 w 3365502"/>
              <a:gd name="connsiteY10" fmla="*/ 50800 h 5989638"/>
              <a:gd name="connsiteX11" fmla="*/ 1965325 w 3365502"/>
              <a:gd name="connsiteY11" fmla="*/ 50800 h 5989638"/>
              <a:gd name="connsiteX12" fmla="*/ 660400 w 3365502"/>
              <a:gd name="connsiteY12" fmla="*/ 50800 h 5989638"/>
              <a:gd name="connsiteX13" fmla="*/ 50800 w 3365502"/>
              <a:gd name="connsiteY13" fmla="*/ 203200 h 5989638"/>
              <a:gd name="connsiteX0" fmla="*/ 50800 w 3365502"/>
              <a:gd name="connsiteY0" fmla="*/ 203200 h 5989638"/>
              <a:gd name="connsiteX1" fmla="*/ 355600 w 3365502"/>
              <a:gd name="connsiteY1" fmla="*/ 1270000 h 5989638"/>
              <a:gd name="connsiteX2" fmla="*/ 1117600 w 3365502"/>
              <a:gd name="connsiteY2" fmla="*/ 2336800 h 5989638"/>
              <a:gd name="connsiteX3" fmla="*/ 1955800 w 3365502"/>
              <a:gd name="connsiteY3" fmla="*/ 2870200 h 5989638"/>
              <a:gd name="connsiteX4" fmla="*/ 2522538 w 3365502"/>
              <a:gd name="connsiteY4" fmla="*/ 3836988 h 5989638"/>
              <a:gd name="connsiteX5" fmla="*/ 2365375 w 3365502"/>
              <a:gd name="connsiteY5" fmla="*/ 5451475 h 5989638"/>
              <a:gd name="connsiteX6" fmla="*/ 3098801 w 3365502"/>
              <a:gd name="connsiteY6" fmla="*/ 5918200 h 5989638"/>
              <a:gd name="connsiteX7" fmla="*/ 3251200 w 3365502"/>
              <a:gd name="connsiteY7" fmla="*/ 5080000 h 5989638"/>
              <a:gd name="connsiteX8" fmla="*/ 3251200 w 3365502"/>
              <a:gd name="connsiteY8" fmla="*/ 3008313 h 5989638"/>
              <a:gd name="connsiteX9" fmla="*/ 3251200 w 3365502"/>
              <a:gd name="connsiteY9" fmla="*/ 1279525 h 5989638"/>
              <a:gd name="connsiteX10" fmla="*/ 3251201 w 3365502"/>
              <a:gd name="connsiteY10" fmla="*/ 50800 h 5989638"/>
              <a:gd name="connsiteX11" fmla="*/ 1965325 w 3365502"/>
              <a:gd name="connsiteY11" fmla="*/ 50800 h 5989638"/>
              <a:gd name="connsiteX12" fmla="*/ 660400 w 3365502"/>
              <a:gd name="connsiteY12" fmla="*/ 50800 h 5989638"/>
              <a:gd name="connsiteX13" fmla="*/ 50800 w 3365502"/>
              <a:gd name="connsiteY13" fmla="*/ 203200 h 5989638"/>
              <a:gd name="connsiteX0" fmla="*/ 50800 w 3365502"/>
              <a:gd name="connsiteY0" fmla="*/ 203200 h 5989638"/>
              <a:gd name="connsiteX1" fmla="*/ 355600 w 3365502"/>
              <a:gd name="connsiteY1" fmla="*/ 1270000 h 5989638"/>
              <a:gd name="connsiteX2" fmla="*/ 1117600 w 3365502"/>
              <a:gd name="connsiteY2" fmla="*/ 2336800 h 5989638"/>
              <a:gd name="connsiteX3" fmla="*/ 1955800 w 3365502"/>
              <a:gd name="connsiteY3" fmla="*/ 2870200 h 5989638"/>
              <a:gd name="connsiteX4" fmla="*/ 2489200 w 3365502"/>
              <a:gd name="connsiteY4" fmla="*/ 3632200 h 5989638"/>
              <a:gd name="connsiteX5" fmla="*/ 2365375 w 3365502"/>
              <a:gd name="connsiteY5" fmla="*/ 5451475 h 5989638"/>
              <a:gd name="connsiteX6" fmla="*/ 3098801 w 3365502"/>
              <a:gd name="connsiteY6" fmla="*/ 5918200 h 5989638"/>
              <a:gd name="connsiteX7" fmla="*/ 3251200 w 3365502"/>
              <a:gd name="connsiteY7" fmla="*/ 5080000 h 5989638"/>
              <a:gd name="connsiteX8" fmla="*/ 3251200 w 3365502"/>
              <a:gd name="connsiteY8" fmla="*/ 3008313 h 5989638"/>
              <a:gd name="connsiteX9" fmla="*/ 3251200 w 3365502"/>
              <a:gd name="connsiteY9" fmla="*/ 1279525 h 5989638"/>
              <a:gd name="connsiteX10" fmla="*/ 3251201 w 3365502"/>
              <a:gd name="connsiteY10" fmla="*/ 50800 h 5989638"/>
              <a:gd name="connsiteX11" fmla="*/ 1965325 w 3365502"/>
              <a:gd name="connsiteY11" fmla="*/ 50800 h 5989638"/>
              <a:gd name="connsiteX12" fmla="*/ 660400 w 3365502"/>
              <a:gd name="connsiteY12" fmla="*/ 50800 h 5989638"/>
              <a:gd name="connsiteX13" fmla="*/ 50800 w 3365502"/>
              <a:gd name="connsiteY13" fmla="*/ 203200 h 5989638"/>
              <a:gd name="connsiteX0" fmla="*/ 50800 w 3213102"/>
              <a:gd name="connsiteY0" fmla="*/ 203200 h 5989638"/>
              <a:gd name="connsiteX1" fmla="*/ 203200 w 3213102"/>
              <a:gd name="connsiteY1" fmla="*/ 1270000 h 5989638"/>
              <a:gd name="connsiteX2" fmla="*/ 965200 w 3213102"/>
              <a:gd name="connsiteY2" fmla="*/ 2336800 h 5989638"/>
              <a:gd name="connsiteX3" fmla="*/ 1803400 w 3213102"/>
              <a:gd name="connsiteY3" fmla="*/ 2870200 h 5989638"/>
              <a:gd name="connsiteX4" fmla="*/ 2336800 w 3213102"/>
              <a:gd name="connsiteY4" fmla="*/ 3632200 h 5989638"/>
              <a:gd name="connsiteX5" fmla="*/ 2212975 w 3213102"/>
              <a:gd name="connsiteY5" fmla="*/ 5451475 h 5989638"/>
              <a:gd name="connsiteX6" fmla="*/ 2946401 w 3213102"/>
              <a:gd name="connsiteY6" fmla="*/ 5918200 h 5989638"/>
              <a:gd name="connsiteX7" fmla="*/ 3098800 w 3213102"/>
              <a:gd name="connsiteY7" fmla="*/ 5080000 h 5989638"/>
              <a:gd name="connsiteX8" fmla="*/ 3098800 w 3213102"/>
              <a:gd name="connsiteY8" fmla="*/ 3008313 h 5989638"/>
              <a:gd name="connsiteX9" fmla="*/ 3098800 w 3213102"/>
              <a:gd name="connsiteY9" fmla="*/ 1279525 h 5989638"/>
              <a:gd name="connsiteX10" fmla="*/ 3098801 w 3213102"/>
              <a:gd name="connsiteY10" fmla="*/ 50800 h 5989638"/>
              <a:gd name="connsiteX11" fmla="*/ 1812925 w 3213102"/>
              <a:gd name="connsiteY11" fmla="*/ 50800 h 5989638"/>
              <a:gd name="connsiteX12" fmla="*/ 508000 w 3213102"/>
              <a:gd name="connsiteY12" fmla="*/ 50800 h 5989638"/>
              <a:gd name="connsiteX13" fmla="*/ 50800 w 3213102"/>
              <a:gd name="connsiteY13" fmla="*/ 203200 h 5989638"/>
              <a:gd name="connsiteX0" fmla="*/ 50800 w 3213102"/>
              <a:gd name="connsiteY0" fmla="*/ 203200 h 5989638"/>
              <a:gd name="connsiteX1" fmla="*/ 203200 w 3213102"/>
              <a:gd name="connsiteY1" fmla="*/ 1270000 h 5989638"/>
              <a:gd name="connsiteX2" fmla="*/ 512763 w 3213102"/>
              <a:gd name="connsiteY2" fmla="*/ 1822450 h 5989638"/>
              <a:gd name="connsiteX3" fmla="*/ 965200 w 3213102"/>
              <a:gd name="connsiteY3" fmla="*/ 2336800 h 5989638"/>
              <a:gd name="connsiteX4" fmla="*/ 1803400 w 3213102"/>
              <a:gd name="connsiteY4" fmla="*/ 2870200 h 5989638"/>
              <a:gd name="connsiteX5" fmla="*/ 2336800 w 3213102"/>
              <a:gd name="connsiteY5" fmla="*/ 3632200 h 5989638"/>
              <a:gd name="connsiteX6" fmla="*/ 2212975 w 3213102"/>
              <a:gd name="connsiteY6" fmla="*/ 5451475 h 5989638"/>
              <a:gd name="connsiteX7" fmla="*/ 2946401 w 3213102"/>
              <a:gd name="connsiteY7" fmla="*/ 5918200 h 5989638"/>
              <a:gd name="connsiteX8" fmla="*/ 3098800 w 3213102"/>
              <a:gd name="connsiteY8" fmla="*/ 5080000 h 5989638"/>
              <a:gd name="connsiteX9" fmla="*/ 3098800 w 3213102"/>
              <a:gd name="connsiteY9" fmla="*/ 3008313 h 5989638"/>
              <a:gd name="connsiteX10" fmla="*/ 3098800 w 3213102"/>
              <a:gd name="connsiteY10" fmla="*/ 1279525 h 5989638"/>
              <a:gd name="connsiteX11" fmla="*/ 3098801 w 3213102"/>
              <a:gd name="connsiteY11" fmla="*/ 50800 h 5989638"/>
              <a:gd name="connsiteX12" fmla="*/ 1812925 w 3213102"/>
              <a:gd name="connsiteY12" fmla="*/ 50800 h 5989638"/>
              <a:gd name="connsiteX13" fmla="*/ 508000 w 3213102"/>
              <a:gd name="connsiteY13" fmla="*/ 50800 h 5989638"/>
              <a:gd name="connsiteX14" fmla="*/ 50800 w 3213102"/>
              <a:gd name="connsiteY14" fmla="*/ 203200 h 5989638"/>
              <a:gd name="connsiteX0" fmla="*/ 50800 w 3213102"/>
              <a:gd name="connsiteY0" fmla="*/ 203200 h 5989638"/>
              <a:gd name="connsiteX1" fmla="*/ 203200 w 3213102"/>
              <a:gd name="connsiteY1" fmla="*/ 1270000 h 5989638"/>
              <a:gd name="connsiteX2" fmla="*/ 203200 w 3213102"/>
              <a:gd name="connsiteY2" fmla="*/ 2032000 h 5989638"/>
              <a:gd name="connsiteX3" fmla="*/ 965200 w 3213102"/>
              <a:gd name="connsiteY3" fmla="*/ 2336800 h 5989638"/>
              <a:gd name="connsiteX4" fmla="*/ 1803400 w 3213102"/>
              <a:gd name="connsiteY4" fmla="*/ 2870200 h 5989638"/>
              <a:gd name="connsiteX5" fmla="*/ 2336800 w 3213102"/>
              <a:gd name="connsiteY5" fmla="*/ 3632200 h 5989638"/>
              <a:gd name="connsiteX6" fmla="*/ 2212975 w 3213102"/>
              <a:gd name="connsiteY6" fmla="*/ 5451475 h 5989638"/>
              <a:gd name="connsiteX7" fmla="*/ 2946401 w 3213102"/>
              <a:gd name="connsiteY7" fmla="*/ 5918200 h 5989638"/>
              <a:gd name="connsiteX8" fmla="*/ 3098800 w 3213102"/>
              <a:gd name="connsiteY8" fmla="*/ 5080000 h 5989638"/>
              <a:gd name="connsiteX9" fmla="*/ 3098800 w 3213102"/>
              <a:gd name="connsiteY9" fmla="*/ 3008313 h 5989638"/>
              <a:gd name="connsiteX10" fmla="*/ 3098800 w 3213102"/>
              <a:gd name="connsiteY10" fmla="*/ 1279525 h 5989638"/>
              <a:gd name="connsiteX11" fmla="*/ 3098801 w 3213102"/>
              <a:gd name="connsiteY11" fmla="*/ 50800 h 5989638"/>
              <a:gd name="connsiteX12" fmla="*/ 1812925 w 3213102"/>
              <a:gd name="connsiteY12" fmla="*/ 50800 h 5989638"/>
              <a:gd name="connsiteX13" fmla="*/ 508000 w 3213102"/>
              <a:gd name="connsiteY13" fmla="*/ 50800 h 5989638"/>
              <a:gd name="connsiteX14" fmla="*/ 50800 w 3213102"/>
              <a:gd name="connsiteY14" fmla="*/ 203200 h 5989638"/>
              <a:gd name="connsiteX0" fmla="*/ 76200 w 3238502"/>
              <a:gd name="connsiteY0" fmla="*/ 203200 h 5989638"/>
              <a:gd name="connsiteX1" fmla="*/ 152400 w 3238502"/>
              <a:gd name="connsiteY1" fmla="*/ 1270000 h 5989638"/>
              <a:gd name="connsiteX2" fmla="*/ 2286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152400 w 3238502"/>
              <a:gd name="connsiteY1" fmla="*/ 1270000 h 5989638"/>
              <a:gd name="connsiteX2" fmla="*/ 2286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63500 w 3225802"/>
              <a:gd name="connsiteY0" fmla="*/ 203200 h 5989638"/>
              <a:gd name="connsiteX1" fmla="*/ 139700 w 3225802"/>
              <a:gd name="connsiteY1" fmla="*/ 1270000 h 5989638"/>
              <a:gd name="connsiteX2" fmla="*/ 215900 w 3225802"/>
              <a:gd name="connsiteY2" fmla="*/ 2032000 h 5989638"/>
              <a:gd name="connsiteX3" fmla="*/ 977900 w 3225802"/>
              <a:gd name="connsiteY3" fmla="*/ 2336800 h 5989638"/>
              <a:gd name="connsiteX4" fmla="*/ 1816100 w 3225802"/>
              <a:gd name="connsiteY4" fmla="*/ 2870200 h 5989638"/>
              <a:gd name="connsiteX5" fmla="*/ 2349500 w 3225802"/>
              <a:gd name="connsiteY5" fmla="*/ 3632200 h 5989638"/>
              <a:gd name="connsiteX6" fmla="*/ 2225675 w 3225802"/>
              <a:gd name="connsiteY6" fmla="*/ 5451475 h 5989638"/>
              <a:gd name="connsiteX7" fmla="*/ 2959101 w 3225802"/>
              <a:gd name="connsiteY7" fmla="*/ 5918200 h 5989638"/>
              <a:gd name="connsiteX8" fmla="*/ 3111500 w 3225802"/>
              <a:gd name="connsiteY8" fmla="*/ 5080000 h 5989638"/>
              <a:gd name="connsiteX9" fmla="*/ 3111500 w 3225802"/>
              <a:gd name="connsiteY9" fmla="*/ 3008313 h 5989638"/>
              <a:gd name="connsiteX10" fmla="*/ 3111500 w 3225802"/>
              <a:gd name="connsiteY10" fmla="*/ 1279525 h 5989638"/>
              <a:gd name="connsiteX11" fmla="*/ 3111501 w 3225802"/>
              <a:gd name="connsiteY11" fmla="*/ 50800 h 5989638"/>
              <a:gd name="connsiteX12" fmla="*/ 1825625 w 3225802"/>
              <a:gd name="connsiteY12" fmla="*/ 50800 h 5989638"/>
              <a:gd name="connsiteX13" fmla="*/ 520700 w 3225802"/>
              <a:gd name="connsiteY13" fmla="*/ 50800 h 5989638"/>
              <a:gd name="connsiteX14" fmla="*/ 63500 w 32258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1524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1082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108200 h 5989638"/>
              <a:gd name="connsiteX3" fmla="*/ 990600 w 3238502"/>
              <a:gd name="connsiteY3" fmla="*/ 24130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108200 h 5989638"/>
              <a:gd name="connsiteX3" fmla="*/ 990600 w 3238502"/>
              <a:gd name="connsiteY3" fmla="*/ 24130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108200 h 5989638"/>
              <a:gd name="connsiteX3" fmla="*/ 990600 w 3238502"/>
              <a:gd name="connsiteY3" fmla="*/ 24130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6061076"/>
              <a:gd name="connsiteX1" fmla="*/ 76200 w 3238502"/>
              <a:gd name="connsiteY1" fmla="*/ 1270000 h 6061076"/>
              <a:gd name="connsiteX2" fmla="*/ 228600 w 3238502"/>
              <a:gd name="connsiteY2" fmla="*/ 2108200 h 6061076"/>
              <a:gd name="connsiteX3" fmla="*/ 990600 w 3238502"/>
              <a:gd name="connsiteY3" fmla="*/ 2413000 h 6061076"/>
              <a:gd name="connsiteX4" fmla="*/ 1828800 w 3238502"/>
              <a:gd name="connsiteY4" fmla="*/ 2870200 h 6061076"/>
              <a:gd name="connsiteX5" fmla="*/ 2362200 w 3238502"/>
              <a:gd name="connsiteY5" fmla="*/ 3632200 h 6061076"/>
              <a:gd name="connsiteX6" fmla="*/ 2238375 w 3238502"/>
              <a:gd name="connsiteY6" fmla="*/ 5451475 h 6061076"/>
              <a:gd name="connsiteX7" fmla="*/ 2971801 w 3238502"/>
              <a:gd name="connsiteY7" fmla="*/ 5918200 h 6061076"/>
              <a:gd name="connsiteX8" fmla="*/ 3124200 w 3238502"/>
              <a:gd name="connsiteY8" fmla="*/ 5080000 h 6061076"/>
              <a:gd name="connsiteX9" fmla="*/ 3124200 w 3238502"/>
              <a:gd name="connsiteY9" fmla="*/ 3008313 h 6061076"/>
              <a:gd name="connsiteX10" fmla="*/ 3124200 w 3238502"/>
              <a:gd name="connsiteY10" fmla="*/ 1279525 h 6061076"/>
              <a:gd name="connsiteX11" fmla="*/ 3124201 w 3238502"/>
              <a:gd name="connsiteY11" fmla="*/ 50800 h 6061076"/>
              <a:gd name="connsiteX12" fmla="*/ 1838325 w 3238502"/>
              <a:gd name="connsiteY12" fmla="*/ 50800 h 6061076"/>
              <a:gd name="connsiteX13" fmla="*/ 533400 w 3238502"/>
              <a:gd name="connsiteY13" fmla="*/ 50800 h 6061076"/>
              <a:gd name="connsiteX14" fmla="*/ 76200 w 3238502"/>
              <a:gd name="connsiteY14" fmla="*/ 203200 h 6061076"/>
              <a:gd name="connsiteX0" fmla="*/ 76200 w 3200402"/>
              <a:gd name="connsiteY0" fmla="*/ 203200 h 6061076"/>
              <a:gd name="connsiteX1" fmla="*/ 76200 w 3200402"/>
              <a:gd name="connsiteY1" fmla="*/ 1270000 h 6061076"/>
              <a:gd name="connsiteX2" fmla="*/ 228600 w 3200402"/>
              <a:gd name="connsiteY2" fmla="*/ 2108200 h 6061076"/>
              <a:gd name="connsiteX3" fmla="*/ 990600 w 3200402"/>
              <a:gd name="connsiteY3" fmla="*/ 2413000 h 6061076"/>
              <a:gd name="connsiteX4" fmla="*/ 1828800 w 3200402"/>
              <a:gd name="connsiteY4" fmla="*/ 2870200 h 6061076"/>
              <a:gd name="connsiteX5" fmla="*/ 2362200 w 3200402"/>
              <a:gd name="connsiteY5" fmla="*/ 3632200 h 6061076"/>
              <a:gd name="connsiteX6" fmla="*/ 2238375 w 3200402"/>
              <a:gd name="connsiteY6" fmla="*/ 5451475 h 6061076"/>
              <a:gd name="connsiteX7" fmla="*/ 2971801 w 3200402"/>
              <a:gd name="connsiteY7" fmla="*/ 5918200 h 6061076"/>
              <a:gd name="connsiteX8" fmla="*/ 3124200 w 3200402"/>
              <a:gd name="connsiteY8" fmla="*/ 5080000 h 6061076"/>
              <a:gd name="connsiteX9" fmla="*/ 3124200 w 3200402"/>
              <a:gd name="connsiteY9" fmla="*/ 3008313 h 6061076"/>
              <a:gd name="connsiteX10" fmla="*/ 3124200 w 3200402"/>
              <a:gd name="connsiteY10" fmla="*/ 1279525 h 6061076"/>
              <a:gd name="connsiteX11" fmla="*/ 3124201 w 3200402"/>
              <a:gd name="connsiteY11" fmla="*/ 50800 h 6061076"/>
              <a:gd name="connsiteX12" fmla="*/ 1838325 w 3200402"/>
              <a:gd name="connsiteY12" fmla="*/ 50800 h 6061076"/>
              <a:gd name="connsiteX13" fmla="*/ 533400 w 3200402"/>
              <a:gd name="connsiteY13" fmla="*/ 50800 h 6061076"/>
              <a:gd name="connsiteX14" fmla="*/ 76200 w 3200402"/>
              <a:gd name="connsiteY14" fmla="*/ 203200 h 6061076"/>
              <a:gd name="connsiteX0" fmla="*/ 76200 w 3200401"/>
              <a:gd name="connsiteY0" fmla="*/ 203200 h 6061076"/>
              <a:gd name="connsiteX1" fmla="*/ 76200 w 3200401"/>
              <a:gd name="connsiteY1" fmla="*/ 1270000 h 6061076"/>
              <a:gd name="connsiteX2" fmla="*/ 228600 w 3200401"/>
              <a:gd name="connsiteY2" fmla="*/ 2108200 h 6061076"/>
              <a:gd name="connsiteX3" fmla="*/ 990600 w 3200401"/>
              <a:gd name="connsiteY3" fmla="*/ 2413000 h 6061076"/>
              <a:gd name="connsiteX4" fmla="*/ 1828800 w 3200401"/>
              <a:gd name="connsiteY4" fmla="*/ 2870200 h 6061076"/>
              <a:gd name="connsiteX5" fmla="*/ 2362200 w 3200401"/>
              <a:gd name="connsiteY5" fmla="*/ 3632200 h 6061076"/>
              <a:gd name="connsiteX6" fmla="*/ 2238375 w 3200401"/>
              <a:gd name="connsiteY6" fmla="*/ 5451475 h 6061076"/>
              <a:gd name="connsiteX7" fmla="*/ 2971800 w 3200401"/>
              <a:gd name="connsiteY7" fmla="*/ 5918200 h 6061076"/>
              <a:gd name="connsiteX8" fmla="*/ 3124200 w 3200401"/>
              <a:gd name="connsiteY8" fmla="*/ 5080000 h 6061076"/>
              <a:gd name="connsiteX9" fmla="*/ 3124200 w 3200401"/>
              <a:gd name="connsiteY9" fmla="*/ 3008313 h 6061076"/>
              <a:gd name="connsiteX10" fmla="*/ 3124200 w 3200401"/>
              <a:gd name="connsiteY10" fmla="*/ 1279525 h 6061076"/>
              <a:gd name="connsiteX11" fmla="*/ 3124201 w 3200401"/>
              <a:gd name="connsiteY11" fmla="*/ 50800 h 6061076"/>
              <a:gd name="connsiteX12" fmla="*/ 1838325 w 3200401"/>
              <a:gd name="connsiteY12" fmla="*/ 50800 h 6061076"/>
              <a:gd name="connsiteX13" fmla="*/ 533400 w 3200401"/>
              <a:gd name="connsiteY13" fmla="*/ 50800 h 6061076"/>
              <a:gd name="connsiteX14" fmla="*/ 76200 w 3200401"/>
              <a:gd name="connsiteY14" fmla="*/ 203200 h 6061076"/>
              <a:gd name="connsiteX0" fmla="*/ 76200 w 3209926"/>
              <a:gd name="connsiteY0" fmla="*/ 203200 h 6061076"/>
              <a:gd name="connsiteX1" fmla="*/ 76200 w 3209926"/>
              <a:gd name="connsiteY1" fmla="*/ 1270000 h 6061076"/>
              <a:gd name="connsiteX2" fmla="*/ 228600 w 3209926"/>
              <a:gd name="connsiteY2" fmla="*/ 2108200 h 6061076"/>
              <a:gd name="connsiteX3" fmla="*/ 990600 w 3209926"/>
              <a:gd name="connsiteY3" fmla="*/ 2413000 h 6061076"/>
              <a:gd name="connsiteX4" fmla="*/ 1828800 w 3209926"/>
              <a:gd name="connsiteY4" fmla="*/ 2870200 h 6061076"/>
              <a:gd name="connsiteX5" fmla="*/ 2362200 w 3209926"/>
              <a:gd name="connsiteY5" fmla="*/ 3632200 h 6061076"/>
              <a:gd name="connsiteX6" fmla="*/ 2238375 w 3209926"/>
              <a:gd name="connsiteY6" fmla="*/ 5451475 h 6061076"/>
              <a:gd name="connsiteX7" fmla="*/ 2971800 w 3209926"/>
              <a:gd name="connsiteY7" fmla="*/ 5918200 h 6061076"/>
              <a:gd name="connsiteX8" fmla="*/ 3124200 w 3209926"/>
              <a:gd name="connsiteY8" fmla="*/ 5080000 h 6061076"/>
              <a:gd name="connsiteX9" fmla="*/ 3124200 w 3209926"/>
              <a:gd name="connsiteY9" fmla="*/ 3008313 h 6061076"/>
              <a:gd name="connsiteX10" fmla="*/ 3124200 w 3209926"/>
              <a:gd name="connsiteY10" fmla="*/ 1279525 h 6061076"/>
              <a:gd name="connsiteX11" fmla="*/ 3124201 w 3209926"/>
              <a:gd name="connsiteY11" fmla="*/ 50800 h 6061076"/>
              <a:gd name="connsiteX12" fmla="*/ 1838325 w 3209926"/>
              <a:gd name="connsiteY12" fmla="*/ 50800 h 6061076"/>
              <a:gd name="connsiteX13" fmla="*/ 533400 w 3209926"/>
              <a:gd name="connsiteY13" fmla="*/ 50800 h 6061076"/>
              <a:gd name="connsiteX14" fmla="*/ 76200 w 3209926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990600 w 3205164"/>
              <a:gd name="connsiteY3" fmla="*/ 2413000 h 6061076"/>
              <a:gd name="connsiteX4" fmla="*/ 1828800 w 3205164"/>
              <a:gd name="connsiteY4" fmla="*/ 28702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3008313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990600 w 3205164"/>
              <a:gd name="connsiteY3" fmla="*/ 2413000 h 6061076"/>
              <a:gd name="connsiteX4" fmla="*/ 1828800 w 3205164"/>
              <a:gd name="connsiteY4" fmla="*/ 28702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990600 w 3205164"/>
              <a:gd name="connsiteY3" fmla="*/ 2413000 h 6061076"/>
              <a:gd name="connsiteX4" fmla="*/ 1828800 w 3205164"/>
              <a:gd name="connsiteY4" fmla="*/ 28702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990600 w 3205164"/>
              <a:gd name="connsiteY3" fmla="*/ 2413000 h 6061076"/>
              <a:gd name="connsiteX4" fmla="*/ 1828800 w 3205164"/>
              <a:gd name="connsiteY4" fmla="*/ 28702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990600 w 3205164"/>
              <a:gd name="connsiteY3" fmla="*/ 2413000 h 6061076"/>
              <a:gd name="connsiteX4" fmla="*/ 2438400 w 3205164"/>
              <a:gd name="connsiteY4" fmla="*/ 21844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362200 w 3205164"/>
              <a:gd name="connsiteY4" fmla="*/ 22606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362200 w 3205164"/>
              <a:gd name="connsiteY4" fmla="*/ 2260600 h 6061076"/>
              <a:gd name="connsiteX5" fmla="*/ 24384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286000 w 3205164"/>
              <a:gd name="connsiteY4" fmla="*/ 2336800 h 6061076"/>
              <a:gd name="connsiteX5" fmla="*/ 24384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286000 w 3205164"/>
              <a:gd name="connsiteY4" fmla="*/ 2336800 h 6061076"/>
              <a:gd name="connsiteX5" fmla="*/ 24384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286000 w 3205164"/>
              <a:gd name="connsiteY4" fmla="*/ 2336800 h 6061076"/>
              <a:gd name="connsiteX5" fmla="*/ 24384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260600 h 6061076"/>
              <a:gd name="connsiteX3" fmla="*/ 1066800 w 3205164"/>
              <a:gd name="connsiteY3" fmla="*/ 2260600 h 6061076"/>
              <a:gd name="connsiteX4" fmla="*/ 2286000 w 3205164"/>
              <a:gd name="connsiteY4" fmla="*/ 2336800 h 6061076"/>
              <a:gd name="connsiteX5" fmla="*/ 24384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814764"/>
              <a:gd name="connsiteY0" fmla="*/ 203200 h 6137276"/>
              <a:gd name="connsiteX1" fmla="*/ 685800 w 3814764"/>
              <a:gd name="connsiteY1" fmla="*/ 1346200 h 6137276"/>
              <a:gd name="connsiteX2" fmla="*/ 838200 w 3814764"/>
              <a:gd name="connsiteY2" fmla="*/ 2336800 h 6137276"/>
              <a:gd name="connsiteX3" fmla="*/ 1676400 w 3814764"/>
              <a:gd name="connsiteY3" fmla="*/ 2336800 h 6137276"/>
              <a:gd name="connsiteX4" fmla="*/ 2895600 w 3814764"/>
              <a:gd name="connsiteY4" fmla="*/ 2413000 h 6137276"/>
              <a:gd name="connsiteX5" fmla="*/ 3048000 w 3814764"/>
              <a:gd name="connsiteY5" fmla="*/ 4622800 h 6137276"/>
              <a:gd name="connsiteX6" fmla="*/ 2847975 w 3814764"/>
              <a:gd name="connsiteY6" fmla="*/ 5527675 h 6137276"/>
              <a:gd name="connsiteX7" fmla="*/ 3581400 w 3814764"/>
              <a:gd name="connsiteY7" fmla="*/ 5994400 h 6137276"/>
              <a:gd name="connsiteX8" fmla="*/ 3733800 w 3814764"/>
              <a:gd name="connsiteY8" fmla="*/ 5156200 h 6137276"/>
              <a:gd name="connsiteX9" fmla="*/ 3733800 w 3814764"/>
              <a:gd name="connsiteY9" fmla="*/ 3022600 h 6137276"/>
              <a:gd name="connsiteX10" fmla="*/ 3733800 w 3814764"/>
              <a:gd name="connsiteY10" fmla="*/ 1355725 h 6137276"/>
              <a:gd name="connsiteX11" fmla="*/ 3733801 w 3814764"/>
              <a:gd name="connsiteY11" fmla="*/ 127000 h 6137276"/>
              <a:gd name="connsiteX12" fmla="*/ 2447925 w 3814764"/>
              <a:gd name="connsiteY12" fmla="*/ 127000 h 6137276"/>
              <a:gd name="connsiteX13" fmla="*/ 1143000 w 3814764"/>
              <a:gd name="connsiteY13" fmla="*/ 127000 h 6137276"/>
              <a:gd name="connsiteX14" fmla="*/ 76200 w 3814764"/>
              <a:gd name="connsiteY14" fmla="*/ 203200 h 6137276"/>
              <a:gd name="connsiteX0" fmla="*/ 76200 w 3814764"/>
              <a:gd name="connsiteY0" fmla="*/ 88900 h 6022976"/>
              <a:gd name="connsiteX1" fmla="*/ 685800 w 3814764"/>
              <a:gd name="connsiteY1" fmla="*/ 1231900 h 6022976"/>
              <a:gd name="connsiteX2" fmla="*/ 838200 w 3814764"/>
              <a:gd name="connsiteY2" fmla="*/ 2222500 h 6022976"/>
              <a:gd name="connsiteX3" fmla="*/ 1676400 w 3814764"/>
              <a:gd name="connsiteY3" fmla="*/ 2222500 h 6022976"/>
              <a:gd name="connsiteX4" fmla="*/ 2895600 w 3814764"/>
              <a:gd name="connsiteY4" fmla="*/ 2298700 h 6022976"/>
              <a:gd name="connsiteX5" fmla="*/ 3048000 w 3814764"/>
              <a:gd name="connsiteY5" fmla="*/ 4508500 h 6022976"/>
              <a:gd name="connsiteX6" fmla="*/ 2847975 w 3814764"/>
              <a:gd name="connsiteY6" fmla="*/ 5413375 h 6022976"/>
              <a:gd name="connsiteX7" fmla="*/ 3581400 w 3814764"/>
              <a:gd name="connsiteY7" fmla="*/ 5880100 h 6022976"/>
              <a:gd name="connsiteX8" fmla="*/ 3733800 w 3814764"/>
              <a:gd name="connsiteY8" fmla="*/ 5041900 h 6022976"/>
              <a:gd name="connsiteX9" fmla="*/ 3733800 w 3814764"/>
              <a:gd name="connsiteY9" fmla="*/ 2908300 h 6022976"/>
              <a:gd name="connsiteX10" fmla="*/ 3733800 w 3814764"/>
              <a:gd name="connsiteY10" fmla="*/ 1241425 h 6022976"/>
              <a:gd name="connsiteX11" fmla="*/ 3733801 w 3814764"/>
              <a:gd name="connsiteY11" fmla="*/ 12700 h 6022976"/>
              <a:gd name="connsiteX12" fmla="*/ 2447925 w 3814764"/>
              <a:gd name="connsiteY12" fmla="*/ 12700 h 6022976"/>
              <a:gd name="connsiteX13" fmla="*/ 1143000 w 3814764"/>
              <a:gd name="connsiteY13" fmla="*/ 12700 h 6022976"/>
              <a:gd name="connsiteX14" fmla="*/ 76200 w 3814764"/>
              <a:gd name="connsiteY14" fmla="*/ 88900 h 6022976"/>
              <a:gd name="connsiteX0" fmla="*/ 76200 w 3814764"/>
              <a:gd name="connsiteY0" fmla="*/ 57727 h 6068003"/>
              <a:gd name="connsiteX1" fmla="*/ 685800 w 3814764"/>
              <a:gd name="connsiteY1" fmla="*/ 1276927 h 6068003"/>
              <a:gd name="connsiteX2" fmla="*/ 838200 w 3814764"/>
              <a:gd name="connsiteY2" fmla="*/ 2267527 h 6068003"/>
              <a:gd name="connsiteX3" fmla="*/ 1676400 w 3814764"/>
              <a:gd name="connsiteY3" fmla="*/ 2267527 h 6068003"/>
              <a:gd name="connsiteX4" fmla="*/ 2895600 w 3814764"/>
              <a:gd name="connsiteY4" fmla="*/ 2343727 h 6068003"/>
              <a:gd name="connsiteX5" fmla="*/ 3048000 w 3814764"/>
              <a:gd name="connsiteY5" fmla="*/ 4553527 h 6068003"/>
              <a:gd name="connsiteX6" fmla="*/ 2847975 w 3814764"/>
              <a:gd name="connsiteY6" fmla="*/ 5458402 h 6068003"/>
              <a:gd name="connsiteX7" fmla="*/ 3581400 w 3814764"/>
              <a:gd name="connsiteY7" fmla="*/ 5925127 h 6068003"/>
              <a:gd name="connsiteX8" fmla="*/ 3733800 w 3814764"/>
              <a:gd name="connsiteY8" fmla="*/ 5086927 h 6068003"/>
              <a:gd name="connsiteX9" fmla="*/ 3733800 w 3814764"/>
              <a:gd name="connsiteY9" fmla="*/ 2953327 h 6068003"/>
              <a:gd name="connsiteX10" fmla="*/ 3733800 w 3814764"/>
              <a:gd name="connsiteY10" fmla="*/ 1286452 h 6068003"/>
              <a:gd name="connsiteX11" fmla="*/ 3733801 w 3814764"/>
              <a:gd name="connsiteY11" fmla="*/ 57727 h 6068003"/>
              <a:gd name="connsiteX12" fmla="*/ 2447925 w 3814764"/>
              <a:gd name="connsiteY12" fmla="*/ 57727 h 6068003"/>
              <a:gd name="connsiteX13" fmla="*/ 1143000 w 3814764"/>
              <a:gd name="connsiteY13" fmla="*/ 57727 h 6068003"/>
              <a:gd name="connsiteX14" fmla="*/ 76200 w 3814764"/>
              <a:gd name="connsiteY14" fmla="*/ 57727 h 6068003"/>
              <a:gd name="connsiteX0" fmla="*/ 76200 w 3814764"/>
              <a:gd name="connsiteY0" fmla="*/ 4762 h 6015038"/>
              <a:gd name="connsiteX1" fmla="*/ 685800 w 3814764"/>
              <a:gd name="connsiteY1" fmla="*/ 1223962 h 6015038"/>
              <a:gd name="connsiteX2" fmla="*/ 838200 w 3814764"/>
              <a:gd name="connsiteY2" fmla="*/ 2214562 h 6015038"/>
              <a:gd name="connsiteX3" fmla="*/ 1676400 w 3814764"/>
              <a:gd name="connsiteY3" fmla="*/ 2214562 h 6015038"/>
              <a:gd name="connsiteX4" fmla="*/ 2895600 w 3814764"/>
              <a:gd name="connsiteY4" fmla="*/ 2290762 h 6015038"/>
              <a:gd name="connsiteX5" fmla="*/ 3048000 w 3814764"/>
              <a:gd name="connsiteY5" fmla="*/ 4500562 h 6015038"/>
              <a:gd name="connsiteX6" fmla="*/ 2847975 w 3814764"/>
              <a:gd name="connsiteY6" fmla="*/ 5405437 h 6015038"/>
              <a:gd name="connsiteX7" fmla="*/ 3581400 w 3814764"/>
              <a:gd name="connsiteY7" fmla="*/ 5872162 h 6015038"/>
              <a:gd name="connsiteX8" fmla="*/ 3733800 w 3814764"/>
              <a:gd name="connsiteY8" fmla="*/ 5033962 h 6015038"/>
              <a:gd name="connsiteX9" fmla="*/ 3733800 w 3814764"/>
              <a:gd name="connsiteY9" fmla="*/ 2900362 h 6015038"/>
              <a:gd name="connsiteX10" fmla="*/ 3733800 w 3814764"/>
              <a:gd name="connsiteY10" fmla="*/ 1233487 h 6015038"/>
              <a:gd name="connsiteX11" fmla="*/ 3733801 w 3814764"/>
              <a:gd name="connsiteY11" fmla="*/ 4762 h 6015038"/>
              <a:gd name="connsiteX12" fmla="*/ 2447925 w 3814764"/>
              <a:gd name="connsiteY12" fmla="*/ 4762 h 6015038"/>
              <a:gd name="connsiteX13" fmla="*/ 1143000 w 3814764"/>
              <a:gd name="connsiteY13" fmla="*/ 4762 h 6015038"/>
              <a:gd name="connsiteX14" fmla="*/ 76200 w 3814764"/>
              <a:gd name="connsiteY14" fmla="*/ 4762 h 6015038"/>
              <a:gd name="connsiteX0" fmla="*/ 76200 w 3890964"/>
              <a:gd name="connsiteY0" fmla="*/ 4762 h 6015038"/>
              <a:gd name="connsiteX1" fmla="*/ 762000 w 3890964"/>
              <a:gd name="connsiteY1" fmla="*/ 1223962 h 6015038"/>
              <a:gd name="connsiteX2" fmla="*/ 914400 w 3890964"/>
              <a:gd name="connsiteY2" fmla="*/ 2214562 h 6015038"/>
              <a:gd name="connsiteX3" fmla="*/ 1752600 w 3890964"/>
              <a:gd name="connsiteY3" fmla="*/ 2214562 h 6015038"/>
              <a:gd name="connsiteX4" fmla="*/ 2971800 w 3890964"/>
              <a:gd name="connsiteY4" fmla="*/ 2290762 h 6015038"/>
              <a:gd name="connsiteX5" fmla="*/ 3124200 w 3890964"/>
              <a:gd name="connsiteY5" fmla="*/ 4500562 h 6015038"/>
              <a:gd name="connsiteX6" fmla="*/ 2924175 w 3890964"/>
              <a:gd name="connsiteY6" fmla="*/ 5405437 h 6015038"/>
              <a:gd name="connsiteX7" fmla="*/ 3657600 w 3890964"/>
              <a:gd name="connsiteY7" fmla="*/ 5872162 h 6015038"/>
              <a:gd name="connsiteX8" fmla="*/ 3810000 w 3890964"/>
              <a:gd name="connsiteY8" fmla="*/ 5033962 h 6015038"/>
              <a:gd name="connsiteX9" fmla="*/ 3810000 w 3890964"/>
              <a:gd name="connsiteY9" fmla="*/ 2900362 h 6015038"/>
              <a:gd name="connsiteX10" fmla="*/ 3810000 w 3890964"/>
              <a:gd name="connsiteY10" fmla="*/ 1233487 h 6015038"/>
              <a:gd name="connsiteX11" fmla="*/ 3810001 w 3890964"/>
              <a:gd name="connsiteY11" fmla="*/ 4762 h 6015038"/>
              <a:gd name="connsiteX12" fmla="*/ 2524125 w 3890964"/>
              <a:gd name="connsiteY12" fmla="*/ 4762 h 6015038"/>
              <a:gd name="connsiteX13" fmla="*/ 1219200 w 3890964"/>
              <a:gd name="connsiteY13" fmla="*/ 4762 h 6015038"/>
              <a:gd name="connsiteX14" fmla="*/ 76200 w 3890964"/>
              <a:gd name="connsiteY14" fmla="*/ 4762 h 6015038"/>
              <a:gd name="connsiteX0" fmla="*/ 128155 w 3942919"/>
              <a:gd name="connsiteY0" fmla="*/ 4762 h 6015038"/>
              <a:gd name="connsiteX1" fmla="*/ 502228 w 3942919"/>
              <a:gd name="connsiteY1" fmla="*/ 579726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356756 w 3942919"/>
              <a:gd name="connsiteY1" fmla="*/ 4619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3567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3567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3567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3567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728356 w 3942919"/>
              <a:gd name="connsiteY4" fmla="*/ 2595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728356 w 3942919"/>
              <a:gd name="connsiteY4" fmla="*/ 2595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728356 w 3942919"/>
              <a:gd name="connsiteY4" fmla="*/ 2595562 h 6015038"/>
              <a:gd name="connsiteX5" fmla="*/ 3099956 w 3942919"/>
              <a:gd name="connsiteY5" fmla="*/ 2671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42919" h="6015038">
                <a:moveTo>
                  <a:pt x="128155" y="4762"/>
                </a:moveTo>
                <a:cubicBezTo>
                  <a:pt x="0" y="100589"/>
                  <a:pt x="304801" y="251834"/>
                  <a:pt x="280556" y="538162"/>
                </a:cubicBezTo>
                <a:cubicBezTo>
                  <a:pt x="561111" y="796780"/>
                  <a:pt x="736601" y="882216"/>
                  <a:pt x="737756" y="1223962"/>
                </a:cubicBezTo>
                <a:cubicBezTo>
                  <a:pt x="833801" y="1474788"/>
                  <a:pt x="899391" y="1994044"/>
                  <a:pt x="966355" y="2214562"/>
                </a:cubicBezTo>
                <a:cubicBezTo>
                  <a:pt x="1144155" y="2379662"/>
                  <a:pt x="1558638" y="2091026"/>
                  <a:pt x="1728356" y="2595562"/>
                </a:cubicBezTo>
                <a:cubicBezTo>
                  <a:pt x="2071256" y="2608262"/>
                  <a:pt x="2873665" y="2470871"/>
                  <a:pt x="3099956" y="2671762"/>
                </a:cubicBezTo>
                <a:cubicBezTo>
                  <a:pt x="3353956" y="3052762"/>
                  <a:pt x="3292620" y="4011468"/>
                  <a:pt x="3176155" y="4500562"/>
                </a:cubicBezTo>
                <a:cubicBezTo>
                  <a:pt x="3052763" y="5052002"/>
                  <a:pt x="3113088" y="5071196"/>
                  <a:pt x="2976130" y="5405437"/>
                </a:cubicBezTo>
                <a:cubicBezTo>
                  <a:pt x="2872943" y="6015038"/>
                  <a:pt x="3228543" y="5943600"/>
                  <a:pt x="3709555" y="5872162"/>
                </a:cubicBezTo>
                <a:cubicBezTo>
                  <a:pt x="3942919" y="5762625"/>
                  <a:pt x="3836555" y="5529262"/>
                  <a:pt x="3861955" y="5033962"/>
                </a:cubicBezTo>
                <a:cubicBezTo>
                  <a:pt x="3887355" y="4538662"/>
                  <a:pt x="3861955" y="3533774"/>
                  <a:pt x="3861955" y="2900362"/>
                </a:cubicBezTo>
                <a:lnTo>
                  <a:pt x="3861955" y="1233487"/>
                </a:lnTo>
                <a:cubicBezTo>
                  <a:pt x="3861955" y="740568"/>
                  <a:pt x="3890531" y="214312"/>
                  <a:pt x="3861956" y="4762"/>
                </a:cubicBezTo>
                <a:cubicBezTo>
                  <a:pt x="3714320" y="0"/>
                  <a:pt x="3007880" y="4762"/>
                  <a:pt x="2576080" y="4762"/>
                </a:cubicBezTo>
                <a:lnTo>
                  <a:pt x="1271155" y="4762"/>
                </a:lnTo>
                <a:cubicBezTo>
                  <a:pt x="875868" y="4762"/>
                  <a:pt x="439882" y="16308"/>
                  <a:pt x="128155" y="4762"/>
                </a:cubicBezTo>
                <a:close/>
              </a:path>
            </a:pathLst>
          </a:custGeom>
          <a:solidFill>
            <a:srgbClr val="FB221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197352" y="2931824"/>
            <a:ext cx="3884081" cy="3687653"/>
          </a:xfrm>
          <a:custGeom>
            <a:avLst/>
            <a:gdLst>
              <a:gd name="connsiteX0" fmla="*/ 895350 w 4579144"/>
              <a:gd name="connsiteY0" fmla="*/ 276224 h 3464718"/>
              <a:gd name="connsiteX1" fmla="*/ 95250 w 4579144"/>
              <a:gd name="connsiteY1" fmla="*/ 1390649 h 3464718"/>
              <a:gd name="connsiteX2" fmla="*/ 323850 w 4579144"/>
              <a:gd name="connsiteY2" fmla="*/ 2562224 h 3464718"/>
              <a:gd name="connsiteX3" fmla="*/ 1538288 w 4579144"/>
              <a:gd name="connsiteY3" fmla="*/ 3176587 h 3464718"/>
              <a:gd name="connsiteX4" fmla="*/ 3624263 w 4579144"/>
              <a:gd name="connsiteY4" fmla="*/ 3219449 h 3464718"/>
              <a:gd name="connsiteX5" fmla="*/ 4495800 w 4579144"/>
              <a:gd name="connsiteY5" fmla="*/ 1704974 h 3464718"/>
              <a:gd name="connsiteX6" fmla="*/ 4124325 w 4579144"/>
              <a:gd name="connsiteY6" fmla="*/ 304799 h 3464718"/>
              <a:gd name="connsiteX7" fmla="*/ 2466975 w 4579144"/>
              <a:gd name="connsiteY7" fmla="*/ 33337 h 3464718"/>
              <a:gd name="connsiteX8" fmla="*/ 1252538 w 4579144"/>
              <a:gd name="connsiteY8" fmla="*/ 104774 h 3464718"/>
              <a:gd name="connsiteX9" fmla="*/ 895350 w 4579144"/>
              <a:gd name="connsiteY9" fmla="*/ 276224 h 3464718"/>
              <a:gd name="connsiteX0" fmla="*/ 1312069 w 4638675"/>
              <a:gd name="connsiteY0" fmla="*/ 226219 h 3586163"/>
              <a:gd name="connsiteX1" fmla="*/ 154781 w 4638675"/>
              <a:gd name="connsiteY1" fmla="*/ 1512094 h 3586163"/>
              <a:gd name="connsiteX2" fmla="*/ 383381 w 4638675"/>
              <a:gd name="connsiteY2" fmla="*/ 2683669 h 3586163"/>
              <a:gd name="connsiteX3" fmla="*/ 1597819 w 4638675"/>
              <a:gd name="connsiteY3" fmla="*/ 3298032 h 3586163"/>
              <a:gd name="connsiteX4" fmla="*/ 3683794 w 4638675"/>
              <a:gd name="connsiteY4" fmla="*/ 3340894 h 3586163"/>
              <a:gd name="connsiteX5" fmla="*/ 4555331 w 4638675"/>
              <a:gd name="connsiteY5" fmla="*/ 1826419 h 3586163"/>
              <a:gd name="connsiteX6" fmla="*/ 4183856 w 4638675"/>
              <a:gd name="connsiteY6" fmla="*/ 426244 h 3586163"/>
              <a:gd name="connsiteX7" fmla="*/ 2526506 w 4638675"/>
              <a:gd name="connsiteY7" fmla="*/ 154782 h 3586163"/>
              <a:gd name="connsiteX8" fmla="*/ 1312069 w 4638675"/>
              <a:gd name="connsiteY8" fmla="*/ 226219 h 3586163"/>
              <a:gd name="connsiteX0" fmla="*/ 1150143 w 4476749"/>
              <a:gd name="connsiteY0" fmla="*/ 241697 h 3601641"/>
              <a:gd name="connsiteX1" fmla="*/ 154781 w 4476749"/>
              <a:gd name="connsiteY1" fmla="*/ 1620441 h 3601641"/>
              <a:gd name="connsiteX2" fmla="*/ 221455 w 4476749"/>
              <a:gd name="connsiteY2" fmla="*/ 2699147 h 3601641"/>
              <a:gd name="connsiteX3" fmla="*/ 1435893 w 4476749"/>
              <a:gd name="connsiteY3" fmla="*/ 3313510 h 3601641"/>
              <a:gd name="connsiteX4" fmla="*/ 3521868 w 4476749"/>
              <a:gd name="connsiteY4" fmla="*/ 3356372 h 3601641"/>
              <a:gd name="connsiteX5" fmla="*/ 4393405 w 4476749"/>
              <a:gd name="connsiteY5" fmla="*/ 1841897 h 3601641"/>
              <a:gd name="connsiteX6" fmla="*/ 4021930 w 4476749"/>
              <a:gd name="connsiteY6" fmla="*/ 441722 h 3601641"/>
              <a:gd name="connsiteX7" fmla="*/ 2364580 w 4476749"/>
              <a:gd name="connsiteY7" fmla="*/ 170260 h 3601641"/>
              <a:gd name="connsiteX8" fmla="*/ 1150143 w 4476749"/>
              <a:gd name="connsiteY8" fmla="*/ 241697 h 3601641"/>
              <a:gd name="connsiteX0" fmla="*/ 1110456 w 4437062"/>
              <a:gd name="connsiteY0" fmla="*/ 241697 h 3601641"/>
              <a:gd name="connsiteX1" fmla="*/ 115094 w 4437062"/>
              <a:gd name="connsiteY1" fmla="*/ 1620441 h 3601641"/>
              <a:gd name="connsiteX2" fmla="*/ 419894 w 4437062"/>
              <a:gd name="connsiteY2" fmla="*/ 2534841 h 3601641"/>
              <a:gd name="connsiteX3" fmla="*/ 1396206 w 4437062"/>
              <a:gd name="connsiteY3" fmla="*/ 3313510 h 3601641"/>
              <a:gd name="connsiteX4" fmla="*/ 3482181 w 4437062"/>
              <a:gd name="connsiteY4" fmla="*/ 3356372 h 3601641"/>
              <a:gd name="connsiteX5" fmla="*/ 4353718 w 4437062"/>
              <a:gd name="connsiteY5" fmla="*/ 1841897 h 3601641"/>
              <a:gd name="connsiteX6" fmla="*/ 3982243 w 4437062"/>
              <a:gd name="connsiteY6" fmla="*/ 441722 h 3601641"/>
              <a:gd name="connsiteX7" fmla="*/ 2324893 w 4437062"/>
              <a:gd name="connsiteY7" fmla="*/ 170260 h 3601641"/>
              <a:gd name="connsiteX8" fmla="*/ 1110456 w 4437062"/>
              <a:gd name="connsiteY8" fmla="*/ 241697 h 3601641"/>
              <a:gd name="connsiteX0" fmla="*/ 1110456 w 4437062"/>
              <a:gd name="connsiteY0" fmla="*/ 241697 h 3601641"/>
              <a:gd name="connsiteX1" fmla="*/ 115094 w 4437062"/>
              <a:gd name="connsiteY1" fmla="*/ 1620441 h 3601641"/>
              <a:gd name="connsiteX2" fmla="*/ 419894 w 4437062"/>
              <a:gd name="connsiteY2" fmla="*/ 2534841 h 3601641"/>
              <a:gd name="connsiteX3" fmla="*/ 1396206 w 4437062"/>
              <a:gd name="connsiteY3" fmla="*/ 3313510 h 3601641"/>
              <a:gd name="connsiteX4" fmla="*/ 3482181 w 4437062"/>
              <a:gd name="connsiteY4" fmla="*/ 3356372 h 3601641"/>
              <a:gd name="connsiteX5" fmla="*/ 4353718 w 4437062"/>
              <a:gd name="connsiteY5" fmla="*/ 1841897 h 3601641"/>
              <a:gd name="connsiteX6" fmla="*/ 3982243 w 4437062"/>
              <a:gd name="connsiteY6" fmla="*/ 441722 h 3601641"/>
              <a:gd name="connsiteX7" fmla="*/ 2324893 w 4437062"/>
              <a:gd name="connsiteY7" fmla="*/ 170260 h 3601641"/>
              <a:gd name="connsiteX8" fmla="*/ 1110456 w 4437062"/>
              <a:gd name="connsiteY8" fmla="*/ 241697 h 3601641"/>
              <a:gd name="connsiteX0" fmla="*/ 1123156 w 4449762"/>
              <a:gd name="connsiteY0" fmla="*/ 241697 h 3601641"/>
              <a:gd name="connsiteX1" fmla="*/ 127794 w 4449762"/>
              <a:gd name="connsiteY1" fmla="*/ 1620441 h 3601641"/>
              <a:gd name="connsiteX2" fmla="*/ 356393 w 4449762"/>
              <a:gd name="connsiteY2" fmla="*/ 2534841 h 3601641"/>
              <a:gd name="connsiteX3" fmla="*/ 1408906 w 4449762"/>
              <a:gd name="connsiteY3" fmla="*/ 3313510 h 3601641"/>
              <a:gd name="connsiteX4" fmla="*/ 3494881 w 4449762"/>
              <a:gd name="connsiteY4" fmla="*/ 3356372 h 3601641"/>
              <a:gd name="connsiteX5" fmla="*/ 4366418 w 4449762"/>
              <a:gd name="connsiteY5" fmla="*/ 1841897 h 3601641"/>
              <a:gd name="connsiteX6" fmla="*/ 3994943 w 4449762"/>
              <a:gd name="connsiteY6" fmla="*/ 441722 h 3601641"/>
              <a:gd name="connsiteX7" fmla="*/ 2337593 w 4449762"/>
              <a:gd name="connsiteY7" fmla="*/ 170260 h 3601641"/>
              <a:gd name="connsiteX8" fmla="*/ 1123156 w 4449762"/>
              <a:gd name="connsiteY8" fmla="*/ 241697 h 3601641"/>
              <a:gd name="connsiteX0" fmla="*/ 1123156 w 4449762"/>
              <a:gd name="connsiteY0" fmla="*/ 241697 h 3601641"/>
              <a:gd name="connsiteX1" fmla="*/ 127794 w 4449762"/>
              <a:gd name="connsiteY1" fmla="*/ 1620441 h 3601641"/>
              <a:gd name="connsiteX2" fmla="*/ 356393 w 4449762"/>
              <a:gd name="connsiteY2" fmla="*/ 2534841 h 3601641"/>
              <a:gd name="connsiteX3" fmla="*/ 1408906 w 4449762"/>
              <a:gd name="connsiteY3" fmla="*/ 3313510 h 3601641"/>
              <a:gd name="connsiteX4" fmla="*/ 3494881 w 4449762"/>
              <a:gd name="connsiteY4" fmla="*/ 3356372 h 3601641"/>
              <a:gd name="connsiteX5" fmla="*/ 4366418 w 4449762"/>
              <a:gd name="connsiteY5" fmla="*/ 1841897 h 3601641"/>
              <a:gd name="connsiteX6" fmla="*/ 3994943 w 4449762"/>
              <a:gd name="connsiteY6" fmla="*/ 441722 h 3601641"/>
              <a:gd name="connsiteX7" fmla="*/ 2337593 w 4449762"/>
              <a:gd name="connsiteY7" fmla="*/ 170260 h 3601641"/>
              <a:gd name="connsiteX8" fmla="*/ 1123156 w 4449762"/>
              <a:gd name="connsiteY8" fmla="*/ 241697 h 3601641"/>
              <a:gd name="connsiteX0" fmla="*/ 970757 w 4297363"/>
              <a:gd name="connsiteY0" fmla="*/ 241697 h 3601641"/>
              <a:gd name="connsiteX1" fmla="*/ 127794 w 4297363"/>
              <a:gd name="connsiteY1" fmla="*/ 1620441 h 3601641"/>
              <a:gd name="connsiteX2" fmla="*/ 203994 w 4297363"/>
              <a:gd name="connsiteY2" fmla="*/ 2534841 h 3601641"/>
              <a:gd name="connsiteX3" fmla="*/ 1256507 w 4297363"/>
              <a:gd name="connsiteY3" fmla="*/ 3313510 h 3601641"/>
              <a:gd name="connsiteX4" fmla="*/ 3342482 w 4297363"/>
              <a:gd name="connsiteY4" fmla="*/ 3356372 h 3601641"/>
              <a:gd name="connsiteX5" fmla="*/ 4214019 w 4297363"/>
              <a:gd name="connsiteY5" fmla="*/ 1841897 h 3601641"/>
              <a:gd name="connsiteX6" fmla="*/ 3842544 w 4297363"/>
              <a:gd name="connsiteY6" fmla="*/ 441722 h 3601641"/>
              <a:gd name="connsiteX7" fmla="*/ 2185194 w 4297363"/>
              <a:gd name="connsiteY7" fmla="*/ 170260 h 3601641"/>
              <a:gd name="connsiteX8" fmla="*/ 970757 w 4297363"/>
              <a:gd name="connsiteY8" fmla="*/ 241697 h 3601641"/>
              <a:gd name="connsiteX0" fmla="*/ 1054100 w 4309269"/>
              <a:gd name="connsiteY0" fmla="*/ 402034 h 3450034"/>
              <a:gd name="connsiteX1" fmla="*/ 139700 w 4309269"/>
              <a:gd name="connsiteY1" fmla="*/ 1468834 h 3450034"/>
              <a:gd name="connsiteX2" fmla="*/ 215900 w 4309269"/>
              <a:gd name="connsiteY2" fmla="*/ 2383234 h 3450034"/>
              <a:gd name="connsiteX3" fmla="*/ 1268413 w 4309269"/>
              <a:gd name="connsiteY3" fmla="*/ 3161903 h 3450034"/>
              <a:gd name="connsiteX4" fmla="*/ 3354388 w 4309269"/>
              <a:gd name="connsiteY4" fmla="*/ 3204765 h 3450034"/>
              <a:gd name="connsiteX5" fmla="*/ 4225925 w 4309269"/>
              <a:gd name="connsiteY5" fmla="*/ 1690290 h 3450034"/>
              <a:gd name="connsiteX6" fmla="*/ 3854450 w 4309269"/>
              <a:gd name="connsiteY6" fmla="*/ 290115 h 3450034"/>
              <a:gd name="connsiteX7" fmla="*/ 2197100 w 4309269"/>
              <a:gd name="connsiteY7" fmla="*/ 18653 h 3450034"/>
              <a:gd name="connsiteX8" fmla="*/ 1054100 w 4309269"/>
              <a:gd name="connsiteY8" fmla="*/ 402034 h 3450034"/>
              <a:gd name="connsiteX0" fmla="*/ 1054100 w 4309269"/>
              <a:gd name="connsiteY0" fmla="*/ 352029 h 3400029"/>
              <a:gd name="connsiteX1" fmla="*/ 139700 w 4309269"/>
              <a:gd name="connsiteY1" fmla="*/ 1418829 h 3400029"/>
              <a:gd name="connsiteX2" fmla="*/ 215900 w 4309269"/>
              <a:gd name="connsiteY2" fmla="*/ 2333229 h 3400029"/>
              <a:gd name="connsiteX3" fmla="*/ 1268413 w 4309269"/>
              <a:gd name="connsiteY3" fmla="*/ 3111898 h 3400029"/>
              <a:gd name="connsiteX4" fmla="*/ 3354388 w 4309269"/>
              <a:gd name="connsiteY4" fmla="*/ 3154760 h 3400029"/>
              <a:gd name="connsiteX5" fmla="*/ 4225925 w 4309269"/>
              <a:gd name="connsiteY5" fmla="*/ 1640285 h 3400029"/>
              <a:gd name="connsiteX6" fmla="*/ 3854450 w 4309269"/>
              <a:gd name="connsiteY6" fmla="*/ 240110 h 3400029"/>
              <a:gd name="connsiteX7" fmla="*/ 2273300 w 4309269"/>
              <a:gd name="connsiteY7" fmla="*/ 199628 h 3400029"/>
              <a:gd name="connsiteX8" fmla="*/ 1054100 w 4309269"/>
              <a:gd name="connsiteY8" fmla="*/ 352029 h 3400029"/>
              <a:gd name="connsiteX0" fmla="*/ 876300 w 4283869"/>
              <a:gd name="connsiteY0" fmla="*/ 580628 h 3400029"/>
              <a:gd name="connsiteX1" fmla="*/ 114300 w 4283869"/>
              <a:gd name="connsiteY1" fmla="*/ 1418829 h 3400029"/>
              <a:gd name="connsiteX2" fmla="*/ 190500 w 4283869"/>
              <a:gd name="connsiteY2" fmla="*/ 2333229 h 3400029"/>
              <a:gd name="connsiteX3" fmla="*/ 1243013 w 4283869"/>
              <a:gd name="connsiteY3" fmla="*/ 3111898 h 3400029"/>
              <a:gd name="connsiteX4" fmla="*/ 3328988 w 4283869"/>
              <a:gd name="connsiteY4" fmla="*/ 3154760 h 3400029"/>
              <a:gd name="connsiteX5" fmla="*/ 4200525 w 4283869"/>
              <a:gd name="connsiteY5" fmla="*/ 1640285 h 3400029"/>
              <a:gd name="connsiteX6" fmla="*/ 3829050 w 4283869"/>
              <a:gd name="connsiteY6" fmla="*/ 240110 h 3400029"/>
              <a:gd name="connsiteX7" fmla="*/ 2247900 w 4283869"/>
              <a:gd name="connsiteY7" fmla="*/ 199628 h 3400029"/>
              <a:gd name="connsiteX8" fmla="*/ 876300 w 4283869"/>
              <a:gd name="connsiteY8" fmla="*/ 580628 h 3400029"/>
              <a:gd name="connsiteX0" fmla="*/ 876300 w 4283869"/>
              <a:gd name="connsiteY0" fmla="*/ 555228 h 3374629"/>
              <a:gd name="connsiteX1" fmla="*/ 114300 w 4283869"/>
              <a:gd name="connsiteY1" fmla="*/ 1393429 h 3374629"/>
              <a:gd name="connsiteX2" fmla="*/ 190500 w 4283869"/>
              <a:gd name="connsiteY2" fmla="*/ 2307829 h 3374629"/>
              <a:gd name="connsiteX3" fmla="*/ 1243013 w 4283869"/>
              <a:gd name="connsiteY3" fmla="*/ 3086498 h 3374629"/>
              <a:gd name="connsiteX4" fmla="*/ 3328988 w 4283869"/>
              <a:gd name="connsiteY4" fmla="*/ 3129360 h 3374629"/>
              <a:gd name="connsiteX5" fmla="*/ 4200525 w 4283869"/>
              <a:gd name="connsiteY5" fmla="*/ 1614885 h 3374629"/>
              <a:gd name="connsiteX6" fmla="*/ 3829050 w 4283869"/>
              <a:gd name="connsiteY6" fmla="*/ 214710 h 3374629"/>
              <a:gd name="connsiteX7" fmla="*/ 2247900 w 4283869"/>
              <a:gd name="connsiteY7" fmla="*/ 326628 h 3374629"/>
              <a:gd name="connsiteX8" fmla="*/ 876300 w 4283869"/>
              <a:gd name="connsiteY8" fmla="*/ 555228 h 3374629"/>
              <a:gd name="connsiteX0" fmla="*/ 876300 w 4261644"/>
              <a:gd name="connsiteY0" fmla="*/ 228600 h 3048001"/>
              <a:gd name="connsiteX1" fmla="*/ 114300 w 4261644"/>
              <a:gd name="connsiteY1" fmla="*/ 1066801 h 3048001"/>
              <a:gd name="connsiteX2" fmla="*/ 190500 w 4261644"/>
              <a:gd name="connsiteY2" fmla="*/ 1981201 h 3048001"/>
              <a:gd name="connsiteX3" fmla="*/ 1243013 w 4261644"/>
              <a:gd name="connsiteY3" fmla="*/ 2759870 h 3048001"/>
              <a:gd name="connsiteX4" fmla="*/ 3328988 w 4261644"/>
              <a:gd name="connsiteY4" fmla="*/ 2802732 h 3048001"/>
              <a:gd name="connsiteX5" fmla="*/ 4200525 w 4261644"/>
              <a:gd name="connsiteY5" fmla="*/ 1288257 h 3048001"/>
              <a:gd name="connsiteX6" fmla="*/ 3695700 w 4261644"/>
              <a:gd name="connsiteY6" fmla="*/ 228600 h 3048001"/>
              <a:gd name="connsiteX7" fmla="*/ 2247900 w 4261644"/>
              <a:gd name="connsiteY7" fmla="*/ 0 h 3048001"/>
              <a:gd name="connsiteX8" fmla="*/ 876300 w 4261644"/>
              <a:gd name="connsiteY8" fmla="*/ 228600 h 3048001"/>
              <a:gd name="connsiteX0" fmla="*/ 876300 w 4061619"/>
              <a:gd name="connsiteY0" fmla="*/ 228600 h 3046810"/>
              <a:gd name="connsiteX1" fmla="*/ 114300 w 4061619"/>
              <a:gd name="connsiteY1" fmla="*/ 1066801 h 3046810"/>
              <a:gd name="connsiteX2" fmla="*/ 190500 w 4061619"/>
              <a:gd name="connsiteY2" fmla="*/ 1981201 h 3046810"/>
              <a:gd name="connsiteX3" fmla="*/ 1243013 w 4061619"/>
              <a:gd name="connsiteY3" fmla="*/ 2759870 h 3046810"/>
              <a:gd name="connsiteX4" fmla="*/ 3328988 w 4061619"/>
              <a:gd name="connsiteY4" fmla="*/ 2802732 h 3046810"/>
              <a:gd name="connsiteX5" fmla="*/ 4000500 w 4061619"/>
              <a:gd name="connsiteY5" fmla="*/ 1295400 h 3046810"/>
              <a:gd name="connsiteX6" fmla="*/ 3695700 w 4061619"/>
              <a:gd name="connsiteY6" fmla="*/ 228600 h 3046810"/>
              <a:gd name="connsiteX7" fmla="*/ 2247900 w 4061619"/>
              <a:gd name="connsiteY7" fmla="*/ 0 h 3046810"/>
              <a:gd name="connsiteX8" fmla="*/ 876300 w 4061619"/>
              <a:gd name="connsiteY8" fmla="*/ 228600 h 3046810"/>
              <a:gd name="connsiteX0" fmla="*/ 876300 w 4051300"/>
              <a:gd name="connsiteY0" fmla="*/ 228600 h 2911078"/>
              <a:gd name="connsiteX1" fmla="*/ 114300 w 4051300"/>
              <a:gd name="connsiteY1" fmla="*/ 1066801 h 2911078"/>
              <a:gd name="connsiteX2" fmla="*/ 190500 w 4051300"/>
              <a:gd name="connsiteY2" fmla="*/ 1981201 h 2911078"/>
              <a:gd name="connsiteX3" fmla="*/ 1243013 w 4051300"/>
              <a:gd name="connsiteY3" fmla="*/ 2759870 h 2911078"/>
              <a:gd name="connsiteX4" fmla="*/ 3390901 w 4051300"/>
              <a:gd name="connsiteY4" fmla="*/ 2667000 h 2911078"/>
              <a:gd name="connsiteX5" fmla="*/ 4000500 w 4051300"/>
              <a:gd name="connsiteY5" fmla="*/ 1295400 h 2911078"/>
              <a:gd name="connsiteX6" fmla="*/ 3695700 w 4051300"/>
              <a:gd name="connsiteY6" fmla="*/ 228600 h 2911078"/>
              <a:gd name="connsiteX7" fmla="*/ 2247900 w 4051300"/>
              <a:gd name="connsiteY7" fmla="*/ 0 h 2911078"/>
              <a:gd name="connsiteX8" fmla="*/ 876300 w 4051300"/>
              <a:gd name="connsiteY8" fmla="*/ 228600 h 2911078"/>
              <a:gd name="connsiteX0" fmla="*/ 876300 w 4051300"/>
              <a:gd name="connsiteY0" fmla="*/ 228600 h 2911078"/>
              <a:gd name="connsiteX1" fmla="*/ 114300 w 4051300"/>
              <a:gd name="connsiteY1" fmla="*/ 1066801 h 2911078"/>
              <a:gd name="connsiteX2" fmla="*/ 190500 w 4051300"/>
              <a:gd name="connsiteY2" fmla="*/ 1981201 h 2911078"/>
              <a:gd name="connsiteX3" fmla="*/ 1243013 w 4051300"/>
              <a:gd name="connsiteY3" fmla="*/ 2759870 h 2911078"/>
              <a:gd name="connsiteX4" fmla="*/ 3390901 w 4051300"/>
              <a:gd name="connsiteY4" fmla="*/ 2667000 h 2911078"/>
              <a:gd name="connsiteX5" fmla="*/ 4000500 w 4051300"/>
              <a:gd name="connsiteY5" fmla="*/ 1295400 h 2911078"/>
              <a:gd name="connsiteX6" fmla="*/ 3695700 w 4051300"/>
              <a:gd name="connsiteY6" fmla="*/ 228600 h 2911078"/>
              <a:gd name="connsiteX7" fmla="*/ 2247900 w 4051300"/>
              <a:gd name="connsiteY7" fmla="*/ 0 h 2911078"/>
              <a:gd name="connsiteX8" fmla="*/ 876300 w 4051300"/>
              <a:gd name="connsiteY8" fmla="*/ 228600 h 2911078"/>
              <a:gd name="connsiteX0" fmla="*/ 876300 w 4051300"/>
              <a:gd name="connsiteY0" fmla="*/ 228600 h 2911078"/>
              <a:gd name="connsiteX1" fmla="*/ 114300 w 4051300"/>
              <a:gd name="connsiteY1" fmla="*/ 1066801 h 2911078"/>
              <a:gd name="connsiteX2" fmla="*/ 190500 w 4051300"/>
              <a:gd name="connsiteY2" fmla="*/ 1981201 h 2911078"/>
              <a:gd name="connsiteX3" fmla="*/ 1243013 w 4051300"/>
              <a:gd name="connsiteY3" fmla="*/ 2759870 h 2911078"/>
              <a:gd name="connsiteX4" fmla="*/ 3390901 w 4051300"/>
              <a:gd name="connsiteY4" fmla="*/ 2667000 h 2911078"/>
              <a:gd name="connsiteX5" fmla="*/ 4000500 w 4051300"/>
              <a:gd name="connsiteY5" fmla="*/ 1295400 h 2911078"/>
              <a:gd name="connsiteX6" fmla="*/ 3695700 w 4051300"/>
              <a:gd name="connsiteY6" fmla="*/ 228600 h 2911078"/>
              <a:gd name="connsiteX7" fmla="*/ 2247900 w 4051300"/>
              <a:gd name="connsiteY7" fmla="*/ 0 h 2911078"/>
              <a:gd name="connsiteX8" fmla="*/ 876300 w 4051300"/>
              <a:gd name="connsiteY8" fmla="*/ 228600 h 2911078"/>
              <a:gd name="connsiteX0" fmla="*/ 938212 w 4113212"/>
              <a:gd name="connsiteY0" fmla="*/ 228600 h 2911078"/>
              <a:gd name="connsiteX1" fmla="*/ 176212 w 4113212"/>
              <a:gd name="connsiteY1" fmla="*/ 1066801 h 2911078"/>
              <a:gd name="connsiteX2" fmla="*/ 252412 w 4113212"/>
              <a:gd name="connsiteY2" fmla="*/ 1981201 h 2911078"/>
              <a:gd name="connsiteX3" fmla="*/ 1304925 w 4113212"/>
              <a:gd name="connsiteY3" fmla="*/ 2759870 h 2911078"/>
              <a:gd name="connsiteX4" fmla="*/ 3452813 w 4113212"/>
              <a:gd name="connsiteY4" fmla="*/ 2667000 h 2911078"/>
              <a:gd name="connsiteX5" fmla="*/ 4062412 w 4113212"/>
              <a:gd name="connsiteY5" fmla="*/ 1295400 h 2911078"/>
              <a:gd name="connsiteX6" fmla="*/ 3757612 w 4113212"/>
              <a:gd name="connsiteY6" fmla="*/ 228600 h 2911078"/>
              <a:gd name="connsiteX7" fmla="*/ 2309812 w 4113212"/>
              <a:gd name="connsiteY7" fmla="*/ 0 h 2911078"/>
              <a:gd name="connsiteX8" fmla="*/ 938212 w 4113212"/>
              <a:gd name="connsiteY8" fmla="*/ 228600 h 2911078"/>
              <a:gd name="connsiteX0" fmla="*/ 938212 w 4113212"/>
              <a:gd name="connsiteY0" fmla="*/ 228600 h 2911078"/>
              <a:gd name="connsiteX1" fmla="*/ 176212 w 4113212"/>
              <a:gd name="connsiteY1" fmla="*/ 1066801 h 2911078"/>
              <a:gd name="connsiteX2" fmla="*/ 252412 w 4113212"/>
              <a:gd name="connsiteY2" fmla="*/ 1981201 h 2911078"/>
              <a:gd name="connsiteX3" fmla="*/ 1304925 w 4113212"/>
              <a:gd name="connsiteY3" fmla="*/ 2759870 h 2911078"/>
              <a:gd name="connsiteX4" fmla="*/ 3452813 w 4113212"/>
              <a:gd name="connsiteY4" fmla="*/ 2667000 h 2911078"/>
              <a:gd name="connsiteX5" fmla="*/ 4062412 w 4113212"/>
              <a:gd name="connsiteY5" fmla="*/ 1295400 h 2911078"/>
              <a:gd name="connsiteX6" fmla="*/ 3757612 w 4113212"/>
              <a:gd name="connsiteY6" fmla="*/ 228600 h 2911078"/>
              <a:gd name="connsiteX7" fmla="*/ 2309812 w 4113212"/>
              <a:gd name="connsiteY7" fmla="*/ 0 h 2911078"/>
              <a:gd name="connsiteX8" fmla="*/ 938212 w 4113212"/>
              <a:gd name="connsiteY8" fmla="*/ 228600 h 2911078"/>
              <a:gd name="connsiteX0" fmla="*/ 862013 w 4113212"/>
              <a:gd name="connsiteY0" fmla="*/ 177800 h 3012678"/>
              <a:gd name="connsiteX1" fmla="*/ 176212 w 4113212"/>
              <a:gd name="connsiteY1" fmla="*/ 1168401 h 3012678"/>
              <a:gd name="connsiteX2" fmla="*/ 252412 w 4113212"/>
              <a:gd name="connsiteY2" fmla="*/ 2082801 h 3012678"/>
              <a:gd name="connsiteX3" fmla="*/ 1304925 w 4113212"/>
              <a:gd name="connsiteY3" fmla="*/ 2861470 h 3012678"/>
              <a:gd name="connsiteX4" fmla="*/ 3452813 w 4113212"/>
              <a:gd name="connsiteY4" fmla="*/ 2768600 h 3012678"/>
              <a:gd name="connsiteX5" fmla="*/ 4062412 w 4113212"/>
              <a:gd name="connsiteY5" fmla="*/ 1397000 h 3012678"/>
              <a:gd name="connsiteX6" fmla="*/ 3757612 w 4113212"/>
              <a:gd name="connsiteY6" fmla="*/ 330200 h 3012678"/>
              <a:gd name="connsiteX7" fmla="*/ 2309812 w 4113212"/>
              <a:gd name="connsiteY7" fmla="*/ 101600 h 3012678"/>
              <a:gd name="connsiteX8" fmla="*/ 862013 w 4113212"/>
              <a:gd name="connsiteY8" fmla="*/ 177800 h 3012678"/>
              <a:gd name="connsiteX0" fmla="*/ 862012 w 4113211"/>
              <a:gd name="connsiteY0" fmla="*/ 114300 h 2949178"/>
              <a:gd name="connsiteX1" fmla="*/ 176212 w 4113211"/>
              <a:gd name="connsiteY1" fmla="*/ 723900 h 2949178"/>
              <a:gd name="connsiteX2" fmla="*/ 252411 w 4113211"/>
              <a:gd name="connsiteY2" fmla="*/ 2019301 h 2949178"/>
              <a:gd name="connsiteX3" fmla="*/ 1304924 w 4113211"/>
              <a:gd name="connsiteY3" fmla="*/ 2797970 h 2949178"/>
              <a:gd name="connsiteX4" fmla="*/ 3452812 w 4113211"/>
              <a:gd name="connsiteY4" fmla="*/ 2705100 h 2949178"/>
              <a:gd name="connsiteX5" fmla="*/ 4062411 w 4113211"/>
              <a:gd name="connsiteY5" fmla="*/ 1333500 h 2949178"/>
              <a:gd name="connsiteX6" fmla="*/ 3757611 w 4113211"/>
              <a:gd name="connsiteY6" fmla="*/ 266700 h 2949178"/>
              <a:gd name="connsiteX7" fmla="*/ 2309811 w 4113211"/>
              <a:gd name="connsiteY7" fmla="*/ 38100 h 2949178"/>
              <a:gd name="connsiteX8" fmla="*/ 862012 w 4113211"/>
              <a:gd name="connsiteY8" fmla="*/ 114300 h 2949178"/>
              <a:gd name="connsiteX0" fmla="*/ 785812 w 4113211"/>
              <a:gd name="connsiteY0" fmla="*/ 114300 h 3177778"/>
              <a:gd name="connsiteX1" fmla="*/ 176212 w 4113211"/>
              <a:gd name="connsiteY1" fmla="*/ 952500 h 3177778"/>
              <a:gd name="connsiteX2" fmla="*/ 252411 w 4113211"/>
              <a:gd name="connsiteY2" fmla="*/ 2247901 h 3177778"/>
              <a:gd name="connsiteX3" fmla="*/ 1304924 w 4113211"/>
              <a:gd name="connsiteY3" fmla="*/ 3026570 h 3177778"/>
              <a:gd name="connsiteX4" fmla="*/ 3452812 w 4113211"/>
              <a:gd name="connsiteY4" fmla="*/ 2933700 h 3177778"/>
              <a:gd name="connsiteX5" fmla="*/ 4062411 w 4113211"/>
              <a:gd name="connsiteY5" fmla="*/ 1562100 h 3177778"/>
              <a:gd name="connsiteX6" fmla="*/ 3757611 w 4113211"/>
              <a:gd name="connsiteY6" fmla="*/ 495300 h 3177778"/>
              <a:gd name="connsiteX7" fmla="*/ 2309811 w 4113211"/>
              <a:gd name="connsiteY7" fmla="*/ 266700 h 3177778"/>
              <a:gd name="connsiteX8" fmla="*/ 785812 w 4113211"/>
              <a:gd name="connsiteY8" fmla="*/ 114300 h 3177778"/>
              <a:gd name="connsiteX0" fmla="*/ 785812 w 4113211"/>
              <a:gd name="connsiteY0" fmla="*/ 152400 h 3215878"/>
              <a:gd name="connsiteX1" fmla="*/ 176212 w 4113211"/>
              <a:gd name="connsiteY1" fmla="*/ 990600 h 3215878"/>
              <a:gd name="connsiteX2" fmla="*/ 252411 w 4113211"/>
              <a:gd name="connsiteY2" fmla="*/ 2286001 h 3215878"/>
              <a:gd name="connsiteX3" fmla="*/ 1304924 w 4113211"/>
              <a:gd name="connsiteY3" fmla="*/ 3064670 h 3215878"/>
              <a:gd name="connsiteX4" fmla="*/ 3452812 w 4113211"/>
              <a:gd name="connsiteY4" fmla="*/ 2971800 h 3215878"/>
              <a:gd name="connsiteX5" fmla="*/ 4062411 w 4113211"/>
              <a:gd name="connsiteY5" fmla="*/ 1600200 h 3215878"/>
              <a:gd name="connsiteX6" fmla="*/ 3757611 w 4113211"/>
              <a:gd name="connsiteY6" fmla="*/ 533400 h 3215878"/>
              <a:gd name="connsiteX7" fmla="*/ 2386012 w 4113211"/>
              <a:gd name="connsiteY7" fmla="*/ 76200 h 3215878"/>
              <a:gd name="connsiteX8" fmla="*/ 785812 w 4113211"/>
              <a:gd name="connsiteY8" fmla="*/ 152400 h 3215878"/>
              <a:gd name="connsiteX0" fmla="*/ 785812 w 4100511"/>
              <a:gd name="connsiteY0" fmla="*/ 152400 h 3215878"/>
              <a:gd name="connsiteX1" fmla="*/ 176212 w 4100511"/>
              <a:gd name="connsiteY1" fmla="*/ 990600 h 3215878"/>
              <a:gd name="connsiteX2" fmla="*/ 252411 w 4100511"/>
              <a:gd name="connsiteY2" fmla="*/ 2286001 h 3215878"/>
              <a:gd name="connsiteX3" fmla="*/ 1304924 w 4100511"/>
              <a:gd name="connsiteY3" fmla="*/ 3064670 h 3215878"/>
              <a:gd name="connsiteX4" fmla="*/ 3452812 w 4100511"/>
              <a:gd name="connsiteY4" fmla="*/ 2971800 h 3215878"/>
              <a:gd name="connsiteX5" fmla="*/ 4062411 w 4100511"/>
              <a:gd name="connsiteY5" fmla="*/ 1600200 h 3215878"/>
              <a:gd name="connsiteX6" fmla="*/ 3681412 w 4100511"/>
              <a:gd name="connsiteY6" fmla="*/ 609600 h 3215878"/>
              <a:gd name="connsiteX7" fmla="*/ 2386012 w 4100511"/>
              <a:gd name="connsiteY7" fmla="*/ 76200 h 3215878"/>
              <a:gd name="connsiteX8" fmla="*/ 785812 w 4100511"/>
              <a:gd name="connsiteY8" fmla="*/ 152400 h 3215878"/>
              <a:gd name="connsiteX0" fmla="*/ 785812 w 4100511"/>
              <a:gd name="connsiteY0" fmla="*/ 381000 h 3444478"/>
              <a:gd name="connsiteX1" fmla="*/ 176212 w 4100511"/>
              <a:gd name="connsiteY1" fmla="*/ 1219200 h 3444478"/>
              <a:gd name="connsiteX2" fmla="*/ 252411 w 4100511"/>
              <a:gd name="connsiteY2" fmla="*/ 2514601 h 3444478"/>
              <a:gd name="connsiteX3" fmla="*/ 1304924 w 4100511"/>
              <a:gd name="connsiteY3" fmla="*/ 3293270 h 3444478"/>
              <a:gd name="connsiteX4" fmla="*/ 3452812 w 4100511"/>
              <a:gd name="connsiteY4" fmla="*/ 3200400 h 3444478"/>
              <a:gd name="connsiteX5" fmla="*/ 4062411 w 4100511"/>
              <a:gd name="connsiteY5" fmla="*/ 1828800 h 3444478"/>
              <a:gd name="connsiteX6" fmla="*/ 3681412 w 4100511"/>
              <a:gd name="connsiteY6" fmla="*/ 838200 h 3444478"/>
              <a:gd name="connsiteX7" fmla="*/ 2157412 w 4100511"/>
              <a:gd name="connsiteY7" fmla="*/ 76200 h 3444478"/>
              <a:gd name="connsiteX8" fmla="*/ 785812 w 4100511"/>
              <a:gd name="connsiteY8" fmla="*/ 381000 h 3444478"/>
              <a:gd name="connsiteX0" fmla="*/ 709612 w 4100511"/>
              <a:gd name="connsiteY0" fmla="*/ 190500 h 3711178"/>
              <a:gd name="connsiteX1" fmla="*/ 176212 w 4100511"/>
              <a:gd name="connsiteY1" fmla="*/ 1485900 h 3711178"/>
              <a:gd name="connsiteX2" fmla="*/ 252411 w 4100511"/>
              <a:gd name="connsiteY2" fmla="*/ 2781301 h 3711178"/>
              <a:gd name="connsiteX3" fmla="*/ 1304924 w 4100511"/>
              <a:gd name="connsiteY3" fmla="*/ 3559970 h 3711178"/>
              <a:gd name="connsiteX4" fmla="*/ 3452812 w 4100511"/>
              <a:gd name="connsiteY4" fmla="*/ 3467100 h 3711178"/>
              <a:gd name="connsiteX5" fmla="*/ 4062411 w 4100511"/>
              <a:gd name="connsiteY5" fmla="*/ 2095500 h 3711178"/>
              <a:gd name="connsiteX6" fmla="*/ 3681412 w 4100511"/>
              <a:gd name="connsiteY6" fmla="*/ 1104900 h 3711178"/>
              <a:gd name="connsiteX7" fmla="*/ 2157412 w 4100511"/>
              <a:gd name="connsiteY7" fmla="*/ 342900 h 3711178"/>
              <a:gd name="connsiteX8" fmla="*/ 709612 w 4100511"/>
              <a:gd name="connsiteY8" fmla="*/ 190500 h 3711178"/>
              <a:gd name="connsiteX0" fmla="*/ 862012 w 4252911"/>
              <a:gd name="connsiteY0" fmla="*/ 101600 h 3622278"/>
              <a:gd name="connsiteX1" fmla="*/ 176212 w 4252911"/>
              <a:gd name="connsiteY1" fmla="*/ 863600 h 3622278"/>
              <a:gd name="connsiteX2" fmla="*/ 404811 w 4252911"/>
              <a:gd name="connsiteY2" fmla="*/ 2692401 h 3622278"/>
              <a:gd name="connsiteX3" fmla="*/ 1457324 w 4252911"/>
              <a:gd name="connsiteY3" fmla="*/ 3471070 h 3622278"/>
              <a:gd name="connsiteX4" fmla="*/ 3605212 w 4252911"/>
              <a:gd name="connsiteY4" fmla="*/ 3378200 h 3622278"/>
              <a:gd name="connsiteX5" fmla="*/ 4214811 w 4252911"/>
              <a:gd name="connsiteY5" fmla="*/ 2006600 h 3622278"/>
              <a:gd name="connsiteX6" fmla="*/ 3833812 w 4252911"/>
              <a:gd name="connsiteY6" fmla="*/ 1016000 h 3622278"/>
              <a:gd name="connsiteX7" fmla="*/ 2309812 w 4252911"/>
              <a:gd name="connsiteY7" fmla="*/ 254000 h 3622278"/>
              <a:gd name="connsiteX8" fmla="*/ 862012 w 4252911"/>
              <a:gd name="connsiteY8" fmla="*/ 101600 h 3622278"/>
              <a:gd name="connsiteX0" fmla="*/ 862012 w 4252911"/>
              <a:gd name="connsiteY0" fmla="*/ 101600 h 3850878"/>
              <a:gd name="connsiteX1" fmla="*/ 176212 w 4252911"/>
              <a:gd name="connsiteY1" fmla="*/ 1092200 h 3850878"/>
              <a:gd name="connsiteX2" fmla="*/ 404811 w 4252911"/>
              <a:gd name="connsiteY2" fmla="*/ 2921001 h 3850878"/>
              <a:gd name="connsiteX3" fmla="*/ 1457324 w 4252911"/>
              <a:gd name="connsiteY3" fmla="*/ 3699670 h 3850878"/>
              <a:gd name="connsiteX4" fmla="*/ 3605212 w 4252911"/>
              <a:gd name="connsiteY4" fmla="*/ 3606800 h 3850878"/>
              <a:gd name="connsiteX5" fmla="*/ 4214811 w 4252911"/>
              <a:gd name="connsiteY5" fmla="*/ 2235200 h 3850878"/>
              <a:gd name="connsiteX6" fmla="*/ 3833812 w 4252911"/>
              <a:gd name="connsiteY6" fmla="*/ 1244600 h 3850878"/>
              <a:gd name="connsiteX7" fmla="*/ 2309812 w 4252911"/>
              <a:gd name="connsiteY7" fmla="*/ 482600 h 3850878"/>
              <a:gd name="connsiteX8" fmla="*/ 862012 w 4252911"/>
              <a:gd name="connsiteY8" fmla="*/ 101600 h 3850878"/>
              <a:gd name="connsiteX0" fmla="*/ 862012 w 4252911"/>
              <a:gd name="connsiteY0" fmla="*/ 26194 h 3775472"/>
              <a:gd name="connsiteX1" fmla="*/ 342900 w 4252911"/>
              <a:gd name="connsiteY1" fmla="*/ 564357 h 3775472"/>
              <a:gd name="connsiteX2" fmla="*/ 176212 w 4252911"/>
              <a:gd name="connsiteY2" fmla="*/ 1016794 h 3775472"/>
              <a:gd name="connsiteX3" fmla="*/ 404811 w 4252911"/>
              <a:gd name="connsiteY3" fmla="*/ 2845595 h 3775472"/>
              <a:gd name="connsiteX4" fmla="*/ 1457324 w 4252911"/>
              <a:gd name="connsiteY4" fmla="*/ 3624264 h 3775472"/>
              <a:gd name="connsiteX5" fmla="*/ 3605212 w 4252911"/>
              <a:gd name="connsiteY5" fmla="*/ 3531394 h 3775472"/>
              <a:gd name="connsiteX6" fmla="*/ 4214811 w 4252911"/>
              <a:gd name="connsiteY6" fmla="*/ 2159794 h 3775472"/>
              <a:gd name="connsiteX7" fmla="*/ 3833812 w 4252911"/>
              <a:gd name="connsiteY7" fmla="*/ 1169194 h 3775472"/>
              <a:gd name="connsiteX8" fmla="*/ 2309812 w 4252911"/>
              <a:gd name="connsiteY8" fmla="*/ 407194 h 3775472"/>
              <a:gd name="connsiteX9" fmla="*/ 862012 w 4252911"/>
              <a:gd name="connsiteY9" fmla="*/ 26194 h 3775472"/>
              <a:gd name="connsiteX0" fmla="*/ 876300 w 4267199"/>
              <a:gd name="connsiteY0" fmla="*/ 0 h 3749278"/>
              <a:gd name="connsiteX1" fmla="*/ 114300 w 4267199"/>
              <a:gd name="connsiteY1" fmla="*/ 381000 h 3749278"/>
              <a:gd name="connsiteX2" fmla="*/ 190500 w 4267199"/>
              <a:gd name="connsiteY2" fmla="*/ 990600 h 3749278"/>
              <a:gd name="connsiteX3" fmla="*/ 419099 w 4267199"/>
              <a:gd name="connsiteY3" fmla="*/ 2819401 h 3749278"/>
              <a:gd name="connsiteX4" fmla="*/ 1471612 w 4267199"/>
              <a:gd name="connsiteY4" fmla="*/ 3598070 h 3749278"/>
              <a:gd name="connsiteX5" fmla="*/ 3619500 w 4267199"/>
              <a:gd name="connsiteY5" fmla="*/ 3505200 h 3749278"/>
              <a:gd name="connsiteX6" fmla="*/ 4229099 w 4267199"/>
              <a:gd name="connsiteY6" fmla="*/ 2133600 h 3749278"/>
              <a:gd name="connsiteX7" fmla="*/ 3848100 w 4267199"/>
              <a:gd name="connsiteY7" fmla="*/ 1143000 h 3749278"/>
              <a:gd name="connsiteX8" fmla="*/ 2324100 w 4267199"/>
              <a:gd name="connsiteY8" fmla="*/ 381000 h 3749278"/>
              <a:gd name="connsiteX9" fmla="*/ 876300 w 4267199"/>
              <a:gd name="connsiteY9" fmla="*/ 0 h 3749278"/>
              <a:gd name="connsiteX0" fmla="*/ 1014412 w 4405311"/>
              <a:gd name="connsiteY0" fmla="*/ 0 h 3749278"/>
              <a:gd name="connsiteX1" fmla="*/ 252412 w 4405311"/>
              <a:gd name="connsiteY1" fmla="*/ 381000 h 3749278"/>
              <a:gd name="connsiteX2" fmla="*/ 176212 w 4405311"/>
              <a:gd name="connsiteY2" fmla="*/ 990600 h 3749278"/>
              <a:gd name="connsiteX3" fmla="*/ 557211 w 4405311"/>
              <a:gd name="connsiteY3" fmla="*/ 2819401 h 3749278"/>
              <a:gd name="connsiteX4" fmla="*/ 1609724 w 4405311"/>
              <a:gd name="connsiteY4" fmla="*/ 3598070 h 3749278"/>
              <a:gd name="connsiteX5" fmla="*/ 3757612 w 4405311"/>
              <a:gd name="connsiteY5" fmla="*/ 3505200 h 3749278"/>
              <a:gd name="connsiteX6" fmla="*/ 4367211 w 4405311"/>
              <a:gd name="connsiteY6" fmla="*/ 2133600 h 3749278"/>
              <a:gd name="connsiteX7" fmla="*/ 3986212 w 4405311"/>
              <a:gd name="connsiteY7" fmla="*/ 1143000 h 3749278"/>
              <a:gd name="connsiteX8" fmla="*/ 2462212 w 4405311"/>
              <a:gd name="connsiteY8" fmla="*/ 381000 h 3749278"/>
              <a:gd name="connsiteX9" fmla="*/ 1014412 w 4405311"/>
              <a:gd name="connsiteY9" fmla="*/ 0 h 3749278"/>
              <a:gd name="connsiteX0" fmla="*/ 901700 w 4292599"/>
              <a:gd name="connsiteY0" fmla="*/ 0 h 3749278"/>
              <a:gd name="connsiteX1" fmla="*/ 139700 w 4292599"/>
              <a:gd name="connsiteY1" fmla="*/ 381000 h 3749278"/>
              <a:gd name="connsiteX2" fmla="*/ 63500 w 4292599"/>
              <a:gd name="connsiteY2" fmla="*/ 990600 h 3749278"/>
              <a:gd name="connsiteX3" fmla="*/ 444499 w 4292599"/>
              <a:gd name="connsiteY3" fmla="*/ 2819401 h 3749278"/>
              <a:gd name="connsiteX4" fmla="*/ 1497012 w 4292599"/>
              <a:gd name="connsiteY4" fmla="*/ 3598070 h 3749278"/>
              <a:gd name="connsiteX5" fmla="*/ 3644900 w 4292599"/>
              <a:gd name="connsiteY5" fmla="*/ 3505200 h 3749278"/>
              <a:gd name="connsiteX6" fmla="*/ 4254499 w 4292599"/>
              <a:gd name="connsiteY6" fmla="*/ 2133600 h 3749278"/>
              <a:gd name="connsiteX7" fmla="*/ 3873500 w 4292599"/>
              <a:gd name="connsiteY7" fmla="*/ 1143000 h 3749278"/>
              <a:gd name="connsiteX8" fmla="*/ 2349500 w 4292599"/>
              <a:gd name="connsiteY8" fmla="*/ 381000 h 3749278"/>
              <a:gd name="connsiteX9" fmla="*/ 901700 w 4292599"/>
              <a:gd name="connsiteY9" fmla="*/ 0 h 3749278"/>
              <a:gd name="connsiteX0" fmla="*/ 901700 w 4292599"/>
              <a:gd name="connsiteY0" fmla="*/ 0 h 3749278"/>
              <a:gd name="connsiteX1" fmla="*/ 139700 w 4292599"/>
              <a:gd name="connsiteY1" fmla="*/ 381000 h 3749278"/>
              <a:gd name="connsiteX2" fmla="*/ 63500 w 4292599"/>
              <a:gd name="connsiteY2" fmla="*/ 990600 h 3749278"/>
              <a:gd name="connsiteX3" fmla="*/ 444499 w 4292599"/>
              <a:gd name="connsiteY3" fmla="*/ 2819401 h 3749278"/>
              <a:gd name="connsiteX4" fmla="*/ 1497012 w 4292599"/>
              <a:gd name="connsiteY4" fmla="*/ 3598070 h 3749278"/>
              <a:gd name="connsiteX5" fmla="*/ 3644900 w 4292599"/>
              <a:gd name="connsiteY5" fmla="*/ 3505200 h 3749278"/>
              <a:gd name="connsiteX6" fmla="*/ 4254499 w 4292599"/>
              <a:gd name="connsiteY6" fmla="*/ 2133600 h 3749278"/>
              <a:gd name="connsiteX7" fmla="*/ 3873500 w 4292599"/>
              <a:gd name="connsiteY7" fmla="*/ 1143000 h 3749278"/>
              <a:gd name="connsiteX8" fmla="*/ 2349500 w 4292599"/>
              <a:gd name="connsiteY8" fmla="*/ 381000 h 3749278"/>
              <a:gd name="connsiteX9" fmla="*/ 901700 w 4292599"/>
              <a:gd name="connsiteY9" fmla="*/ 0 h 3749278"/>
              <a:gd name="connsiteX0" fmla="*/ 977900 w 4368799"/>
              <a:gd name="connsiteY0" fmla="*/ 25400 h 3774678"/>
              <a:gd name="connsiteX1" fmla="*/ 139700 w 4368799"/>
              <a:gd name="connsiteY1" fmla="*/ 254000 h 3774678"/>
              <a:gd name="connsiteX2" fmla="*/ 139700 w 4368799"/>
              <a:gd name="connsiteY2" fmla="*/ 1016000 h 3774678"/>
              <a:gd name="connsiteX3" fmla="*/ 520699 w 4368799"/>
              <a:gd name="connsiteY3" fmla="*/ 2844801 h 3774678"/>
              <a:gd name="connsiteX4" fmla="*/ 1573212 w 4368799"/>
              <a:gd name="connsiteY4" fmla="*/ 3623470 h 3774678"/>
              <a:gd name="connsiteX5" fmla="*/ 3721100 w 4368799"/>
              <a:gd name="connsiteY5" fmla="*/ 3530600 h 3774678"/>
              <a:gd name="connsiteX6" fmla="*/ 4330699 w 4368799"/>
              <a:gd name="connsiteY6" fmla="*/ 2159000 h 3774678"/>
              <a:gd name="connsiteX7" fmla="*/ 3949700 w 4368799"/>
              <a:gd name="connsiteY7" fmla="*/ 1168400 h 3774678"/>
              <a:gd name="connsiteX8" fmla="*/ 2425700 w 4368799"/>
              <a:gd name="connsiteY8" fmla="*/ 406400 h 3774678"/>
              <a:gd name="connsiteX9" fmla="*/ 977900 w 4368799"/>
              <a:gd name="connsiteY9" fmla="*/ 25400 h 3774678"/>
              <a:gd name="connsiteX0" fmla="*/ 990600 w 4381499"/>
              <a:gd name="connsiteY0" fmla="*/ 25400 h 3774678"/>
              <a:gd name="connsiteX1" fmla="*/ 152400 w 4381499"/>
              <a:gd name="connsiteY1" fmla="*/ 254000 h 3774678"/>
              <a:gd name="connsiteX2" fmla="*/ 76200 w 4381499"/>
              <a:gd name="connsiteY2" fmla="*/ 1016000 h 3774678"/>
              <a:gd name="connsiteX3" fmla="*/ 533399 w 4381499"/>
              <a:gd name="connsiteY3" fmla="*/ 2844801 h 3774678"/>
              <a:gd name="connsiteX4" fmla="*/ 1585912 w 4381499"/>
              <a:gd name="connsiteY4" fmla="*/ 3623470 h 3774678"/>
              <a:gd name="connsiteX5" fmla="*/ 3733800 w 4381499"/>
              <a:gd name="connsiteY5" fmla="*/ 3530600 h 3774678"/>
              <a:gd name="connsiteX6" fmla="*/ 4343399 w 4381499"/>
              <a:gd name="connsiteY6" fmla="*/ 2159000 h 3774678"/>
              <a:gd name="connsiteX7" fmla="*/ 3962400 w 4381499"/>
              <a:gd name="connsiteY7" fmla="*/ 1168400 h 3774678"/>
              <a:gd name="connsiteX8" fmla="*/ 2438400 w 4381499"/>
              <a:gd name="connsiteY8" fmla="*/ 406400 h 3774678"/>
              <a:gd name="connsiteX9" fmla="*/ 990600 w 4381499"/>
              <a:gd name="connsiteY9" fmla="*/ 25400 h 3774678"/>
              <a:gd name="connsiteX0" fmla="*/ 991394 w 4382293"/>
              <a:gd name="connsiteY0" fmla="*/ 25400 h 3774678"/>
              <a:gd name="connsiteX1" fmla="*/ 153194 w 4382293"/>
              <a:gd name="connsiteY1" fmla="*/ 254000 h 3774678"/>
              <a:gd name="connsiteX2" fmla="*/ 76994 w 4382293"/>
              <a:gd name="connsiteY2" fmla="*/ 1016000 h 3774678"/>
              <a:gd name="connsiteX3" fmla="*/ 534193 w 4382293"/>
              <a:gd name="connsiteY3" fmla="*/ 2844801 h 3774678"/>
              <a:gd name="connsiteX4" fmla="*/ 1586706 w 4382293"/>
              <a:gd name="connsiteY4" fmla="*/ 3623470 h 3774678"/>
              <a:gd name="connsiteX5" fmla="*/ 3734594 w 4382293"/>
              <a:gd name="connsiteY5" fmla="*/ 3530600 h 3774678"/>
              <a:gd name="connsiteX6" fmla="*/ 4344193 w 4382293"/>
              <a:gd name="connsiteY6" fmla="*/ 2159000 h 3774678"/>
              <a:gd name="connsiteX7" fmla="*/ 3963194 w 4382293"/>
              <a:gd name="connsiteY7" fmla="*/ 1168400 h 3774678"/>
              <a:gd name="connsiteX8" fmla="*/ 2439194 w 4382293"/>
              <a:gd name="connsiteY8" fmla="*/ 406400 h 3774678"/>
              <a:gd name="connsiteX9" fmla="*/ 991394 w 4382293"/>
              <a:gd name="connsiteY9" fmla="*/ 25400 h 3774678"/>
              <a:gd name="connsiteX0" fmla="*/ 991394 w 4382293"/>
              <a:gd name="connsiteY0" fmla="*/ 25400 h 3850878"/>
              <a:gd name="connsiteX1" fmla="*/ 153194 w 4382293"/>
              <a:gd name="connsiteY1" fmla="*/ 330200 h 3850878"/>
              <a:gd name="connsiteX2" fmla="*/ 76994 w 4382293"/>
              <a:gd name="connsiteY2" fmla="*/ 1092200 h 3850878"/>
              <a:gd name="connsiteX3" fmla="*/ 534193 w 4382293"/>
              <a:gd name="connsiteY3" fmla="*/ 2921001 h 3850878"/>
              <a:gd name="connsiteX4" fmla="*/ 1586706 w 4382293"/>
              <a:gd name="connsiteY4" fmla="*/ 3699670 h 3850878"/>
              <a:gd name="connsiteX5" fmla="*/ 3734594 w 4382293"/>
              <a:gd name="connsiteY5" fmla="*/ 3606800 h 3850878"/>
              <a:gd name="connsiteX6" fmla="*/ 4344193 w 4382293"/>
              <a:gd name="connsiteY6" fmla="*/ 2235200 h 3850878"/>
              <a:gd name="connsiteX7" fmla="*/ 3963194 w 4382293"/>
              <a:gd name="connsiteY7" fmla="*/ 1244600 h 3850878"/>
              <a:gd name="connsiteX8" fmla="*/ 2439194 w 4382293"/>
              <a:gd name="connsiteY8" fmla="*/ 482600 h 3850878"/>
              <a:gd name="connsiteX9" fmla="*/ 991394 w 4382293"/>
              <a:gd name="connsiteY9" fmla="*/ 25400 h 3850878"/>
              <a:gd name="connsiteX0" fmla="*/ 991394 w 4382293"/>
              <a:gd name="connsiteY0" fmla="*/ 38100 h 3863578"/>
              <a:gd name="connsiteX1" fmla="*/ 153194 w 4382293"/>
              <a:gd name="connsiteY1" fmla="*/ 266700 h 3863578"/>
              <a:gd name="connsiteX2" fmla="*/ 76994 w 4382293"/>
              <a:gd name="connsiteY2" fmla="*/ 1104900 h 3863578"/>
              <a:gd name="connsiteX3" fmla="*/ 534193 w 4382293"/>
              <a:gd name="connsiteY3" fmla="*/ 2933701 h 3863578"/>
              <a:gd name="connsiteX4" fmla="*/ 1586706 w 4382293"/>
              <a:gd name="connsiteY4" fmla="*/ 3712370 h 3863578"/>
              <a:gd name="connsiteX5" fmla="*/ 3734594 w 4382293"/>
              <a:gd name="connsiteY5" fmla="*/ 3619500 h 3863578"/>
              <a:gd name="connsiteX6" fmla="*/ 4344193 w 4382293"/>
              <a:gd name="connsiteY6" fmla="*/ 2247900 h 3863578"/>
              <a:gd name="connsiteX7" fmla="*/ 3963194 w 4382293"/>
              <a:gd name="connsiteY7" fmla="*/ 1257300 h 3863578"/>
              <a:gd name="connsiteX8" fmla="*/ 2439194 w 4382293"/>
              <a:gd name="connsiteY8" fmla="*/ 495300 h 3863578"/>
              <a:gd name="connsiteX9" fmla="*/ 991394 w 4382293"/>
              <a:gd name="connsiteY9" fmla="*/ 38100 h 3863578"/>
              <a:gd name="connsiteX0" fmla="*/ 1047750 w 4438649"/>
              <a:gd name="connsiteY0" fmla="*/ 38100 h 3863578"/>
              <a:gd name="connsiteX1" fmla="*/ 209550 w 4438649"/>
              <a:gd name="connsiteY1" fmla="*/ 266700 h 3863578"/>
              <a:gd name="connsiteX2" fmla="*/ 133350 w 4438649"/>
              <a:gd name="connsiteY2" fmla="*/ 1104900 h 3863578"/>
              <a:gd name="connsiteX3" fmla="*/ 590549 w 4438649"/>
              <a:gd name="connsiteY3" fmla="*/ 2933701 h 3863578"/>
              <a:gd name="connsiteX4" fmla="*/ 1643062 w 4438649"/>
              <a:gd name="connsiteY4" fmla="*/ 3712370 h 3863578"/>
              <a:gd name="connsiteX5" fmla="*/ 3790950 w 4438649"/>
              <a:gd name="connsiteY5" fmla="*/ 3619500 h 3863578"/>
              <a:gd name="connsiteX6" fmla="*/ 4400549 w 4438649"/>
              <a:gd name="connsiteY6" fmla="*/ 2247900 h 3863578"/>
              <a:gd name="connsiteX7" fmla="*/ 4019550 w 4438649"/>
              <a:gd name="connsiteY7" fmla="*/ 1257300 h 3863578"/>
              <a:gd name="connsiteX8" fmla="*/ 2495550 w 4438649"/>
              <a:gd name="connsiteY8" fmla="*/ 495300 h 3863578"/>
              <a:gd name="connsiteX9" fmla="*/ 1047750 w 4438649"/>
              <a:gd name="connsiteY9" fmla="*/ 38100 h 3863578"/>
              <a:gd name="connsiteX0" fmla="*/ 1067594 w 4458493"/>
              <a:gd name="connsiteY0" fmla="*/ 38100 h 3863578"/>
              <a:gd name="connsiteX1" fmla="*/ 229394 w 4458493"/>
              <a:gd name="connsiteY1" fmla="*/ 266700 h 3863578"/>
              <a:gd name="connsiteX2" fmla="*/ 76994 w 4458493"/>
              <a:gd name="connsiteY2" fmla="*/ 1104900 h 3863578"/>
              <a:gd name="connsiteX3" fmla="*/ 610393 w 4458493"/>
              <a:gd name="connsiteY3" fmla="*/ 2933701 h 3863578"/>
              <a:gd name="connsiteX4" fmla="*/ 1662906 w 4458493"/>
              <a:gd name="connsiteY4" fmla="*/ 3712370 h 3863578"/>
              <a:gd name="connsiteX5" fmla="*/ 3810794 w 4458493"/>
              <a:gd name="connsiteY5" fmla="*/ 3619500 h 3863578"/>
              <a:gd name="connsiteX6" fmla="*/ 4420393 w 4458493"/>
              <a:gd name="connsiteY6" fmla="*/ 2247900 h 3863578"/>
              <a:gd name="connsiteX7" fmla="*/ 4039394 w 4458493"/>
              <a:gd name="connsiteY7" fmla="*/ 1257300 h 3863578"/>
              <a:gd name="connsiteX8" fmla="*/ 2515394 w 4458493"/>
              <a:gd name="connsiteY8" fmla="*/ 495300 h 3863578"/>
              <a:gd name="connsiteX9" fmla="*/ 1067594 w 4458493"/>
              <a:gd name="connsiteY9" fmla="*/ 38100 h 3863578"/>
              <a:gd name="connsiteX0" fmla="*/ 1067594 w 4458493"/>
              <a:gd name="connsiteY0" fmla="*/ 12700 h 3838178"/>
              <a:gd name="connsiteX1" fmla="*/ 229394 w 4458493"/>
              <a:gd name="connsiteY1" fmla="*/ 241300 h 3838178"/>
              <a:gd name="connsiteX2" fmla="*/ 76994 w 4458493"/>
              <a:gd name="connsiteY2" fmla="*/ 1079500 h 3838178"/>
              <a:gd name="connsiteX3" fmla="*/ 610393 w 4458493"/>
              <a:gd name="connsiteY3" fmla="*/ 2908301 h 3838178"/>
              <a:gd name="connsiteX4" fmla="*/ 1662906 w 4458493"/>
              <a:gd name="connsiteY4" fmla="*/ 3686970 h 3838178"/>
              <a:gd name="connsiteX5" fmla="*/ 3810794 w 4458493"/>
              <a:gd name="connsiteY5" fmla="*/ 3594100 h 3838178"/>
              <a:gd name="connsiteX6" fmla="*/ 4420393 w 4458493"/>
              <a:gd name="connsiteY6" fmla="*/ 2222500 h 3838178"/>
              <a:gd name="connsiteX7" fmla="*/ 4039394 w 4458493"/>
              <a:gd name="connsiteY7" fmla="*/ 1231900 h 3838178"/>
              <a:gd name="connsiteX8" fmla="*/ 2515394 w 4458493"/>
              <a:gd name="connsiteY8" fmla="*/ 317500 h 3838178"/>
              <a:gd name="connsiteX9" fmla="*/ 1067594 w 4458493"/>
              <a:gd name="connsiteY9" fmla="*/ 12700 h 3838178"/>
              <a:gd name="connsiteX0" fmla="*/ 1067594 w 4458493"/>
              <a:gd name="connsiteY0" fmla="*/ 12700 h 3914378"/>
              <a:gd name="connsiteX1" fmla="*/ 229394 w 4458493"/>
              <a:gd name="connsiteY1" fmla="*/ 317500 h 3914378"/>
              <a:gd name="connsiteX2" fmla="*/ 76994 w 4458493"/>
              <a:gd name="connsiteY2" fmla="*/ 1155700 h 3914378"/>
              <a:gd name="connsiteX3" fmla="*/ 610393 w 4458493"/>
              <a:gd name="connsiteY3" fmla="*/ 2984501 h 3914378"/>
              <a:gd name="connsiteX4" fmla="*/ 1662906 w 4458493"/>
              <a:gd name="connsiteY4" fmla="*/ 3763170 h 3914378"/>
              <a:gd name="connsiteX5" fmla="*/ 3810794 w 4458493"/>
              <a:gd name="connsiteY5" fmla="*/ 3670300 h 3914378"/>
              <a:gd name="connsiteX6" fmla="*/ 4420393 w 4458493"/>
              <a:gd name="connsiteY6" fmla="*/ 2298700 h 3914378"/>
              <a:gd name="connsiteX7" fmla="*/ 4039394 w 4458493"/>
              <a:gd name="connsiteY7" fmla="*/ 1308100 h 3914378"/>
              <a:gd name="connsiteX8" fmla="*/ 2515394 w 4458493"/>
              <a:gd name="connsiteY8" fmla="*/ 393700 h 3914378"/>
              <a:gd name="connsiteX9" fmla="*/ 1067594 w 4458493"/>
              <a:gd name="connsiteY9" fmla="*/ 12700 h 39143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610393 w 4458493"/>
              <a:gd name="connsiteY3" fmla="*/ 2997201 h 3927078"/>
              <a:gd name="connsiteX4" fmla="*/ 1662906 w 4458493"/>
              <a:gd name="connsiteY4" fmla="*/ 3775870 h 3927078"/>
              <a:gd name="connsiteX5" fmla="*/ 3810794 w 4458493"/>
              <a:gd name="connsiteY5" fmla="*/ 3683000 h 3927078"/>
              <a:gd name="connsiteX6" fmla="*/ 4420393 w 4458493"/>
              <a:gd name="connsiteY6" fmla="*/ 2311400 h 3927078"/>
              <a:gd name="connsiteX7" fmla="*/ 4039394 w 4458493"/>
              <a:gd name="connsiteY7" fmla="*/ 1320800 h 3927078"/>
              <a:gd name="connsiteX8" fmla="*/ 2515394 w 4458493"/>
              <a:gd name="connsiteY8" fmla="*/ 406400 h 3927078"/>
              <a:gd name="connsiteX9" fmla="*/ 1067594 w 4458493"/>
              <a:gd name="connsiteY9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3055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5341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5341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5341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4579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4579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4579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318794"/>
              <a:gd name="connsiteY0" fmla="*/ 25400 h 3927078"/>
              <a:gd name="connsiteX1" fmla="*/ 229394 w 4318794"/>
              <a:gd name="connsiteY1" fmla="*/ 254000 h 3927078"/>
              <a:gd name="connsiteX2" fmla="*/ 76994 w 4318794"/>
              <a:gd name="connsiteY2" fmla="*/ 1168400 h 3927078"/>
              <a:gd name="connsiteX3" fmla="*/ 457994 w 4318794"/>
              <a:gd name="connsiteY3" fmla="*/ 2159000 h 3927078"/>
              <a:gd name="connsiteX4" fmla="*/ 610393 w 4318794"/>
              <a:gd name="connsiteY4" fmla="*/ 2997201 h 3927078"/>
              <a:gd name="connsiteX5" fmla="*/ 1662906 w 4318794"/>
              <a:gd name="connsiteY5" fmla="*/ 3775870 h 3927078"/>
              <a:gd name="connsiteX6" fmla="*/ 3810794 w 4318794"/>
              <a:gd name="connsiteY6" fmla="*/ 3683000 h 3927078"/>
              <a:gd name="connsiteX7" fmla="*/ 4191794 w 4318794"/>
              <a:gd name="connsiteY7" fmla="*/ 2311400 h 3927078"/>
              <a:gd name="connsiteX8" fmla="*/ 4039394 w 4318794"/>
              <a:gd name="connsiteY8" fmla="*/ 1320800 h 3927078"/>
              <a:gd name="connsiteX9" fmla="*/ 2515394 w 4318794"/>
              <a:gd name="connsiteY9" fmla="*/ 406400 h 3927078"/>
              <a:gd name="connsiteX10" fmla="*/ 1067594 w 4318794"/>
              <a:gd name="connsiteY10" fmla="*/ 25400 h 3927078"/>
              <a:gd name="connsiteX0" fmla="*/ 1067594 w 4318794"/>
              <a:gd name="connsiteY0" fmla="*/ 25400 h 4003278"/>
              <a:gd name="connsiteX1" fmla="*/ 229394 w 4318794"/>
              <a:gd name="connsiteY1" fmla="*/ 254000 h 4003278"/>
              <a:gd name="connsiteX2" fmla="*/ 76994 w 4318794"/>
              <a:gd name="connsiteY2" fmla="*/ 1168400 h 4003278"/>
              <a:gd name="connsiteX3" fmla="*/ 457994 w 4318794"/>
              <a:gd name="connsiteY3" fmla="*/ 2159000 h 4003278"/>
              <a:gd name="connsiteX4" fmla="*/ 610393 w 4318794"/>
              <a:gd name="connsiteY4" fmla="*/ 2997201 h 4003278"/>
              <a:gd name="connsiteX5" fmla="*/ 1662906 w 4318794"/>
              <a:gd name="connsiteY5" fmla="*/ 3775870 h 4003278"/>
              <a:gd name="connsiteX6" fmla="*/ 3429794 w 4318794"/>
              <a:gd name="connsiteY6" fmla="*/ 3759200 h 4003278"/>
              <a:gd name="connsiteX7" fmla="*/ 4191794 w 4318794"/>
              <a:gd name="connsiteY7" fmla="*/ 2311400 h 4003278"/>
              <a:gd name="connsiteX8" fmla="*/ 4039394 w 4318794"/>
              <a:gd name="connsiteY8" fmla="*/ 1320800 h 4003278"/>
              <a:gd name="connsiteX9" fmla="*/ 2515394 w 4318794"/>
              <a:gd name="connsiteY9" fmla="*/ 406400 h 4003278"/>
              <a:gd name="connsiteX10" fmla="*/ 1067594 w 4318794"/>
              <a:gd name="connsiteY10" fmla="*/ 25400 h 4003278"/>
              <a:gd name="connsiteX0" fmla="*/ 1067594 w 4267994"/>
              <a:gd name="connsiteY0" fmla="*/ 25400 h 3977878"/>
              <a:gd name="connsiteX1" fmla="*/ 229394 w 4267994"/>
              <a:gd name="connsiteY1" fmla="*/ 254000 h 3977878"/>
              <a:gd name="connsiteX2" fmla="*/ 76994 w 4267994"/>
              <a:gd name="connsiteY2" fmla="*/ 1168400 h 3977878"/>
              <a:gd name="connsiteX3" fmla="*/ 457994 w 4267994"/>
              <a:gd name="connsiteY3" fmla="*/ 2159000 h 3977878"/>
              <a:gd name="connsiteX4" fmla="*/ 610393 w 4267994"/>
              <a:gd name="connsiteY4" fmla="*/ 2997201 h 3977878"/>
              <a:gd name="connsiteX5" fmla="*/ 1662906 w 4267994"/>
              <a:gd name="connsiteY5" fmla="*/ 3775870 h 3977878"/>
              <a:gd name="connsiteX6" fmla="*/ 3429794 w 4267994"/>
              <a:gd name="connsiteY6" fmla="*/ 3759200 h 3977878"/>
              <a:gd name="connsiteX7" fmla="*/ 3886994 w 4267994"/>
              <a:gd name="connsiteY7" fmla="*/ 2463800 h 3977878"/>
              <a:gd name="connsiteX8" fmla="*/ 4039394 w 4267994"/>
              <a:gd name="connsiteY8" fmla="*/ 1320800 h 3977878"/>
              <a:gd name="connsiteX9" fmla="*/ 2515394 w 4267994"/>
              <a:gd name="connsiteY9" fmla="*/ 406400 h 3977878"/>
              <a:gd name="connsiteX10" fmla="*/ 1067594 w 4267994"/>
              <a:gd name="connsiteY10" fmla="*/ 25400 h 3977878"/>
              <a:gd name="connsiteX0" fmla="*/ 1067594 w 4280694"/>
              <a:gd name="connsiteY0" fmla="*/ 25400 h 3977878"/>
              <a:gd name="connsiteX1" fmla="*/ 229394 w 4280694"/>
              <a:gd name="connsiteY1" fmla="*/ 254000 h 3977878"/>
              <a:gd name="connsiteX2" fmla="*/ 76994 w 4280694"/>
              <a:gd name="connsiteY2" fmla="*/ 1168400 h 3977878"/>
              <a:gd name="connsiteX3" fmla="*/ 457994 w 4280694"/>
              <a:gd name="connsiteY3" fmla="*/ 2159000 h 3977878"/>
              <a:gd name="connsiteX4" fmla="*/ 610393 w 4280694"/>
              <a:gd name="connsiteY4" fmla="*/ 2997201 h 3977878"/>
              <a:gd name="connsiteX5" fmla="*/ 1662906 w 4280694"/>
              <a:gd name="connsiteY5" fmla="*/ 3775870 h 3977878"/>
              <a:gd name="connsiteX6" fmla="*/ 3429794 w 4280694"/>
              <a:gd name="connsiteY6" fmla="*/ 3759200 h 3977878"/>
              <a:gd name="connsiteX7" fmla="*/ 3963194 w 4280694"/>
              <a:gd name="connsiteY7" fmla="*/ 2463800 h 3977878"/>
              <a:gd name="connsiteX8" fmla="*/ 4039394 w 4280694"/>
              <a:gd name="connsiteY8" fmla="*/ 1320800 h 3977878"/>
              <a:gd name="connsiteX9" fmla="*/ 2515394 w 4280694"/>
              <a:gd name="connsiteY9" fmla="*/ 406400 h 3977878"/>
              <a:gd name="connsiteX10" fmla="*/ 1067594 w 4280694"/>
              <a:gd name="connsiteY10" fmla="*/ 25400 h 3977878"/>
              <a:gd name="connsiteX0" fmla="*/ 1067594 w 4128294"/>
              <a:gd name="connsiteY0" fmla="*/ 25400 h 3977878"/>
              <a:gd name="connsiteX1" fmla="*/ 229394 w 4128294"/>
              <a:gd name="connsiteY1" fmla="*/ 254000 h 3977878"/>
              <a:gd name="connsiteX2" fmla="*/ 76994 w 4128294"/>
              <a:gd name="connsiteY2" fmla="*/ 1168400 h 3977878"/>
              <a:gd name="connsiteX3" fmla="*/ 457994 w 4128294"/>
              <a:gd name="connsiteY3" fmla="*/ 2159000 h 3977878"/>
              <a:gd name="connsiteX4" fmla="*/ 610393 w 4128294"/>
              <a:gd name="connsiteY4" fmla="*/ 2997201 h 3977878"/>
              <a:gd name="connsiteX5" fmla="*/ 1662906 w 4128294"/>
              <a:gd name="connsiteY5" fmla="*/ 3775870 h 3977878"/>
              <a:gd name="connsiteX6" fmla="*/ 3429794 w 4128294"/>
              <a:gd name="connsiteY6" fmla="*/ 3759200 h 3977878"/>
              <a:gd name="connsiteX7" fmla="*/ 3963194 w 4128294"/>
              <a:gd name="connsiteY7" fmla="*/ 2463800 h 3977878"/>
              <a:gd name="connsiteX8" fmla="*/ 3886994 w 4128294"/>
              <a:gd name="connsiteY8" fmla="*/ 1320800 h 3977878"/>
              <a:gd name="connsiteX9" fmla="*/ 2515394 w 4128294"/>
              <a:gd name="connsiteY9" fmla="*/ 406400 h 3977878"/>
              <a:gd name="connsiteX10" fmla="*/ 1067594 w 4128294"/>
              <a:gd name="connsiteY10" fmla="*/ 25400 h 3977878"/>
              <a:gd name="connsiteX0" fmla="*/ 1067594 w 4039394"/>
              <a:gd name="connsiteY0" fmla="*/ 25400 h 3977878"/>
              <a:gd name="connsiteX1" fmla="*/ 229394 w 4039394"/>
              <a:gd name="connsiteY1" fmla="*/ 254000 h 3977878"/>
              <a:gd name="connsiteX2" fmla="*/ 76994 w 4039394"/>
              <a:gd name="connsiteY2" fmla="*/ 1168400 h 3977878"/>
              <a:gd name="connsiteX3" fmla="*/ 457994 w 4039394"/>
              <a:gd name="connsiteY3" fmla="*/ 2159000 h 3977878"/>
              <a:gd name="connsiteX4" fmla="*/ 610393 w 4039394"/>
              <a:gd name="connsiteY4" fmla="*/ 2997201 h 3977878"/>
              <a:gd name="connsiteX5" fmla="*/ 1662906 w 4039394"/>
              <a:gd name="connsiteY5" fmla="*/ 3775870 h 3977878"/>
              <a:gd name="connsiteX6" fmla="*/ 3429794 w 4039394"/>
              <a:gd name="connsiteY6" fmla="*/ 3759200 h 3977878"/>
              <a:gd name="connsiteX7" fmla="*/ 3963194 w 4039394"/>
              <a:gd name="connsiteY7" fmla="*/ 2463800 h 3977878"/>
              <a:gd name="connsiteX8" fmla="*/ 3886994 w 4039394"/>
              <a:gd name="connsiteY8" fmla="*/ 1320800 h 3977878"/>
              <a:gd name="connsiteX9" fmla="*/ 2515394 w 4039394"/>
              <a:gd name="connsiteY9" fmla="*/ 406400 h 3977878"/>
              <a:gd name="connsiteX10" fmla="*/ 1067594 w 4039394"/>
              <a:gd name="connsiteY10" fmla="*/ 25400 h 3977878"/>
              <a:gd name="connsiteX0" fmla="*/ 1067594 w 3963194"/>
              <a:gd name="connsiteY0" fmla="*/ 25400 h 3977878"/>
              <a:gd name="connsiteX1" fmla="*/ 229394 w 3963194"/>
              <a:gd name="connsiteY1" fmla="*/ 254000 h 3977878"/>
              <a:gd name="connsiteX2" fmla="*/ 76994 w 3963194"/>
              <a:gd name="connsiteY2" fmla="*/ 1168400 h 3977878"/>
              <a:gd name="connsiteX3" fmla="*/ 457994 w 3963194"/>
              <a:gd name="connsiteY3" fmla="*/ 2159000 h 3977878"/>
              <a:gd name="connsiteX4" fmla="*/ 610393 w 3963194"/>
              <a:gd name="connsiteY4" fmla="*/ 2997201 h 3977878"/>
              <a:gd name="connsiteX5" fmla="*/ 1662906 w 3963194"/>
              <a:gd name="connsiteY5" fmla="*/ 3775870 h 3977878"/>
              <a:gd name="connsiteX6" fmla="*/ 3429794 w 3963194"/>
              <a:gd name="connsiteY6" fmla="*/ 3759200 h 3977878"/>
              <a:gd name="connsiteX7" fmla="*/ 3886994 w 3963194"/>
              <a:gd name="connsiteY7" fmla="*/ 2463800 h 3977878"/>
              <a:gd name="connsiteX8" fmla="*/ 3886994 w 3963194"/>
              <a:gd name="connsiteY8" fmla="*/ 1320800 h 3977878"/>
              <a:gd name="connsiteX9" fmla="*/ 2515394 w 3963194"/>
              <a:gd name="connsiteY9" fmla="*/ 406400 h 3977878"/>
              <a:gd name="connsiteX10" fmla="*/ 1067594 w 3963194"/>
              <a:gd name="connsiteY10" fmla="*/ 25400 h 3977878"/>
              <a:gd name="connsiteX0" fmla="*/ 1067594 w 3950494"/>
              <a:gd name="connsiteY0" fmla="*/ 25400 h 3977878"/>
              <a:gd name="connsiteX1" fmla="*/ 229394 w 3950494"/>
              <a:gd name="connsiteY1" fmla="*/ 254000 h 3977878"/>
              <a:gd name="connsiteX2" fmla="*/ 76994 w 3950494"/>
              <a:gd name="connsiteY2" fmla="*/ 1168400 h 3977878"/>
              <a:gd name="connsiteX3" fmla="*/ 457994 w 3950494"/>
              <a:gd name="connsiteY3" fmla="*/ 2159000 h 3977878"/>
              <a:gd name="connsiteX4" fmla="*/ 610393 w 3950494"/>
              <a:gd name="connsiteY4" fmla="*/ 2997201 h 3977878"/>
              <a:gd name="connsiteX5" fmla="*/ 1662906 w 3950494"/>
              <a:gd name="connsiteY5" fmla="*/ 3775870 h 3977878"/>
              <a:gd name="connsiteX6" fmla="*/ 3429794 w 3950494"/>
              <a:gd name="connsiteY6" fmla="*/ 3759200 h 3977878"/>
              <a:gd name="connsiteX7" fmla="*/ 3886994 w 3950494"/>
              <a:gd name="connsiteY7" fmla="*/ 2463800 h 3977878"/>
              <a:gd name="connsiteX8" fmla="*/ 3810794 w 3950494"/>
              <a:gd name="connsiteY8" fmla="*/ 1320800 h 3977878"/>
              <a:gd name="connsiteX9" fmla="*/ 2515394 w 3950494"/>
              <a:gd name="connsiteY9" fmla="*/ 406400 h 3977878"/>
              <a:gd name="connsiteX10" fmla="*/ 1067594 w 3950494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170795"/>
              <a:gd name="connsiteY0" fmla="*/ 148937 h 4101415"/>
              <a:gd name="connsiteX1" fmla="*/ 209550 w 4170795"/>
              <a:gd name="connsiteY1" fmla="*/ 377537 h 4101415"/>
              <a:gd name="connsiteX2" fmla="*/ 133350 w 4170795"/>
              <a:gd name="connsiteY2" fmla="*/ 1291937 h 4101415"/>
              <a:gd name="connsiteX3" fmla="*/ 514350 w 4170795"/>
              <a:gd name="connsiteY3" fmla="*/ 2282537 h 4101415"/>
              <a:gd name="connsiteX4" fmla="*/ 666749 w 4170795"/>
              <a:gd name="connsiteY4" fmla="*/ 3120738 h 4101415"/>
              <a:gd name="connsiteX5" fmla="*/ 1719262 w 4170795"/>
              <a:gd name="connsiteY5" fmla="*/ 3899407 h 4101415"/>
              <a:gd name="connsiteX6" fmla="*/ 3486150 w 4170795"/>
              <a:gd name="connsiteY6" fmla="*/ 3882737 h 4101415"/>
              <a:gd name="connsiteX7" fmla="*/ 3943350 w 4170795"/>
              <a:gd name="connsiteY7" fmla="*/ 2587337 h 4101415"/>
              <a:gd name="connsiteX8" fmla="*/ 4095750 w 4170795"/>
              <a:gd name="connsiteY8" fmla="*/ 529937 h 4101415"/>
              <a:gd name="connsiteX9" fmla="*/ 2571750 w 4170795"/>
              <a:gd name="connsiteY9" fmla="*/ 529937 h 4101415"/>
              <a:gd name="connsiteX10" fmla="*/ 1123950 w 4170795"/>
              <a:gd name="connsiteY10" fmla="*/ 148937 h 4101415"/>
              <a:gd name="connsiteX0" fmla="*/ 1123950 w 4170795"/>
              <a:gd name="connsiteY0" fmla="*/ 148937 h 4101415"/>
              <a:gd name="connsiteX1" fmla="*/ 209550 w 4170795"/>
              <a:gd name="connsiteY1" fmla="*/ 377537 h 4101415"/>
              <a:gd name="connsiteX2" fmla="*/ 133350 w 4170795"/>
              <a:gd name="connsiteY2" fmla="*/ 1291937 h 4101415"/>
              <a:gd name="connsiteX3" fmla="*/ 514350 w 4170795"/>
              <a:gd name="connsiteY3" fmla="*/ 2282537 h 4101415"/>
              <a:gd name="connsiteX4" fmla="*/ 666749 w 4170795"/>
              <a:gd name="connsiteY4" fmla="*/ 3120738 h 4101415"/>
              <a:gd name="connsiteX5" fmla="*/ 1719262 w 4170795"/>
              <a:gd name="connsiteY5" fmla="*/ 3899407 h 4101415"/>
              <a:gd name="connsiteX6" fmla="*/ 3486150 w 4170795"/>
              <a:gd name="connsiteY6" fmla="*/ 3882737 h 4101415"/>
              <a:gd name="connsiteX7" fmla="*/ 3943350 w 4170795"/>
              <a:gd name="connsiteY7" fmla="*/ 2587337 h 4101415"/>
              <a:gd name="connsiteX8" fmla="*/ 4095750 w 4170795"/>
              <a:gd name="connsiteY8" fmla="*/ 529937 h 4101415"/>
              <a:gd name="connsiteX9" fmla="*/ 2571750 w 4170795"/>
              <a:gd name="connsiteY9" fmla="*/ 377538 h 4101415"/>
              <a:gd name="connsiteX10" fmla="*/ 1123950 w 4170795"/>
              <a:gd name="connsiteY10" fmla="*/ 148937 h 4101415"/>
              <a:gd name="connsiteX0" fmla="*/ 1123950 w 4170795"/>
              <a:gd name="connsiteY0" fmla="*/ 148937 h 4101415"/>
              <a:gd name="connsiteX1" fmla="*/ 209550 w 4170795"/>
              <a:gd name="connsiteY1" fmla="*/ 377537 h 4101415"/>
              <a:gd name="connsiteX2" fmla="*/ 133350 w 4170795"/>
              <a:gd name="connsiteY2" fmla="*/ 1291937 h 4101415"/>
              <a:gd name="connsiteX3" fmla="*/ 514350 w 4170795"/>
              <a:gd name="connsiteY3" fmla="*/ 2282537 h 4101415"/>
              <a:gd name="connsiteX4" fmla="*/ 666749 w 4170795"/>
              <a:gd name="connsiteY4" fmla="*/ 3120738 h 4101415"/>
              <a:gd name="connsiteX5" fmla="*/ 1719262 w 4170795"/>
              <a:gd name="connsiteY5" fmla="*/ 3899407 h 4101415"/>
              <a:gd name="connsiteX6" fmla="*/ 3486150 w 4170795"/>
              <a:gd name="connsiteY6" fmla="*/ 3882737 h 4101415"/>
              <a:gd name="connsiteX7" fmla="*/ 3943350 w 4170795"/>
              <a:gd name="connsiteY7" fmla="*/ 2587337 h 4101415"/>
              <a:gd name="connsiteX8" fmla="*/ 4095750 w 4170795"/>
              <a:gd name="connsiteY8" fmla="*/ 529937 h 4101415"/>
              <a:gd name="connsiteX9" fmla="*/ 2571750 w 4170795"/>
              <a:gd name="connsiteY9" fmla="*/ 377538 h 4101415"/>
              <a:gd name="connsiteX10" fmla="*/ 1123950 w 4170795"/>
              <a:gd name="connsiteY10" fmla="*/ 148937 h 4101415"/>
              <a:gd name="connsiteX0" fmla="*/ 1123950 w 4170795"/>
              <a:gd name="connsiteY0" fmla="*/ 148937 h 4101415"/>
              <a:gd name="connsiteX1" fmla="*/ 209550 w 4170795"/>
              <a:gd name="connsiteY1" fmla="*/ 377537 h 4101415"/>
              <a:gd name="connsiteX2" fmla="*/ 133350 w 4170795"/>
              <a:gd name="connsiteY2" fmla="*/ 1291937 h 4101415"/>
              <a:gd name="connsiteX3" fmla="*/ 514350 w 4170795"/>
              <a:gd name="connsiteY3" fmla="*/ 2282537 h 4101415"/>
              <a:gd name="connsiteX4" fmla="*/ 666749 w 4170795"/>
              <a:gd name="connsiteY4" fmla="*/ 3120738 h 4101415"/>
              <a:gd name="connsiteX5" fmla="*/ 1719262 w 4170795"/>
              <a:gd name="connsiteY5" fmla="*/ 3899407 h 4101415"/>
              <a:gd name="connsiteX6" fmla="*/ 3486150 w 4170795"/>
              <a:gd name="connsiteY6" fmla="*/ 3882737 h 4101415"/>
              <a:gd name="connsiteX7" fmla="*/ 3943350 w 4170795"/>
              <a:gd name="connsiteY7" fmla="*/ 2587337 h 4101415"/>
              <a:gd name="connsiteX8" fmla="*/ 4095750 w 4170795"/>
              <a:gd name="connsiteY8" fmla="*/ 529937 h 4101415"/>
              <a:gd name="connsiteX9" fmla="*/ 2571750 w 4170795"/>
              <a:gd name="connsiteY9" fmla="*/ 377538 h 4101415"/>
              <a:gd name="connsiteX10" fmla="*/ 1123950 w 4170795"/>
              <a:gd name="connsiteY10" fmla="*/ 148937 h 4101415"/>
              <a:gd name="connsiteX0" fmla="*/ 1123950 w 4170795"/>
              <a:gd name="connsiteY0" fmla="*/ 176646 h 4129124"/>
              <a:gd name="connsiteX1" fmla="*/ 209550 w 4170795"/>
              <a:gd name="connsiteY1" fmla="*/ 405246 h 4129124"/>
              <a:gd name="connsiteX2" fmla="*/ 133350 w 4170795"/>
              <a:gd name="connsiteY2" fmla="*/ 1319646 h 4129124"/>
              <a:gd name="connsiteX3" fmla="*/ 514350 w 4170795"/>
              <a:gd name="connsiteY3" fmla="*/ 2310246 h 4129124"/>
              <a:gd name="connsiteX4" fmla="*/ 666749 w 4170795"/>
              <a:gd name="connsiteY4" fmla="*/ 3148447 h 4129124"/>
              <a:gd name="connsiteX5" fmla="*/ 1719262 w 4170795"/>
              <a:gd name="connsiteY5" fmla="*/ 3927116 h 4129124"/>
              <a:gd name="connsiteX6" fmla="*/ 3486150 w 4170795"/>
              <a:gd name="connsiteY6" fmla="*/ 3910446 h 4129124"/>
              <a:gd name="connsiteX7" fmla="*/ 3943350 w 4170795"/>
              <a:gd name="connsiteY7" fmla="*/ 2615046 h 4129124"/>
              <a:gd name="connsiteX8" fmla="*/ 4095750 w 4170795"/>
              <a:gd name="connsiteY8" fmla="*/ 557646 h 4129124"/>
              <a:gd name="connsiteX9" fmla="*/ 2571750 w 4170795"/>
              <a:gd name="connsiteY9" fmla="*/ 405247 h 4129124"/>
              <a:gd name="connsiteX10" fmla="*/ 1123950 w 4170795"/>
              <a:gd name="connsiteY10" fmla="*/ 176646 h 4129124"/>
              <a:gd name="connsiteX0" fmla="*/ 1123950 w 4197350"/>
              <a:gd name="connsiteY0" fmla="*/ 176646 h 4129124"/>
              <a:gd name="connsiteX1" fmla="*/ 209550 w 4197350"/>
              <a:gd name="connsiteY1" fmla="*/ 405246 h 4129124"/>
              <a:gd name="connsiteX2" fmla="*/ 133350 w 4197350"/>
              <a:gd name="connsiteY2" fmla="*/ 1319646 h 4129124"/>
              <a:gd name="connsiteX3" fmla="*/ 514350 w 4197350"/>
              <a:gd name="connsiteY3" fmla="*/ 2310246 h 4129124"/>
              <a:gd name="connsiteX4" fmla="*/ 666749 w 4197350"/>
              <a:gd name="connsiteY4" fmla="*/ 3148447 h 4129124"/>
              <a:gd name="connsiteX5" fmla="*/ 1719262 w 4197350"/>
              <a:gd name="connsiteY5" fmla="*/ 3927116 h 4129124"/>
              <a:gd name="connsiteX6" fmla="*/ 3486150 w 4197350"/>
              <a:gd name="connsiteY6" fmla="*/ 3910446 h 4129124"/>
              <a:gd name="connsiteX7" fmla="*/ 4095750 w 4197350"/>
              <a:gd name="connsiteY7" fmla="*/ 2615047 h 4129124"/>
              <a:gd name="connsiteX8" fmla="*/ 4095750 w 4197350"/>
              <a:gd name="connsiteY8" fmla="*/ 557646 h 4129124"/>
              <a:gd name="connsiteX9" fmla="*/ 2571750 w 4197350"/>
              <a:gd name="connsiteY9" fmla="*/ 405247 h 4129124"/>
              <a:gd name="connsiteX10" fmla="*/ 1123950 w 4197350"/>
              <a:gd name="connsiteY10" fmla="*/ 176646 h 4129124"/>
              <a:gd name="connsiteX0" fmla="*/ 1123950 w 4273549"/>
              <a:gd name="connsiteY0" fmla="*/ 176646 h 4129124"/>
              <a:gd name="connsiteX1" fmla="*/ 209550 w 4273549"/>
              <a:gd name="connsiteY1" fmla="*/ 405246 h 4129124"/>
              <a:gd name="connsiteX2" fmla="*/ 133350 w 4273549"/>
              <a:gd name="connsiteY2" fmla="*/ 1319646 h 4129124"/>
              <a:gd name="connsiteX3" fmla="*/ 514350 w 4273549"/>
              <a:gd name="connsiteY3" fmla="*/ 2310246 h 4129124"/>
              <a:gd name="connsiteX4" fmla="*/ 666749 w 4273549"/>
              <a:gd name="connsiteY4" fmla="*/ 3148447 h 4129124"/>
              <a:gd name="connsiteX5" fmla="*/ 1719262 w 4273549"/>
              <a:gd name="connsiteY5" fmla="*/ 3927116 h 4129124"/>
              <a:gd name="connsiteX6" fmla="*/ 3486150 w 4273549"/>
              <a:gd name="connsiteY6" fmla="*/ 3910446 h 4129124"/>
              <a:gd name="connsiteX7" fmla="*/ 4171949 w 4273549"/>
              <a:gd name="connsiteY7" fmla="*/ 2615047 h 4129124"/>
              <a:gd name="connsiteX8" fmla="*/ 4095750 w 4273549"/>
              <a:gd name="connsiteY8" fmla="*/ 557646 h 4129124"/>
              <a:gd name="connsiteX9" fmla="*/ 2571750 w 4273549"/>
              <a:gd name="connsiteY9" fmla="*/ 405247 h 4129124"/>
              <a:gd name="connsiteX10" fmla="*/ 1123950 w 4273549"/>
              <a:gd name="connsiteY10" fmla="*/ 176646 h 4129124"/>
              <a:gd name="connsiteX0" fmla="*/ 1123950 w 4273549"/>
              <a:gd name="connsiteY0" fmla="*/ 176646 h 4129124"/>
              <a:gd name="connsiteX1" fmla="*/ 209550 w 4273549"/>
              <a:gd name="connsiteY1" fmla="*/ 405246 h 4129124"/>
              <a:gd name="connsiteX2" fmla="*/ 590549 w 4273549"/>
              <a:gd name="connsiteY2" fmla="*/ 1319647 h 4129124"/>
              <a:gd name="connsiteX3" fmla="*/ 514350 w 4273549"/>
              <a:gd name="connsiteY3" fmla="*/ 2310246 h 4129124"/>
              <a:gd name="connsiteX4" fmla="*/ 666749 w 4273549"/>
              <a:gd name="connsiteY4" fmla="*/ 3148447 h 4129124"/>
              <a:gd name="connsiteX5" fmla="*/ 1719262 w 4273549"/>
              <a:gd name="connsiteY5" fmla="*/ 3927116 h 4129124"/>
              <a:gd name="connsiteX6" fmla="*/ 3486150 w 4273549"/>
              <a:gd name="connsiteY6" fmla="*/ 3910446 h 4129124"/>
              <a:gd name="connsiteX7" fmla="*/ 4171949 w 4273549"/>
              <a:gd name="connsiteY7" fmla="*/ 2615047 h 4129124"/>
              <a:gd name="connsiteX8" fmla="*/ 4095750 w 4273549"/>
              <a:gd name="connsiteY8" fmla="*/ 557646 h 4129124"/>
              <a:gd name="connsiteX9" fmla="*/ 2571750 w 4273549"/>
              <a:gd name="connsiteY9" fmla="*/ 405247 h 4129124"/>
              <a:gd name="connsiteX10" fmla="*/ 1123950 w 4273549"/>
              <a:gd name="connsiteY10" fmla="*/ 176646 h 4129124"/>
              <a:gd name="connsiteX0" fmla="*/ 730249 w 3879848"/>
              <a:gd name="connsiteY0" fmla="*/ 176646 h 4129124"/>
              <a:gd name="connsiteX1" fmla="*/ 425448 w 3879848"/>
              <a:gd name="connsiteY1" fmla="*/ 3290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730249 w 3879848"/>
              <a:gd name="connsiteY10" fmla="*/ 176646 h 4129124"/>
              <a:gd name="connsiteX0" fmla="*/ 730249 w 3879848"/>
              <a:gd name="connsiteY0" fmla="*/ 176646 h 4129124"/>
              <a:gd name="connsiteX1" fmla="*/ 425448 w 3879848"/>
              <a:gd name="connsiteY1" fmla="*/ 3290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730249 w 3879848"/>
              <a:gd name="connsiteY10" fmla="*/ 176646 h 4129124"/>
              <a:gd name="connsiteX0" fmla="*/ 1111247 w 3879848"/>
              <a:gd name="connsiteY0" fmla="*/ 405247 h 4129124"/>
              <a:gd name="connsiteX1" fmla="*/ 425448 w 3879848"/>
              <a:gd name="connsiteY1" fmla="*/ 3290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05247 h 4129124"/>
              <a:gd name="connsiteX0" fmla="*/ 1111247 w 3879848"/>
              <a:gd name="connsiteY0" fmla="*/ 4052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05247 h 4129124"/>
              <a:gd name="connsiteX0" fmla="*/ 1111247 w 3879848"/>
              <a:gd name="connsiteY0" fmla="*/ 4052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052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814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814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814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27248 w 3879848"/>
              <a:gd name="connsiteY9" fmla="*/ 786247 h 4129124"/>
              <a:gd name="connsiteX10" fmla="*/ 1111247 w 3879848"/>
              <a:gd name="connsiteY10" fmla="*/ 4814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27248 w 3879848"/>
              <a:gd name="connsiteY9" fmla="*/ 786247 h 4129124"/>
              <a:gd name="connsiteX10" fmla="*/ 1579993 w 3879848"/>
              <a:gd name="connsiteY10" fmla="*/ 640774 h 4129124"/>
              <a:gd name="connsiteX11" fmla="*/ 1111247 w 3879848"/>
              <a:gd name="connsiteY11" fmla="*/ 4814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27248 w 3879848"/>
              <a:gd name="connsiteY9" fmla="*/ 786247 h 4129124"/>
              <a:gd name="connsiteX10" fmla="*/ 1898648 w 3879848"/>
              <a:gd name="connsiteY10" fmla="*/ 481447 h 4129124"/>
              <a:gd name="connsiteX11" fmla="*/ 1111247 w 3879848"/>
              <a:gd name="connsiteY11" fmla="*/ 481447 h 4129124"/>
              <a:gd name="connsiteX0" fmla="*/ 1111247 w 3884081"/>
              <a:gd name="connsiteY0" fmla="*/ 24246 h 3671923"/>
              <a:gd name="connsiteX1" fmla="*/ 501647 w 3884081"/>
              <a:gd name="connsiteY1" fmla="*/ 24246 h 3671923"/>
              <a:gd name="connsiteX2" fmla="*/ 196848 w 3884081"/>
              <a:gd name="connsiteY2" fmla="*/ 862446 h 3671923"/>
              <a:gd name="connsiteX3" fmla="*/ 120649 w 3884081"/>
              <a:gd name="connsiteY3" fmla="*/ 1853045 h 3671923"/>
              <a:gd name="connsiteX4" fmla="*/ 273048 w 3884081"/>
              <a:gd name="connsiteY4" fmla="*/ 2691246 h 3671923"/>
              <a:gd name="connsiteX5" fmla="*/ 1325561 w 3884081"/>
              <a:gd name="connsiteY5" fmla="*/ 3469915 h 3671923"/>
              <a:gd name="connsiteX6" fmla="*/ 3092449 w 3884081"/>
              <a:gd name="connsiteY6" fmla="*/ 3453245 h 3671923"/>
              <a:gd name="connsiteX7" fmla="*/ 3778248 w 3884081"/>
              <a:gd name="connsiteY7" fmla="*/ 2157846 h 3671923"/>
              <a:gd name="connsiteX8" fmla="*/ 3727448 w 3884081"/>
              <a:gd name="connsiteY8" fmla="*/ 557646 h 3671923"/>
              <a:gd name="connsiteX9" fmla="*/ 2127248 w 3884081"/>
              <a:gd name="connsiteY9" fmla="*/ 329046 h 3671923"/>
              <a:gd name="connsiteX10" fmla="*/ 1898648 w 3884081"/>
              <a:gd name="connsiteY10" fmla="*/ 24246 h 3671923"/>
              <a:gd name="connsiteX11" fmla="*/ 1111247 w 3884081"/>
              <a:gd name="connsiteY11" fmla="*/ 24246 h 3671923"/>
              <a:gd name="connsiteX0" fmla="*/ 1111247 w 3884081"/>
              <a:gd name="connsiteY0" fmla="*/ 0 h 3647677"/>
              <a:gd name="connsiteX1" fmla="*/ 501647 w 3884081"/>
              <a:gd name="connsiteY1" fmla="*/ 0 h 3647677"/>
              <a:gd name="connsiteX2" fmla="*/ 196848 w 3884081"/>
              <a:gd name="connsiteY2" fmla="*/ 838200 h 3647677"/>
              <a:gd name="connsiteX3" fmla="*/ 120649 w 3884081"/>
              <a:gd name="connsiteY3" fmla="*/ 1828799 h 3647677"/>
              <a:gd name="connsiteX4" fmla="*/ 273048 w 3884081"/>
              <a:gd name="connsiteY4" fmla="*/ 2667000 h 3647677"/>
              <a:gd name="connsiteX5" fmla="*/ 1325561 w 3884081"/>
              <a:gd name="connsiteY5" fmla="*/ 3445669 h 3647677"/>
              <a:gd name="connsiteX6" fmla="*/ 3092449 w 3884081"/>
              <a:gd name="connsiteY6" fmla="*/ 3428999 h 3647677"/>
              <a:gd name="connsiteX7" fmla="*/ 3778248 w 3884081"/>
              <a:gd name="connsiteY7" fmla="*/ 2133600 h 3647677"/>
              <a:gd name="connsiteX8" fmla="*/ 3727448 w 3884081"/>
              <a:gd name="connsiteY8" fmla="*/ 533400 h 3647677"/>
              <a:gd name="connsiteX9" fmla="*/ 2127248 w 3884081"/>
              <a:gd name="connsiteY9" fmla="*/ 304800 h 3647677"/>
              <a:gd name="connsiteX10" fmla="*/ 1898648 w 3884081"/>
              <a:gd name="connsiteY10" fmla="*/ 0 h 3647677"/>
              <a:gd name="connsiteX11" fmla="*/ 1111247 w 3884081"/>
              <a:gd name="connsiteY11" fmla="*/ 0 h 3647677"/>
              <a:gd name="connsiteX0" fmla="*/ 1111247 w 3884081"/>
              <a:gd name="connsiteY0" fmla="*/ 0 h 3647677"/>
              <a:gd name="connsiteX1" fmla="*/ 501647 w 3884081"/>
              <a:gd name="connsiteY1" fmla="*/ 0 h 3647677"/>
              <a:gd name="connsiteX2" fmla="*/ 196848 w 3884081"/>
              <a:gd name="connsiteY2" fmla="*/ 838200 h 3647677"/>
              <a:gd name="connsiteX3" fmla="*/ 120649 w 3884081"/>
              <a:gd name="connsiteY3" fmla="*/ 1828799 h 3647677"/>
              <a:gd name="connsiteX4" fmla="*/ 273048 w 3884081"/>
              <a:gd name="connsiteY4" fmla="*/ 2667000 h 3647677"/>
              <a:gd name="connsiteX5" fmla="*/ 1325561 w 3884081"/>
              <a:gd name="connsiteY5" fmla="*/ 3445669 h 3647677"/>
              <a:gd name="connsiteX6" fmla="*/ 3092449 w 3884081"/>
              <a:gd name="connsiteY6" fmla="*/ 3428999 h 3647677"/>
              <a:gd name="connsiteX7" fmla="*/ 3778248 w 3884081"/>
              <a:gd name="connsiteY7" fmla="*/ 2133600 h 3647677"/>
              <a:gd name="connsiteX8" fmla="*/ 3727448 w 3884081"/>
              <a:gd name="connsiteY8" fmla="*/ 533400 h 3647677"/>
              <a:gd name="connsiteX9" fmla="*/ 2127248 w 3884081"/>
              <a:gd name="connsiteY9" fmla="*/ 304800 h 3647677"/>
              <a:gd name="connsiteX10" fmla="*/ 1898648 w 3884081"/>
              <a:gd name="connsiteY10" fmla="*/ 0 h 3647677"/>
              <a:gd name="connsiteX11" fmla="*/ 1111247 w 3884081"/>
              <a:gd name="connsiteY11" fmla="*/ 0 h 3647677"/>
              <a:gd name="connsiteX0" fmla="*/ 1111247 w 3884081"/>
              <a:gd name="connsiteY0" fmla="*/ 0 h 3647677"/>
              <a:gd name="connsiteX1" fmla="*/ 501647 w 3884081"/>
              <a:gd name="connsiteY1" fmla="*/ 0 h 3647677"/>
              <a:gd name="connsiteX2" fmla="*/ 146048 w 3884081"/>
              <a:gd name="connsiteY2" fmla="*/ 838200 h 3647677"/>
              <a:gd name="connsiteX3" fmla="*/ 120649 w 3884081"/>
              <a:gd name="connsiteY3" fmla="*/ 1828799 h 3647677"/>
              <a:gd name="connsiteX4" fmla="*/ 273048 w 3884081"/>
              <a:gd name="connsiteY4" fmla="*/ 2667000 h 3647677"/>
              <a:gd name="connsiteX5" fmla="*/ 1325561 w 3884081"/>
              <a:gd name="connsiteY5" fmla="*/ 3445669 h 3647677"/>
              <a:gd name="connsiteX6" fmla="*/ 3092449 w 3884081"/>
              <a:gd name="connsiteY6" fmla="*/ 3428999 h 3647677"/>
              <a:gd name="connsiteX7" fmla="*/ 3778248 w 3884081"/>
              <a:gd name="connsiteY7" fmla="*/ 2133600 h 3647677"/>
              <a:gd name="connsiteX8" fmla="*/ 3727448 w 3884081"/>
              <a:gd name="connsiteY8" fmla="*/ 533400 h 3647677"/>
              <a:gd name="connsiteX9" fmla="*/ 2127248 w 3884081"/>
              <a:gd name="connsiteY9" fmla="*/ 304800 h 3647677"/>
              <a:gd name="connsiteX10" fmla="*/ 1898648 w 3884081"/>
              <a:gd name="connsiteY10" fmla="*/ 0 h 3647677"/>
              <a:gd name="connsiteX11" fmla="*/ 1111247 w 3884081"/>
              <a:gd name="connsiteY11" fmla="*/ 0 h 3647677"/>
              <a:gd name="connsiteX0" fmla="*/ 1111247 w 3884081"/>
              <a:gd name="connsiteY0" fmla="*/ 39976 h 3687653"/>
              <a:gd name="connsiteX1" fmla="*/ 501647 w 3884081"/>
              <a:gd name="connsiteY1" fmla="*/ 39976 h 3687653"/>
              <a:gd name="connsiteX2" fmla="*/ 146048 w 3884081"/>
              <a:gd name="connsiteY2" fmla="*/ 878176 h 3687653"/>
              <a:gd name="connsiteX3" fmla="*/ 120649 w 3884081"/>
              <a:gd name="connsiteY3" fmla="*/ 1868775 h 3687653"/>
              <a:gd name="connsiteX4" fmla="*/ 273048 w 3884081"/>
              <a:gd name="connsiteY4" fmla="*/ 2706976 h 3687653"/>
              <a:gd name="connsiteX5" fmla="*/ 1325561 w 3884081"/>
              <a:gd name="connsiteY5" fmla="*/ 3485645 h 3687653"/>
              <a:gd name="connsiteX6" fmla="*/ 3092449 w 3884081"/>
              <a:gd name="connsiteY6" fmla="*/ 3468975 h 3687653"/>
              <a:gd name="connsiteX7" fmla="*/ 3778248 w 3884081"/>
              <a:gd name="connsiteY7" fmla="*/ 2173576 h 3687653"/>
              <a:gd name="connsiteX8" fmla="*/ 3727448 w 3884081"/>
              <a:gd name="connsiteY8" fmla="*/ 573376 h 3687653"/>
              <a:gd name="connsiteX9" fmla="*/ 2127248 w 3884081"/>
              <a:gd name="connsiteY9" fmla="*/ 344776 h 3687653"/>
              <a:gd name="connsiteX10" fmla="*/ 1898648 w 3884081"/>
              <a:gd name="connsiteY10" fmla="*/ 39976 h 3687653"/>
              <a:gd name="connsiteX11" fmla="*/ 1111247 w 3884081"/>
              <a:gd name="connsiteY11" fmla="*/ 39976 h 368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84081" h="3687653">
                <a:moveTo>
                  <a:pt x="1111247" y="39976"/>
                </a:moveTo>
                <a:cubicBezTo>
                  <a:pt x="831847" y="52676"/>
                  <a:pt x="764883" y="69994"/>
                  <a:pt x="501647" y="39976"/>
                </a:cubicBezTo>
                <a:cubicBezTo>
                  <a:pt x="21933" y="0"/>
                  <a:pt x="179890" y="494940"/>
                  <a:pt x="146048" y="878176"/>
                </a:cubicBezTo>
                <a:cubicBezTo>
                  <a:pt x="110257" y="1174894"/>
                  <a:pt x="155574" y="1440150"/>
                  <a:pt x="120649" y="1868775"/>
                </a:cubicBezTo>
                <a:cubicBezTo>
                  <a:pt x="0" y="2316451"/>
                  <a:pt x="46829" y="2437498"/>
                  <a:pt x="273048" y="2706976"/>
                </a:cubicBezTo>
                <a:cubicBezTo>
                  <a:pt x="424655" y="2979630"/>
                  <a:pt x="855661" y="3358645"/>
                  <a:pt x="1325561" y="3485645"/>
                </a:cubicBezTo>
                <a:cubicBezTo>
                  <a:pt x="1795461" y="3612645"/>
                  <a:pt x="2683668" y="3687653"/>
                  <a:pt x="3092449" y="3468975"/>
                </a:cubicBezTo>
                <a:cubicBezTo>
                  <a:pt x="3501230" y="3250297"/>
                  <a:pt x="3672415" y="2656176"/>
                  <a:pt x="3778248" y="2173576"/>
                </a:cubicBezTo>
                <a:cubicBezTo>
                  <a:pt x="3884081" y="1690976"/>
                  <a:pt x="3802493" y="964767"/>
                  <a:pt x="3727448" y="573376"/>
                </a:cubicBezTo>
                <a:cubicBezTo>
                  <a:pt x="3652402" y="154275"/>
                  <a:pt x="2771485" y="352858"/>
                  <a:pt x="2127248" y="344776"/>
                </a:cubicBezTo>
                <a:lnTo>
                  <a:pt x="1898648" y="39976"/>
                </a:lnTo>
                <a:lnTo>
                  <a:pt x="1111247" y="39976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1143000"/>
            <a:ext cx="17526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Atmospheric Rivers</a:t>
            </a:r>
          </a:p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(fall and winter)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9800" y="4800600"/>
            <a:ext cx="16764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Southwest Monsoon (summer &amp; fall)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971472" y="651164"/>
            <a:ext cx="3419764" cy="4470400"/>
          </a:xfrm>
          <a:custGeom>
            <a:avLst/>
            <a:gdLst>
              <a:gd name="connsiteX0" fmla="*/ 43873 w 3419764"/>
              <a:gd name="connsiteY0" fmla="*/ 110836 h 4470400"/>
              <a:gd name="connsiteX1" fmla="*/ 320964 w 3419764"/>
              <a:gd name="connsiteY1" fmla="*/ 720436 h 4470400"/>
              <a:gd name="connsiteX2" fmla="*/ 1249219 w 3419764"/>
              <a:gd name="connsiteY2" fmla="*/ 1260763 h 4470400"/>
              <a:gd name="connsiteX3" fmla="*/ 1401619 w 3419764"/>
              <a:gd name="connsiteY3" fmla="*/ 1593272 h 4470400"/>
              <a:gd name="connsiteX4" fmla="*/ 1651001 w 3419764"/>
              <a:gd name="connsiteY4" fmla="*/ 1801091 h 4470400"/>
              <a:gd name="connsiteX5" fmla="*/ 1332346 w 3419764"/>
              <a:gd name="connsiteY5" fmla="*/ 1856509 h 4470400"/>
              <a:gd name="connsiteX6" fmla="*/ 1664855 w 3419764"/>
              <a:gd name="connsiteY6" fmla="*/ 2133600 h 4470400"/>
              <a:gd name="connsiteX7" fmla="*/ 2302164 w 3419764"/>
              <a:gd name="connsiteY7" fmla="*/ 2105891 h 4470400"/>
              <a:gd name="connsiteX8" fmla="*/ 2551546 w 3419764"/>
              <a:gd name="connsiteY8" fmla="*/ 2715491 h 4470400"/>
              <a:gd name="connsiteX9" fmla="*/ 2787073 w 3419764"/>
              <a:gd name="connsiteY9" fmla="*/ 3934691 h 4470400"/>
              <a:gd name="connsiteX10" fmla="*/ 2828637 w 3419764"/>
              <a:gd name="connsiteY10" fmla="*/ 4405745 h 4470400"/>
              <a:gd name="connsiteX11" fmla="*/ 3244273 w 3419764"/>
              <a:gd name="connsiteY11" fmla="*/ 4322618 h 4470400"/>
              <a:gd name="connsiteX12" fmla="*/ 3396673 w 3419764"/>
              <a:gd name="connsiteY12" fmla="*/ 3782291 h 4470400"/>
              <a:gd name="connsiteX13" fmla="*/ 3382819 w 3419764"/>
              <a:gd name="connsiteY13" fmla="*/ 3269672 h 4470400"/>
              <a:gd name="connsiteX14" fmla="*/ 3175001 w 3419764"/>
              <a:gd name="connsiteY14" fmla="*/ 2715491 h 4470400"/>
              <a:gd name="connsiteX15" fmla="*/ 3036455 w 3419764"/>
              <a:gd name="connsiteY15" fmla="*/ 2382981 h 4470400"/>
              <a:gd name="connsiteX16" fmla="*/ 3327401 w 3419764"/>
              <a:gd name="connsiteY16" fmla="*/ 2050472 h 4470400"/>
              <a:gd name="connsiteX17" fmla="*/ 3341255 w 3419764"/>
              <a:gd name="connsiteY17" fmla="*/ 1662545 h 4470400"/>
              <a:gd name="connsiteX18" fmla="*/ 2994892 w 3419764"/>
              <a:gd name="connsiteY18" fmla="*/ 1343891 h 4470400"/>
              <a:gd name="connsiteX19" fmla="*/ 2357583 w 3419764"/>
              <a:gd name="connsiteY19" fmla="*/ 1177636 h 4470400"/>
              <a:gd name="connsiteX20" fmla="*/ 1817255 w 3419764"/>
              <a:gd name="connsiteY20" fmla="*/ 858981 h 4470400"/>
              <a:gd name="connsiteX21" fmla="*/ 1332346 w 3419764"/>
              <a:gd name="connsiteY21" fmla="*/ 471054 h 4470400"/>
              <a:gd name="connsiteX22" fmla="*/ 750455 w 3419764"/>
              <a:gd name="connsiteY22" fmla="*/ 166254 h 4470400"/>
              <a:gd name="connsiteX23" fmla="*/ 376383 w 3419764"/>
              <a:gd name="connsiteY23" fmla="*/ 55418 h 4470400"/>
              <a:gd name="connsiteX24" fmla="*/ 57728 w 3419764"/>
              <a:gd name="connsiteY24" fmla="*/ 55418 h 4470400"/>
              <a:gd name="connsiteX25" fmla="*/ 43873 w 3419764"/>
              <a:gd name="connsiteY25" fmla="*/ 110836 h 4470400"/>
              <a:gd name="connsiteX0" fmla="*/ 43873 w 3419764"/>
              <a:gd name="connsiteY0" fmla="*/ 110836 h 4470400"/>
              <a:gd name="connsiteX1" fmla="*/ 320964 w 3419764"/>
              <a:gd name="connsiteY1" fmla="*/ 720436 h 4470400"/>
              <a:gd name="connsiteX2" fmla="*/ 1249219 w 3419764"/>
              <a:gd name="connsiteY2" fmla="*/ 1260763 h 4470400"/>
              <a:gd name="connsiteX3" fmla="*/ 1401619 w 3419764"/>
              <a:gd name="connsiteY3" fmla="*/ 1593272 h 4470400"/>
              <a:gd name="connsiteX4" fmla="*/ 1651001 w 3419764"/>
              <a:gd name="connsiteY4" fmla="*/ 1801091 h 4470400"/>
              <a:gd name="connsiteX5" fmla="*/ 1332346 w 3419764"/>
              <a:gd name="connsiteY5" fmla="*/ 1856509 h 4470400"/>
              <a:gd name="connsiteX6" fmla="*/ 1664855 w 3419764"/>
              <a:gd name="connsiteY6" fmla="*/ 2133600 h 4470400"/>
              <a:gd name="connsiteX7" fmla="*/ 2302164 w 3419764"/>
              <a:gd name="connsiteY7" fmla="*/ 2105891 h 4470400"/>
              <a:gd name="connsiteX8" fmla="*/ 2551546 w 3419764"/>
              <a:gd name="connsiteY8" fmla="*/ 2715491 h 4470400"/>
              <a:gd name="connsiteX9" fmla="*/ 2787073 w 3419764"/>
              <a:gd name="connsiteY9" fmla="*/ 3934691 h 4470400"/>
              <a:gd name="connsiteX10" fmla="*/ 2828637 w 3419764"/>
              <a:gd name="connsiteY10" fmla="*/ 4405745 h 4470400"/>
              <a:gd name="connsiteX11" fmla="*/ 3244273 w 3419764"/>
              <a:gd name="connsiteY11" fmla="*/ 4322618 h 4470400"/>
              <a:gd name="connsiteX12" fmla="*/ 3396673 w 3419764"/>
              <a:gd name="connsiteY12" fmla="*/ 3782291 h 4470400"/>
              <a:gd name="connsiteX13" fmla="*/ 3382819 w 3419764"/>
              <a:gd name="connsiteY13" fmla="*/ 3269672 h 4470400"/>
              <a:gd name="connsiteX14" fmla="*/ 3175001 w 3419764"/>
              <a:gd name="connsiteY14" fmla="*/ 2715491 h 4470400"/>
              <a:gd name="connsiteX15" fmla="*/ 3036455 w 3419764"/>
              <a:gd name="connsiteY15" fmla="*/ 2382981 h 4470400"/>
              <a:gd name="connsiteX16" fmla="*/ 3327401 w 3419764"/>
              <a:gd name="connsiteY16" fmla="*/ 2050472 h 4470400"/>
              <a:gd name="connsiteX17" fmla="*/ 3341255 w 3419764"/>
              <a:gd name="connsiteY17" fmla="*/ 1662545 h 4470400"/>
              <a:gd name="connsiteX18" fmla="*/ 2953328 w 3419764"/>
              <a:gd name="connsiteY18" fmla="*/ 1253836 h 4470400"/>
              <a:gd name="connsiteX19" fmla="*/ 2357583 w 3419764"/>
              <a:gd name="connsiteY19" fmla="*/ 1177636 h 4470400"/>
              <a:gd name="connsiteX20" fmla="*/ 1817255 w 3419764"/>
              <a:gd name="connsiteY20" fmla="*/ 858981 h 4470400"/>
              <a:gd name="connsiteX21" fmla="*/ 1332346 w 3419764"/>
              <a:gd name="connsiteY21" fmla="*/ 471054 h 4470400"/>
              <a:gd name="connsiteX22" fmla="*/ 750455 w 3419764"/>
              <a:gd name="connsiteY22" fmla="*/ 166254 h 4470400"/>
              <a:gd name="connsiteX23" fmla="*/ 376383 w 3419764"/>
              <a:gd name="connsiteY23" fmla="*/ 55418 h 4470400"/>
              <a:gd name="connsiteX24" fmla="*/ 57728 w 3419764"/>
              <a:gd name="connsiteY24" fmla="*/ 55418 h 4470400"/>
              <a:gd name="connsiteX25" fmla="*/ 43873 w 3419764"/>
              <a:gd name="connsiteY25" fmla="*/ 110836 h 4470400"/>
              <a:gd name="connsiteX0" fmla="*/ 43873 w 3419764"/>
              <a:gd name="connsiteY0" fmla="*/ 110836 h 4470400"/>
              <a:gd name="connsiteX1" fmla="*/ 320964 w 3419764"/>
              <a:gd name="connsiteY1" fmla="*/ 720436 h 4470400"/>
              <a:gd name="connsiteX2" fmla="*/ 1249219 w 3419764"/>
              <a:gd name="connsiteY2" fmla="*/ 1260763 h 4470400"/>
              <a:gd name="connsiteX3" fmla="*/ 1401619 w 3419764"/>
              <a:gd name="connsiteY3" fmla="*/ 1593272 h 4470400"/>
              <a:gd name="connsiteX4" fmla="*/ 1651001 w 3419764"/>
              <a:gd name="connsiteY4" fmla="*/ 1801091 h 4470400"/>
              <a:gd name="connsiteX5" fmla="*/ 1332346 w 3419764"/>
              <a:gd name="connsiteY5" fmla="*/ 1856509 h 4470400"/>
              <a:gd name="connsiteX6" fmla="*/ 1664855 w 3419764"/>
              <a:gd name="connsiteY6" fmla="*/ 2133600 h 4470400"/>
              <a:gd name="connsiteX7" fmla="*/ 2302164 w 3419764"/>
              <a:gd name="connsiteY7" fmla="*/ 2105891 h 4470400"/>
              <a:gd name="connsiteX8" fmla="*/ 2551546 w 3419764"/>
              <a:gd name="connsiteY8" fmla="*/ 2715491 h 4470400"/>
              <a:gd name="connsiteX9" fmla="*/ 2787073 w 3419764"/>
              <a:gd name="connsiteY9" fmla="*/ 3934691 h 4470400"/>
              <a:gd name="connsiteX10" fmla="*/ 2828637 w 3419764"/>
              <a:gd name="connsiteY10" fmla="*/ 4405745 h 4470400"/>
              <a:gd name="connsiteX11" fmla="*/ 3244273 w 3419764"/>
              <a:gd name="connsiteY11" fmla="*/ 4322618 h 4470400"/>
              <a:gd name="connsiteX12" fmla="*/ 3396673 w 3419764"/>
              <a:gd name="connsiteY12" fmla="*/ 3782291 h 4470400"/>
              <a:gd name="connsiteX13" fmla="*/ 3382819 w 3419764"/>
              <a:gd name="connsiteY13" fmla="*/ 3269672 h 4470400"/>
              <a:gd name="connsiteX14" fmla="*/ 3175001 w 3419764"/>
              <a:gd name="connsiteY14" fmla="*/ 2715491 h 4470400"/>
              <a:gd name="connsiteX15" fmla="*/ 3036455 w 3419764"/>
              <a:gd name="connsiteY15" fmla="*/ 2382981 h 4470400"/>
              <a:gd name="connsiteX16" fmla="*/ 3327401 w 3419764"/>
              <a:gd name="connsiteY16" fmla="*/ 2050472 h 4470400"/>
              <a:gd name="connsiteX17" fmla="*/ 3341255 w 3419764"/>
              <a:gd name="connsiteY17" fmla="*/ 1662545 h 4470400"/>
              <a:gd name="connsiteX18" fmla="*/ 3029528 w 3419764"/>
              <a:gd name="connsiteY18" fmla="*/ 1253836 h 4470400"/>
              <a:gd name="connsiteX19" fmla="*/ 2357583 w 3419764"/>
              <a:gd name="connsiteY19" fmla="*/ 1177636 h 4470400"/>
              <a:gd name="connsiteX20" fmla="*/ 1817255 w 3419764"/>
              <a:gd name="connsiteY20" fmla="*/ 858981 h 4470400"/>
              <a:gd name="connsiteX21" fmla="*/ 1332346 w 3419764"/>
              <a:gd name="connsiteY21" fmla="*/ 471054 h 4470400"/>
              <a:gd name="connsiteX22" fmla="*/ 750455 w 3419764"/>
              <a:gd name="connsiteY22" fmla="*/ 166254 h 4470400"/>
              <a:gd name="connsiteX23" fmla="*/ 376383 w 3419764"/>
              <a:gd name="connsiteY23" fmla="*/ 55418 h 4470400"/>
              <a:gd name="connsiteX24" fmla="*/ 57728 w 3419764"/>
              <a:gd name="connsiteY24" fmla="*/ 55418 h 4470400"/>
              <a:gd name="connsiteX25" fmla="*/ 43873 w 3419764"/>
              <a:gd name="connsiteY25" fmla="*/ 110836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19764" h="4470400">
                <a:moveTo>
                  <a:pt x="43873" y="110836"/>
                </a:moveTo>
                <a:cubicBezTo>
                  <a:pt x="87746" y="221672"/>
                  <a:pt x="120073" y="528782"/>
                  <a:pt x="320964" y="720436"/>
                </a:cubicBezTo>
                <a:cubicBezTo>
                  <a:pt x="521855" y="912090"/>
                  <a:pt x="1069110" y="1115290"/>
                  <a:pt x="1249219" y="1260763"/>
                </a:cubicBezTo>
                <a:cubicBezTo>
                  <a:pt x="1429328" y="1406236"/>
                  <a:pt x="1334655" y="1503217"/>
                  <a:pt x="1401619" y="1593272"/>
                </a:cubicBezTo>
                <a:cubicBezTo>
                  <a:pt x="1468583" y="1683327"/>
                  <a:pt x="1662547" y="1757218"/>
                  <a:pt x="1651001" y="1801091"/>
                </a:cubicBezTo>
                <a:cubicBezTo>
                  <a:pt x="1639456" y="1844964"/>
                  <a:pt x="1330037" y="1801091"/>
                  <a:pt x="1332346" y="1856509"/>
                </a:cubicBezTo>
                <a:cubicBezTo>
                  <a:pt x="1334655" y="1911927"/>
                  <a:pt x="1503219" y="2092036"/>
                  <a:pt x="1664855" y="2133600"/>
                </a:cubicBezTo>
                <a:cubicBezTo>
                  <a:pt x="1826491" y="2175164"/>
                  <a:pt x="2154382" y="2008909"/>
                  <a:pt x="2302164" y="2105891"/>
                </a:cubicBezTo>
                <a:cubicBezTo>
                  <a:pt x="2449946" y="2202873"/>
                  <a:pt x="2470728" y="2410691"/>
                  <a:pt x="2551546" y="2715491"/>
                </a:cubicBezTo>
                <a:cubicBezTo>
                  <a:pt x="2632364" y="3020291"/>
                  <a:pt x="2740891" y="3652982"/>
                  <a:pt x="2787073" y="3934691"/>
                </a:cubicBezTo>
                <a:cubicBezTo>
                  <a:pt x="2833255" y="4216400"/>
                  <a:pt x="2752437" y="4341091"/>
                  <a:pt x="2828637" y="4405745"/>
                </a:cubicBezTo>
                <a:cubicBezTo>
                  <a:pt x="2904837" y="4470400"/>
                  <a:pt x="3149600" y="4426527"/>
                  <a:pt x="3244273" y="4322618"/>
                </a:cubicBezTo>
                <a:cubicBezTo>
                  <a:pt x="3338946" y="4218709"/>
                  <a:pt x="3373582" y="3957782"/>
                  <a:pt x="3396673" y="3782291"/>
                </a:cubicBezTo>
                <a:cubicBezTo>
                  <a:pt x="3419764" y="3606800"/>
                  <a:pt x="3419764" y="3447472"/>
                  <a:pt x="3382819" y="3269672"/>
                </a:cubicBezTo>
                <a:cubicBezTo>
                  <a:pt x="3345874" y="3091872"/>
                  <a:pt x="3232728" y="2863273"/>
                  <a:pt x="3175001" y="2715491"/>
                </a:cubicBezTo>
                <a:cubicBezTo>
                  <a:pt x="3117274" y="2567709"/>
                  <a:pt x="3011055" y="2493817"/>
                  <a:pt x="3036455" y="2382981"/>
                </a:cubicBezTo>
                <a:cubicBezTo>
                  <a:pt x="3061855" y="2272145"/>
                  <a:pt x="3276601" y="2170544"/>
                  <a:pt x="3327401" y="2050472"/>
                </a:cubicBezTo>
                <a:cubicBezTo>
                  <a:pt x="3378201" y="1930400"/>
                  <a:pt x="3390901" y="1795318"/>
                  <a:pt x="3341255" y="1662545"/>
                </a:cubicBezTo>
                <a:cubicBezTo>
                  <a:pt x="3291609" y="1529772"/>
                  <a:pt x="3193473" y="1334654"/>
                  <a:pt x="3029528" y="1253836"/>
                </a:cubicBezTo>
                <a:cubicBezTo>
                  <a:pt x="2865583" y="1173018"/>
                  <a:pt x="2559629" y="1243445"/>
                  <a:pt x="2357583" y="1177636"/>
                </a:cubicBezTo>
                <a:cubicBezTo>
                  <a:pt x="2155538" y="1111827"/>
                  <a:pt x="1988128" y="976745"/>
                  <a:pt x="1817255" y="858981"/>
                </a:cubicBezTo>
                <a:cubicBezTo>
                  <a:pt x="1646382" y="741217"/>
                  <a:pt x="1510146" y="586508"/>
                  <a:pt x="1332346" y="471054"/>
                </a:cubicBezTo>
                <a:cubicBezTo>
                  <a:pt x="1154546" y="355600"/>
                  <a:pt x="909782" y="235527"/>
                  <a:pt x="750455" y="166254"/>
                </a:cubicBezTo>
                <a:cubicBezTo>
                  <a:pt x="591128" y="96981"/>
                  <a:pt x="491838" y="73891"/>
                  <a:pt x="376383" y="55418"/>
                </a:cubicBezTo>
                <a:cubicBezTo>
                  <a:pt x="260929" y="36945"/>
                  <a:pt x="113146" y="53109"/>
                  <a:pt x="57728" y="55418"/>
                </a:cubicBezTo>
                <a:cubicBezTo>
                  <a:pt x="2310" y="57727"/>
                  <a:pt x="0" y="0"/>
                  <a:pt x="43873" y="110836"/>
                </a:cubicBezTo>
                <a:close/>
              </a:path>
            </a:pathLst>
          </a:custGeom>
          <a:solidFill>
            <a:srgbClr val="14F82A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77000" y="685800"/>
            <a:ext cx="1981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</a:rPr>
              <a:t>Great Plains Deep Convection</a:t>
            </a: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</a:rPr>
              <a:t>(spring and summer)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8968" y="1926608"/>
            <a:ext cx="130925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 smtClean="0">
                <a:solidFill>
                  <a:prstClr val="black"/>
                </a:solidFill>
              </a:rPr>
              <a:t>Front Range Upslope (rain/snow)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6592" y="4419600"/>
            <a:ext cx="32399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b="1" i="1" dirty="0" smtClean="0">
                <a:solidFill>
                  <a:prstClr val="black"/>
                </a:solidFill>
              </a:rPr>
              <a:t>Key </a:t>
            </a:r>
          </a:p>
          <a:p>
            <a:pPr defTabSz="914400"/>
            <a:r>
              <a:rPr lang="en-US" sz="4800" b="1" i="1" dirty="0" smtClean="0">
                <a:solidFill>
                  <a:prstClr val="black"/>
                </a:solidFill>
              </a:rPr>
              <a:t>Weather</a:t>
            </a:r>
          </a:p>
          <a:p>
            <a:pPr defTabSz="914400"/>
            <a:r>
              <a:rPr lang="en-US" sz="4800" b="1" i="1" dirty="0" smtClean="0">
                <a:solidFill>
                  <a:prstClr val="black"/>
                </a:solidFill>
              </a:rPr>
              <a:t>Phenomena</a:t>
            </a:r>
            <a:endParaRPr lang="en-US" sz="48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32" grpId="0" animBg="1"/>
      <p:bldP spid="17" grpId="0" animBg="1"/>
      <p:bldP spid="35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368" y="3563449"/>
            <a:ext cx="863838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</a:pPr>
            <a:r>
              <a:rPr lang="en-US" sz="16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i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</a:pPr>
            <a:r>
              <a:rPr lang="en-US" sz="16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Mission</a:t>
            </a:r>
            <a:endParaRPr lang="en-US" sz="1600" i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spcAft>
                <a:spcPts val="750"/>
              </a:spcAft>
            </a:pPr>
            <a:r>
              <a:rPr lang="en-US" sz="16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Provide 21</a:t>
            </a:r>
            <a:r>
              <a:rPr lang="en-US" sz="1600" b="1" i="1" baseline="30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6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Century water cycle science, technology and outreach </a:t>
            </a:r>
            <a:r>
              <a:rPr lang="en-US" sz="16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support effective policies and practices that address the impacts of extreme weather and water events on the environment, people and the economy of </a:t>
            </a:r>
            <a:r>
              <a:rPr lang="en-US" sz="16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Western North </a:t>
            </a:r>
            <a:r>
              <a:rPr lang="en-US" sz="16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America</a:t>
            </a:r>
            <a:endParaRPr lang="en-US" sz="1600" b="1" i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305" y="247582"/>
            <a:ext cx="4553846" cy="3362272"/>
            <a:chOff x="0" y="0"/>
            <a:chExt cx="46958" cy="34671"/>
          </a:xfrm>
        </p:grpSpPr>
        <p:pic>
          <p:nvPicPr>
            <p:cNvPr id="6" name="Picture 5" descr="Blank Western US Basemap_AWhite_21Mar20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958" cy="34671"/>
            </a:xfrm>
            <a:prstGeom prst="rect">
              <a:avLst/>
            </a:prstGeom>
            <a:solidFill>
              <a:srgbClr val="FFFF66"/>
            </a:solidFill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9144" y="0"/>
              <a:ext cx="37467" cy="34095"/>
              <a:chOff x="0" y="0"/>
              <a:chExt cx="37467" cy="34095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0" y="95"/>
                <a:ext cx="31970" cy="32979"/>
                <a:chOff x="15673" y="179"/>
                <a:chExt cx="54832" cy="58507"/>
              </a:xfrm>
            </p:grpSpPr>
            <p:sp>
              <p:nvSpPr>
                <p:cNvPr id="16" name="Freeform 15"/>
                <p:cNvSpPr>
                  <a:spLocks/>
                </p:cNvSpPr>
                <p:nvPr/>
              </p:nvSpPr>
              <p:spPr bwMode="auto">
                <a:xfrm>
                  <a:off x="15673" y="179"/>
                  <a:ext cx="45475" cy="58507"/>
                </a:xfrm>
                <a:custGeom>
                  <a:avLst/>
                  <a:gdLst>
                    <a:gd name="T0" fmla="*/ 98426 w 4547524"/>
                    <a:gd name="T1" fmla="*/ 1244594 h 5850733"/>
                    <a:gd name="T2" fmla="*/ 22226 w 4547524"/>
                    <a:gd name="T3" fmla="*/ 2463794 h 5850733"/>
                    <a:gd name="T4" fmla="*/ 98426 w 4547524"/>
                    <a:gd name="T5" fmla="*/ 2920994 h 5850733"/>
                    <a:gd name="T6" fmla="*/ 403226 w 4547524"/>
                    <a:gd name="T7" fmla="*/ 3606794 h 5850733"/>
                    <a:gd name="T8" fmla="*/ 1089026 w 4547524"/>
                    <a:gd name="T9" fmla="*/ 4673594 h 5850733"/>
                    <a:gd name="T10" fmla="*/ 1393827 w 4547524"/>
                    <a:gd name="T11" fmla="*/ 5038719 h 5850733"/>
                    <a:gd name="T12" fmla="*/ 2079628 w 4547524"/>
                    <a:gd name="T13" fmla="*/ 5419718 h 5850733"/>
                    <a:gd name="T14" fmla="*/ 2681855 w 4547524"/>
                    <a:gd name="T15" fmla="*/ 5395136 h 5850733"/>
                    <a:gd name="T16" fmla="*/ 4213226 w 4547524"/>
                    <a:gd name="T17" fmla="*/ 5816594 h 5850733"/>
                    <a:gd name="T18" fmla="*/ 4518027 w 4547524"/>
                    <a:gd name="T19" fmla="*/ 5054593 h 5850733"/>
                    <a:gd name="T20" fmla="*/ 3603626 w 4547524"/>
                    <a:gd name="T21" fmla="*/ 4292594 h 5850733"/>
                    <a:gd name="T22" fmla="*/ 4060826 w 4547524"/>
                    <a:gd name="T23" fmla="*/ 3911594 h 5850733"/>
                    <a:gd name="T24" fmla="*/ 4060826 w 4547524"/>
                    <a:gd name="T25" fmla="*/ 2616194 h 5850733"/>
                    <a:gd name="T26" fmla="*/ 3679826 w 4547524"/>
                    <a:gd name="T27" fmla="*/ 2539994 h 5850733"/>
                    <a:gd name="T28" fmla="*/ 3375026 w 4547524"/>
                    <a:gd name="T29" fmla="*/ 3530593 h 5850733"/>
                    <a:gd name="T30" fmla="*/ 2689226 w 4547524"/>
                    <a:gd name="T31" fmla="*/ 3987794 h 5850733"/>
                    <a:gd name="T32" fmla="*/ 2232026 w 4547524"/>
                    <a:gd name="T33" fmla="*/ 3835394 h 5850733"/>
                    <a:gd name="T34" fmla="*/ 2232026 w 4547524"/>
                    <a:gd name="T35" fmla="*/ 3225794 h 5850733"/>
                    <a:gd name="T36" fmla="*/ 2232026 w 4547524"/>
                    <a:gd name="T37" fmla="*/ 2692394 h 5850733"/>
                    <a:gd name="T38" fmla="*/ 2460626 w 4547524"/>
                    <a:gd name="T39" fmla="*/ 2311394 h 5850733"/>
                    <a:gd name="T40" fmla="*/ 3375026 w 4547524"/>
                    <a:gd name="T41" fmla="*/ 1930394 h 5850733"/>
                    <a:gd name="T42" fmla="*/ 3222626 w 4547524"/>
                    <a:gd name="T43" fmla="*/ 1168394 h 5850733"/>
                    <a:gd name="T44" fmla="*/ 2765426 w 4547524"/>
                    <a:gd name="T45" fmla="*/ 558794 h 5850733"/>
                    <a:gd name="T46" fmla="*/ 2536826 w 4547524"/>
                    <a:gd name="T47" fmla="*/ 25394 h 5850733"/>
                    <a:gd name="T48" fmla="*/ 1927226 w 4547524"/>
                    <a:gd name="T49" fmla="*/ 25394 h 5850733"/>
                    <a:gd name="T50" fmla="*/ 936626 w 4547524"/>
                    <a:gd name="T51" fmla="*/ 25394 h 5850733"/>
                    <a:gd name="T52" fmla="*/ 479426 w 4547524"/>
                    <a:gd name="T53" fmla="*/ 25394 h 5850733"/>
                    <a:gd name="T54" fmla="*/ 98425 w 4547524"/>
                    <a:gd name="T55" fmla="*/ 634994 h 5850733"/>
                    <a:gd name="T56" fmla="*/ 98426 w 4547524"/>
                    <a:gd name="T57" fmla="*/ 1244594 h 5850733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4547524"/>
                    <a:gd name="T88" fmla="*/ 0 h 5850733"/>
                    <a:gd name="T89" fmla="*/ 4547524 w 4547524"/>
                    <a:gd name="T90" fmla="*/ 5850733 h 5850733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4547524" h="5850733">
                      <a:moveTo>
                        <a:pt x="98426" y="1244594"/>
                      </a:moveTo>
                      <a:lnTo>
                        <a:pt x="22226" y="2463794"/>
                      </a:lnTo>
                      <a:cubicBezTo>
                        <a:pt x="22226" y="2616194"/>
                        <a:pt x="31751" y="2725732"/>
                        <a:pt x="98426" y="2920994"/>
                      </a:cubicBezTo>
                      <a:cubicBezTo>
                        <a:pt x="155372" y="3099835"/>
                        <a:pt x="307362" y="3412607"/>
                        <a:pt x="403226" y="3606794"/>
                      </a:cubicBezTo>
                      <a:cubicBezTo>
                        <a:pt x="568326" y="3898894"/>
                        <a:pt x="923926" y="4434940"/>
                        <a:pt x="1089026" y="4673594"/>
                      </a:cubicBezTo>
                      <a:cubicBezTo>
                        <a:pt x="1169323" y="4788714"/>
                        <a:pt x="1233643" y="4901887"/>
                        <a:pt x="1393827" y="5038719"/>
                      </a:cubicBezTo>
                      <a:cubicBezTo>
                        <a:pt x="1525743" y="5136222"/>
                        <a:pt x="1819944" y="5362544"/>
                        <a:pt x="2079628" y="5419718"/>
                      </a:cubicBezTo>
                      <a:cubicBezTo>
                        <a:pt x="2363355" y="5481503"/>
                        <a:pt x="2554445" y="5404149"/>
                        <a:pt x="2681855" y="5395136"/>
                      </a:cubicBezTo>
                      <a:cubicBezTo>
                        <a:pt x="3424087" y="5360997"/>
                        <a:pt x="3880569" y="5850733"/>
                        <a:pt x="4213226" y="5816594"/>
                      </a:cubicBezTo>
                      <a:cubicBezTo>
                        <a:pt x="4497132" y="5785254"/>
                        <a:pt x="4547524" y="5149229"/>
                        <a:pt x="4518027" y="5054593"/>
                      </a:cubicBezTo>
                      <a:cubicBezTo>
                        <a:pt x="4391028" y="4724393"/>
                        <a:pt x="3727758" y="4305431"/>
                        <a:pt x="3603626" y="4292594"/>
                      </a:cubicBezTo>
                      <a:cubicBezTo>
                        <a:pt x="3348832" y="4154482"/>
                        <a:pt x="3991283" y="4146681"/>
                        <a:pt x="4060826" y="3911594"/>
                      </a:cubicBezTo>
                      <a:cubicBezTo>
                        <a:pt x="4091999" y="3672603"/>
                        <a:pt x="4124326" y="2844794"/>
                        <a:pt x="4060826" y="2616194"/>
                      </a:cubicBezTo>
                      <a:cubicBezTo>
                        <a:pt x="3997326" y="2387594"/>
                        <a:pt x="3794126" y="2387594"/>
                        <a:pt x="3679826" y="2539994"/>
                      </a:cubicBezTo>
                      <a:cubicBezTo>
                        <a:pt x="3565526" y="2692394"/>
                        <a:pt x="3540126" y="3289293"/>
                        <a:pt x="3375026" y="3530593"/>
                      </a:cubicBezTo>
                      <a:cubicBezTo>
                        <a:pt x="3209926" y="3771893"/>
                        <a:pt x="2932804" y="3910527"/>
                        <a:pt x="2689226" y="3987794"/>
                      </a:cubicBezTo>
                      <a:cubicBezTo>
                        <a:pt x="2474914" y="4010019"/>
                        <a:pt x="2384426" y="3936994"/>
                        <a:pt x="2232026" y="3835394"/>
                      </a:cubicBezTo>
                      <a:cubicBezTo>
                        <a:pt x="2141971" y="3659903"/>
                        <a:pt x="2238954" y="3377039"/>
                        <a:pt x="2232026" y="3225794"/>
                      </a:cubicBezTo>
                      <a:cubicBezTo>
                        <a:pt x="2279246" y="2917183"/>
                        <a:pt x="2194568" y="2931788"/>
                        <a:pt x="2232026" y="2692394"/>
                      </a:cubicBezTo>
                      <a:cubicBezTo>
                        <a:pt x="2303054" y="2346934"/>
                        <a:pt x="2229825" y="2384625"/>
                        <a:pt x="2460626" y="2311394"/>
                      </a:cubicBezTo>
                      <a:cubicBezTo>
                        <a:pt x="2758258" y="2301308"/>
                        <a:pt x="3418899" y="2372874"/>
                        <a:pt x="3375026" y="1930394"/>
                      </a:cubicBezTo>
                      <a:cubicBezTo>
                        <a:pt x="3349626" y="1752594"/>
                        <a:pt x="3243264" y="1417632"/>
                        <a:pt x="3222626" y="1168394"/>
                      </a:cubicBezTo>
                      <a:cubicBezTo>
                        <a:pt x="3222626" y="939794"/>
                        <a:pt x="2954771" y="736594"/>
                        <a:pt x="2765426" y="558794"/>
                      </a:cubicBezTo>
                      <a:cubicBezTo>
                        <a:pt x="2727326" y="355594"/>
                        <a:pt x="2676526" y="114294"/>
                        <a:pt x="2536826" y="25394"/>
                      </a:cubicBezTo>
                      <a:cubicBezTo>
                        <a:pt x="2313783" y="15075"/>
                        <a:pt x="2387601" y="37565"/>
                        <a:pt x="1927226" y="25394"/>
                      </a:cubicBezTo>
                      <a:lnTo>
                        <a:pt x="936626" y="25394"/>
                      </a:lnTo>
                      <a:cubicBezTo>
                        <a:pt x="925743" y="0"/>
                        <a:pt x="500689" y="39569"/>
                        <a:pt x="479426" y="25394"/>
                      </a:cubicBezTo>
                      <a:cubicBezTo>
                        <a:pt x="339726" y="126994"/>
                        <a:pt x="0" y="109532"/>
                        <a:pt x="98425" y="634994"/>
                      </a:cubicBezTo>
                      <a:cubicBezTo>
                        <a:pt x="111125" y="787394"/>
                        <a:pt x="111126" y="929740"/>
                        <a:pt x="98426" y="1244594"/>
                      </a:cubicBezTo>
                      <a:close/>
                    </a:path>
                  </a:pathLst>
                </a:custGeom>
                <a:solidFill>
                  <a:srgbClr val="FFFF66">
                    <a:alpha val="50195"/>
                  </a:srgbClr>
                </a:solidFill>
                <a:ln w="28575">
                  <a:solidFill>
                    <a:sysClr val="windowText" lastClr="000000">
                      <a:lumMod val="100000"/>
                      <a:lumOff val="0"/>
                    </a:sys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ctr" anchorCtr="0" upright="1">
                  <a:noAutofit/>
                </a:bodyPr>
                <a:lstStyle/>
                <a:p>
                  <a:pPr defTabSz="685800">
                    <a:lnSpc>
                      <a:spcPct val="115000"/>
                    </a:lnSpc>
                    <a:spcAft>
                      <a:spcPts val="750"/>
                    </a:spcAft>
                  </a:pPr>
                  <a:r>
                    <a:rPr lang="en-US" sz="750">
                      <a:solidFill>
                        <a:prstClr val="black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US" sz="825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59236" y="26156"/>
                  <a:ext cx="11269" cy="14755"/>
                </a:xfrm>
                <a:custGeom>
                  <a:avLst/>
                  <a:gdLst>
                    <a:gd name="T0" fmla="*/ 9236 w 1126836"/>
                    <a:gd name="T1" fmla="*/ 1161473 h 1475509"/>
                    <a:gd name="T2" fmla="*/ 300181 w 1126836"/>
                    <a:gd name="T3" fmla="*/ 759691 h 1475509"/>
                    <a:gd name="T4" fmla="*/ 729672 w 1126836"/>
                    <a:gd name="T5" fmla="*/ 25400 h 1475509"/>
                    <a:gd name="T6" fmla="*/ 979053 w 1126836"/>
                    <a:gd name="T7" fmla="*/ 607291 h 1475509"/>
                    <a:gd name="T8" fmla="*/ 1076036 w 1126836"/>
                    <a:gd name="T9" fmla="*/ 1237674 h 1475509"/>
                    <a:gd name="T10" fmla="*/ 674253 w 1126836"/>
                    <a:gd name="T11" fmla="*/ 1300018 h 1475509"/>
                    <a:gd name="T12" fmla="*/ 244763 w 1126836"/>
                    <a:gd name="T13" fmla="*/ 1452418 h 1475509"/>
                    <a:gd name="T14" fmla="*/ 9236 w 1126836"/>
                    <a:gd name="T15" fmla="*/ 1161473 h 147550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26836"/>
                    <a:gd name="T25" fmla="*/ 0 h 1475509"/>
                    <a:gd name="T26" fmla="*/ 1126836 w 1126836"/>
                    <a:gd name="T27" fmla="*/ 1475509 h 147550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26836" h="1475509">
                      <a:moveTo>
                        <a:pt x="9236" y="1161473"/>
                      </a:moveTo>
                      <a:cubicBezTo>
                        <a:pt x="18472" y="1046019"/>
                        <a:pt x="180108" y="949036"/>
                        <a:pt x="300181" y="759691"/>
                      </a:cubicBezTo>
                      <a:cubicBezTo>
                        <a:pt x="420254" y="570346"/>
                        <a:pt x="616527" y="50800"/>
                        <a:pt x="729672" y="25400"/>
                      </a:cubicBezTo>
                      <a:cubicBezTo>
                        <a:pt x="842817" y="0"/>
                        <a:pt x="921326" y="405245"/>
                        <a:pt x="979053" y="607291"/>
                      </a:cubicBezTo>
                      <a:cubicBezTo>
                        <a:pt x="1036780" y="809337"/>
                        <a:pt x="1126836" y="1122220"/>
                        <a:pt x="1076036" y="1237674"/>
                      </a:cubicBezTo>
                      <a:cubicBezTo>
                        <a:pt x="1025236" y="1353129"/>
                        <a:pt x="812798" y="1264227"/>
                        <a:pt x="674253" y="1300018"/>
                      </a:cubicBezTo>
                      <a:cubicBezTo>
                        <a:pt x="535708" y="1335809"/>
                        <a:pt x="355599" y="1475509"/>
                        <a:pt x="244763" y="1452418"/>
                      </a:cubicBezTo>
                      <a:cubicBezTo>
                        <a:pt x="133927" y="1429327"/>
                        <a:pt x="0" y="1276927"/>
                        <a:pt x="9236" y="1161473"/>
                      </a:cubicBezTo>
                      <a:close/>
                    </a:path>
                  </a:pathLst>
                </a:custGeom>
                <a:solidFill>
                  <a:srgbClr val="FFFF66">
                    <a:alpha val="49803"/>
                  </a:srgbClr>
                </a:solidFill>
                <a:ln w="25400">
                  <a:solidFill>
                    <a:sysClr val="windowText" lastClr="000000">
                      <a:lumMod val="100000"/>
                      <a:lumOff val="0"/>
                    </a:sys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ctr" anchorCtr="0" upright="1">
                  <a:noAutofit/>
                </a:bodyPr>
                <a:lstStyle/>
                <a:p>
                  <a:pPr defTabSz="685800">
                    <a:lnSpc>
                      <a:spcPct val="115000"/>
                    </a:lnSpc>
                    <a:spcAft>
                      <a:spcPts val="750"/>
                    </a:spcAft>
                  </a:pPr>
                  <a:r>
                    <a:rPr lang="en-US" sz="825">
                      <a:solidFill>
                        <a:prstClr val="black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US" sz="825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14478" y="190"/>
                <a:ext cx="22989" cy="33905"/>
              </a:xfrm>
              <a:custGeom>
                <a:avLst/>
                <a:gdLst>
                  <a:gd name="T0" fmla="*/ 74723 w 3942919"/>
                  <a:gd name="T1" fmla="*/ 2684 h 6015038"/>
                  <a:gd name="T2" fmla="*/ 163582 w 3942919"/>
                  <a:gd name="T3" fmla="*/ 303349 h 6015038"/>
                  <a:gd name="T4" fmla="*/ 430160 w 3942919"/>
                  <a:gd name="T5" fmla="*/ 689919 h 6015038"/>
                  <a:gd name="T6" fmla="*/ 563448 w 3942919"/>
                  <a:gd name="T7" fmla="*/ 1248297 h 6015038"/>
                  <a:gd name="T8" fmla="*/ 1007744 w 3942919"/>
                  <a:gd name="T9" fmla="*/ 1463058 h 6015038"/>
                  <a:gd name="T10" fmla="*/ 1807477 w 3942919"/>
                  <a:gd name="T11" fmla="*/ 1506011 h 6015038"/>
                  <a:gd name="T12" fmla="*/ 1851906 w 3942919"/>
                  <a:gd name="T13" fmla="*/ 2536863 h 6015038"/>
                  <a:gd name="T14" fmla="*/ 1735278 w 3942919"/>
                  <a:gd name="T15" fmla="*/ 3046920 h 6015038"/>
                  <a:gd name="T16" fmla="*/ 2162913 w 3942919"/>
                  <a:gd name="T17" fmla="*/ 3310002 h 6015038"/>
                  <a:gd name="T18" fmla="*/ 2251772 w 3942919"/>
                  <a:gd name="T19" fmla="*/ 2837528 h 6015038"/>
                  <a:gd name="T20" fmla="*/ 2251772 w 3942919"/>
                  <a:gd name="T21" fmla="*/ 1634867 h 6015038"/>
                  <a:gd name="T22" fmla="*/ 2251772 w 3942919"/>
                  <a:gd name="T23" fmla="*/ 695288 h 6015038"/>
                  <a:gd name="T24" fmla="*/ 2251772 w 3942919"/>
                  <a:gd name="T25" fmla="*/ 2684 h 6015038"/>
                  <a:gd name="T26" fmla="*/ 1502023 w 3942919"/>
                  <a:gd name="T27" fmla="*/ 2684 h 6015038"/>
                  <a:gd name="T28" fmla="*/ 741166 w 3942919"/>
                  <a:gd name="T29" fmla="*/ 2684 h 6015038"/>
                  <a:gd name="T30" fmla="*/ 74723 w 3942919"/>
                  <a:gd name="T31" fmla="*/ 2684 h 601503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42919"/>
                  <a:gd name="T49" fmla="*/ 0 h 6015038"/>
                  <a:gd name="T50" fmla="*/ 3942919 w 3942919"/>
                  <a:gd name="T51" fmla="*/ 6015038 h 601503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42919" h="6015038">
                    <a:moveTo>
                      <a:pt x="128155" y="4762"/>
                    </a:moveTo>
                    <a:cubicBezTo>
                      <a:pt x="0" y="100589"/>
                      <a:pt x="304801" y="251834"/>
                      <a:pt x="280556" y="538162"/>
                    </a:cubicBezTo>
                    <a:cubicBezTo>
                      <a:pt x="561111" y="796780"/>
                      <a:pt x="736601" y="882216"/>
                      <a:pt x="737756" y="1223962"/>
                    </a:cubicBezTo>
                    <a:cubicBezTo>
                      <a:pt x="833801" y="1474788"/>
                      <a:pt x="899391" y="1994044"/>
                      <a:pt x="966355" y="2214562"/>
                    </a:cubicBezTo>
                    <a:cubicBezTo>
                      <a:pt x="1144155" y="2379662"/>
                      <a:pt x="1558638" y="2091026"/>
                      <a:pt x="1728356" y="2595562"/>
                    </a:cubicBezTo>
                    <a:cubicBezTo>
                      <a:pt x="2071256" y="2608262"/>
                      <a:pt x="2873665" y="2470871"/>
                      <a:pt x="3099956" y="2671762"/>
                    </a:cubicBezTo>
                    <a:cubicBezTo>
                      <a:pt x="3353956" y="3052762"/>
                      <a:pt x="3292620" y="4011468"/>
                      <a:pt x="3176155" y="4500562"/>
                    </a:cubicBezTo>
                    <a:cubicBezTo>
                      <a:pt x="3052763" y="5052002"/>
                      <a:pt x="3113088" y="5071196"/>
                      <a:pt x="2976130" y="5405437"/>
                    </a:cubicBezTo>
                    <a:cubicBezTo>
                      <a:pt x="2872943" y="6015038"/>
                      <a:pt x="3228543" y="5943600"/>
                      <a:pt x="3709555" y="5872162"/>
                    </a:cubicBezTo>
                    <a:cubicBezTo>
                      <a:pt x="3942919" y="5762625"/>
                      <a:pt x="3836555" y="5529262"/>
                      <a:pt x="3861955" y="5033962"/>
                    </a:cubicBezTo>
                    <a:cubicBezTo>
                      <a:pt x="3887355" y="4538662"/>
                      <a:pt x="3861955" y="3533774"/>
                      <a:pt x="3861955" y="2900362"/>
                    </a:cubicBezTo>
                    <a:lnTo>
                      <a:pt x="3861955" y="1233487"/>
                    </a:lnTo>
                    <a:cubicBezTo>
                      <a:pt x="3861955" y="740568"/>
                      <a:pt x="3890531" y="214312"/>
                      <a:pt x="3861956" y="4762"/>
                    </a:cubicBezTo>
                    <a:cubicBezTo>
                      <a:pt x="3714320" y="0"/>
                      <a:pt x="3007880" y="4762"/>
                      <a:pt x="2576080" y="4762"/>
                    </a:cubicBezTo>
                    <a:lnTo>
                      <a:pt x="1271155" y="4762"/>
                    </a:lnTo>
                    <a:cubicBezTo>
                      <a:pt x="875868" y="4762"/>
                      <a:pt x="439882" y="16308"/>
                      <a:pt x="128155" y="4762"/>
                    </a:cubicBezTo>
                    <a:close/>
                  </a:path>
                </a:pathLst>
              </a:custGeom>
              <a:solidFill>
                <a:srgbClr val="FB2211">
                  <a:alpha val="50195"/>
                </a:srgbClr>
              </a:solidFill>
              <a:ln w="25400">
                <a:solidFill>
                  <a:sysClr val="windowText" lastClr="000000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ctr" anchorCtr="0" upright="1">
                <a:noAutofit/>
              </a:bodyPr>
              <a:lstStyle/>
              <a:p>
                <a:pPr defTabSz="685800"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en-US" sz="825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825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2192" y="12858"/>
                <a:ext cx="22646" cy="20787"/>
              </a:xfrm>
              <a:custGeom>
                <a:avLst/>
                <a:gdLst>
                  <a:gd name="T0" fmla="*/ 647930 w 3884081"/>
                  <a:gd name="T1" fmla="*/ 22534 h 3687653"/>
                  <a:gd name="T2" fmla="*/ 292493 w 3884081"/>
                  <a:gd name="T3" fmla="*/ 22534 h 3687653"/>
                  <a:gd name="T4" fmla="*/ 85156 w 3884081"/>
                  <a:gd name="T5" fmla="*/ 495008 h 3687653"/>
                  <a:gd name="T6" fmla="*/ 70346 w 3884081"/>
                  <a:gd name="T7" fmla="*/ 1053385 h 3687653"/>
                  <a:gd name="T8" fmla="*/ 159205 w 3884081"/>
                  <a:gd name="T9" fmla="*/ 1525860 h 3687653"/>
                  <a:gd name="T10" fmla="*/ 772889 w 3884081"/>
                  <a:gd name="T11" fmla="*/ 1964778 h 3687653"/>
                  <a:gd name="T12" fmla="*/ 1803100 w 3884081"/>
                  <a:gd name="T13" fmla="*/ 1955381 h 3687653"/>
                  <a:gd name="T14" fmla="*/ 2202965 w 3884081"/>
                  <a:gd name="T15" fmla="*/ 1225195 h 3687653"/>
                  <a:gd name="T16" fmla="*/ 2173346 w 3884081"/>
                  <a:gd name="T17" fmla="*/ 323199 h 3687653"/>
                  <a:gd name="T18" fmla="*/ 1240325 w 3884081"/>
                  <a:gd name="T19" fmla="*/ 194342 h 3687653"/>
                  <a:gd name="T20" fmla="*/ 1107036 w 3884081"/>
                  <a:gd name="T21" fmla="*/ 22534 h 3687653"/>
                  <a:gd name="T22" fmla="*/ 647930 w 3884081"/>
                  <a:gd name="T23" fmla="*/ 22534 h 36876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884081"/>
                  <a:gd name="T37" fmla="*/ 0 h 3687653"/>
                  <a:gd name="T38" fmla="*/ 3884081 w 3884081"/>
                  <a:gd name="T39" fmla="*/ 3687653 h 368765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884081" h="3687653">
                    <a:moveTo>
                      <a:pt x="1111247" y="39976"/>
                    </a:moveTo>
                    <a:cubicBezTo>
                      <a:pt x="831847" y="52676"/>
                      <a:pt x="764883" y="69994"/>
                      <a:pt x="501647" y="39976"/>
                    </a:cubicBezTo>
                    <a:cubicBezTo>
                      <a:pt x="21933" y="0"/>
                      <a:pt x="179890" y="494940"/>
                      <a:pt x="146048" y="878176"/>
                    </a:cubicBezTo>
                    <a:cubicBezTo>
                      <a:pt x="110257" y="1174894"/>
                      <a:pt x="155574" y="1440150"/>
                      <a:pt x="120649" y="1868775"/>
                    </a:cubicBezTo>
                    <a:cubicBezTo>
                      <a:pt x="0" y="2316451"/>
                      <a:pt x="46829" y="2437498"/>
                      <a:pt x="273048" y="2706976"/>
                    </a:cubicBezTo>
                    <a:cubicBezTo>
                      <a:pt x="424655" y="2979630"/>
                      <a:pt x="855661" y="3358645"/>
                      <a:pt x="1325561" y="3485645"/>
                    </a:cubicBezTo>
                    <a:cubicBezTo>
                      <a:pt x="1795461" y="3612645"/>
                      <a:pt x="2683668" y="3687653"/>
                      <a:pt x="3092449" y="3468975"/>
                    </a:cubicBezTo>
                    <a:cubicBezTo>
                      <a:pt x="3501230" y="3250297"/>
                      <a:pt x="3672415" y="2656176"/>
                      <a:pt x="3778248" y="2173576"/>
                    </a:cubicBezTo>
                    <a:cubicBezTo>
                      <a:pt x="3884081" y="1690976"/>
                      <a:pt x="3802493" y="964767"/>
                      <a:pt x="3727448" y="573376"/>
                    </a:cubicBezTo>
                    <a:cubicBezTo>
                      <a:pt x="3652402" y="154275"/>
                      <a:pt x="2771485" y="352858"/>
                      <a:pt x="2127248" y="344776"/>
                    </a:cubicBezTo>
                    <a:lnTo>
                      <a:pt x="1898648" y="39976"/>
                    </a:lnTo>
                    <a:lnTo>
                      <a:pt x="1111247" y="39976"/>
                    </a:lnTo>
                    <a:close/>
                  </a:path>
                </a:pathLst>
              </a:custGeom>
              <a:solidFill>
                <a:srgbClr val="4F81BD">
                  <a:alpha val="50195"/>
                </a:srgbClr>
              </a:solidFill>
              <a:ln w="25400">
                <a:solidFill>
                  <a:sysClr val="windowText" lastClr="000000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ctr" anchorCtr="0" upright="1">
                <a:noAutofit/>
              </a:bodyPr>
              <a:lstStyle/>
              <a:p>
                <a:pPr defTabSz="685800"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en-US" sz="825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825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16668" y="0"/>
                <a:ext cx="19940" cy="25198"/>
              </a:xfrm>
              <a:custGeom>
                <a:avLst/>
                <a:gdLst>
                  <a:gd name="T0" fmla="*/ 25581 w 3419764"/>
                  <a:gd name="T1" fmla="*/ 62476 h 4470400"/>
                  <a:gd name="T2" fmla="*/ 187143 w 3419764"/>
                  <a:gd name="T3" fmla="*/ 406093 h 4470400"/>
                  <a:gd name="T4" fmla="*/ 728376 w 3419764"/>
                  <a:gd name="T5" fmla="*/ 710663 h 4470400"/>
                  <a:gd name="T6" fmla="*/ 817236 w 3419764"/>
                  <a:gd name="T7" fmla="*/ 898091 h 4470400"/>
                  <a:gd name="T8" fmla="*/ 962642 w 3419764"/>
                  <a:gd name="T9" fmla="*/ 1015233 h 4470400"/>
                  <a:gd name="T10" fmla="*/ 776845 w 3419764"/>
                  <a:gd name="T11" fmla="*/ 1046471 h 4470400"/>
                  <a:gd name="T12" fmla="*/ 970719 w 3419764"/>
                  <a:gd name="T13" fmla="*/ 1202661 h 4470400"/>
                  <a:gd name="T14" fmla="*/ 1342312 w 3419764"/>
                  <a:gd name="T15" fmla="*/ 1187042 h 4470400"/>
                  <a:gd name="T16" fmla="*/ 1487718 w 3419764"/>
                  <a:gd name="T17" fmla="*/ 1530659 h 4470400"/>
                  <a:gd name="T18" fmla="*/ 1625046 w 3419764"/>
                  <a:gd name="T19" fmla="*/ 2217894 h 4470400"/>
                  <a:gd name="T20" fmla="*/ 1649280 w 3419764"/>
                  <a:gd name="T21" fmla="*/ 2483416 h 4470400"/>
                  <a:gd name="T22" fmla="*/ 1891623 w 3419764"/>
                  <a:gd name="T23" fmla="*/ 2436560 h 4470400"/>
                  <a:gd name="T24" fmla="*/ 1980482 w 3419764"/>
                  <a:gd name="T25" fmla="*/ 2131990 h 4470400"/>
                  <a:gd name="T26" fmla="*/ 1972405 w 3419764"/>
                  <a:gd name="T27" fmla="*/ 1843038 h 4470400"/>
                  <a:gd name="T28" fmla="*/ 1851233 w 3419764"/>
                  <a:gd name="T29" fmla="*/ 1530659 h 4470400"/>
                  <a:gd name="T30" fmla="*/ 1770452 w 3419764"/>
                  <a:gd name="T31" fmla="*/ 1343231 h 4470400"/>
                  <a:gd name="T32" fmla="*/ 1940092 w 3419764"/>
                  <a:gd name="T33" fmla="*/ 1155804 h 4470400"/>
                  <a:gd name="T34" fmla="*/ 1948170 w 3419764"/>
                  <a:gd name="T35" fmla="*/ 937138 h 4470400"/>
                  <a:gd name="T36" fmla="*/ 1766413 w 3419764"/>
                  <a:gd name="T37" fmla="*/ 706758 h 4470400"/>
                  <a:gd name="T38" fmla="*/ 1374625 w 3419764"/>
                  <a:gd name="T39" fmla="*/ 663806 h 4470400"/>
                  <a:gd name="T40" fmla="*/ 1059578 w 3419764"/>
                  <a:gd name="T41" fmla="*/ 484188 h 4470400"/>
                  <a:gd name="T42" fmla="*/ 776845 w 3419764"/>
                  <a:gd name="T43" fmla="*/ 265522 h 4470400"/>
                  <a:gd name="T44" fmla="*/ 437564 w 3419764"/>
                  <a:gd name="T45" fmla="*/ 93714 h 4470400"/>
                  <a:gd name="T46" fmla="*/ 219456 w 3419764"/>
                  <a:gd name="T47" fmla="*/ 31238 h 4470400"/>
                  <a:gd name="T48" fmla="*/ 33659 w 3419764"/>
                  <a:gd name="T49" fmla="*/ 31238 h 4470400"/>
                  <a:gd name="T50" fmla="*/ 25581 w 3419764"/>
                  <a:gd name="T51" fmla="*/ 62476 h 447040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419764"/>
                  <a:gd name="T79" fmla="*/ 0 h 4470400"/>
                  <a:gd name="T80" fmla="*/ 3419764 w 3419764"/>
                  <a:gd name="T81" fmla="*/ 4470400 h 447040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419764" h="4470400">
                    <a:moveTo>
                      <a:pt x="43873" y="110836"/>
                    </a:moveTo>
                    <a:cubicBezTo>
                      <a:pt x="87746" y="221672"/>
                      <a:pt x="120073" y="528782"/>
                      <a:pt x="320964" y="720436"/>
                    </a:cubicBezTo>
                    <a:cubicBezTo>
                      <a:pt x="521855" y="912090"/>
                      <a:pt x="1069110" y="1115290"/>
                      <a:pt x="1249219" y="1260763"/>
                    </a:cubicBezTo>
                    <a:cubicBezTo>
                      <a:pt x="1429328" y="1406236"/>
                      <a:pt x="1334655" y="1503217"/>
                      <a:pt x="1401619" y="1593272"/>
                    </a:cubicBezTo>
                    <a:cubicBezTo>
                      <a:pt x="1468583" y="1683327"/>
                      <a:pt x="1662547" y="1757218"/>
                      <a:pt x="1651001" y="1801091"/>
                    </a:cubicBezTo>
                    <a:cubicBezTo>
                      <a:pt x="1639456" y="1844964"/>
                      <a:pt x="1330037" y="1801091"/>
                      <a:pt x="1332346" y="1856509"/>
                    </a:cubicBezTo>
                    <a:cubicBezTo>
                      <a:pt x="1334655" y="1911927"/>
                      <a:pt x="1503219" y="2092036"/>
                      <a:pt x="1664855" y="2133600"/>
                    </a:cubicBezTo>
                    <a:cubicBezTo>
                      <a:pt x="1826491" y="2175164"/>
                      <a:pt x="2154382" y="2008909"/>
                      <a:pt x="2302164" y="2105891"/>
                    </a:cubicBezTo>
                    <a:cubicBezTo>
                      <a:pt x="2449946" y="2202873"/>
                      <a:pt x="2470728" y="2410691"/>
                      <a:pt x="2551546" y="2715491"/>
                    </a:cubicBezTo>
                    <a:cubicBezTo>
                      <a:pt x="2632364" y="3020291"/>
                      <a:pt x="2740891" y="3652982"/>
                      <a:pt x="2787073" y="3934691"/>
                    </a:cubicBezTo>
                    <a:cubicBezTo>
                      <a:pt x="2833255" y="4216400"/>
                      <a:pt x="2752437" y="4341091"/>
                      <a:pt x="2828637" y="4405745"/>
                    </a:cubicBezTo>
                    <a:cubicBezTo>
                      <a:pt x="2904837" y="4470400"/>
                      <a:pt x="3149600" y="4426527"/>
                      <a:pt x="3244273" y="4322618"/>
                    </a:cubicBezTo>
                    <a:cubicBezTo>
                      <a:pt x="3338946" y="4218709"/>
                      <a:pt x="3373582" y="3957782"/>
                      <a:pt x="3396673" y="3782291"/>
                    </a:cubicBezTo>
                    <a:cubicBezTo>
                      <a:pt x="3419764" y="3606800"/>
                      <a:pt x="3419764" y="3447472"/>
                      <a:pt x="3382819" y="3269672"/>
                    </a:cubicBezTo>
                    <a:cubicBezTo>
                      <a:pt x="3345874" y="3091872"/>
                      <a:pt x="3232728" y="2863273"/>
                      <a:pt x="3175001" y="2715491"/>
                    </a:cubicBezTo>
                    <a:cubicBezTo>
                      <a:pt x="3117274" y="2567709"/>
                      <a:pt x="3011055" y="2493817"/>
                      <a:pt x="3036455" y="2382981"/>
                    </a:cubicBezTo>
                    <a:cubicBezTo>
                      <a:pt x="3061855" y="2272145"/>
                      <a:pt x="3276601" y="2170544"/>
                      <a:pt x="3327401" y="2050472"/>
                    </a:cubicBezTo>
                    <a:cubicBezTo>
                      <a:pt x="3378201" y="1930400"/>
                      <a:pt x="3390901" y="1795318"/>
                      <a:pt x="3341255" y="1662545"/>
                    </a:cubicBezTo>
                    <a:cubicBezTo>
                      <a:pt x="3291609" y="1529772"/>
                      <a:pt x="3193473" y="1334654"/>
                      <a:pt x="3029528" y="1253836"/>
                    </a:cubicBezTo>
                    <a:cubicBezTo>
                      <a:pt x="2865583" y="1173018"/>
                      <a:pt x="2559629" y="1243445"/>
                      <a:pt x="2357583" y="1177636"/>
                    </a:cubicBezTo>
                    <a:cubicBezTo>
                      <a:pt x="2155538" y="1111827"/>
                      <a:pt x="1988128" y="976745"/>
                      <a:pt x="1817255" y="858981"/>
                    </a:cubicBezTo>
                    <a:cubicBezTo>
                      <a:pt x="1646382" y="741217"/>
                      <a:pt x="1510146" y="586508"/>
                      <a:pt x="1332346" y="471054"/>
                    </a:cubicBezTo>
                    <a:cubicBezTo>
                      <a:pt x="1154546" y="355600"/>
                      <a:pt x="909782" y="235527"/>
                      <a:pt x="750455" y="166254"/>
                    </a:cubicBezTo>
                    <a:cubicBezTo>
                      <a:pt x="591128" y="96981"/>
                      <a:pt x="491838" y="73891"/>
                      <a:pt x="376383" y="55418"/>
                    </a:cubicBezTo>
                    <a:cubicBezTo>
                      <a:pt x="260929" y="36945"/>
                      <a:pt x="113146" y="53109"/>
                      <a:pt x="57728" y="55418"/>
                    </a:cubicBezTo>
                    <a:cubicBezTo>
                      <a:pt x="2310" y="57727"/>
                      <a:pt x="0" y="0"/>
                      <a:pt x="43873" y="110836"/>
                    </a:cubicBezTo>
                    <a:close/>
                  </a:path>
                </a:pathLst>
              </a:custGeom>
              <a:solidFill>
                <a:srgbClr val="14F82A">
                  <a:alpha val="50195"/>
                </a:srgbClr>
              </a:solidFill>
              <a:ln w="25400">
                <a:solidFill>
                  <a:sysClr val="windowText" lastClr="000000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ctr" anchorCtr="0" upright="1">
                <a:noAutofit/>
              </a:bodyPr>
              <a:lstStyle/>
              <a:p>
                <a:pPr defTabSz="685800"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en-US" sz="825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825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2"/>
              <p:cNvSpPr txBox="1">
                <a:spLocks noChangeArrowheads="1"/>
              </p:cNvSpPr>
              <p:nvPr/>
            </p:nvSpPr>
            <p:spPr bwMode="auto">
              <a:xfrm>
                <a:off x="1147" y="2762"/>
                <a:ext cx="11453" cy="5874"/>
              </a:xfrm>
              <a:prstGeom prst="rect">
                <a:avLst/>
              </a:prstGeom>
              <a:solidFill>
                <a:sysClr val="window" lastClr="FFFFFF">
                  <a:lumMod val="100000"/>
                  <a:lumOff val="0"/>
                </a:sysClr>
              </a:solidFill>
              <a:ln w="9525">
                <a:solidFill>
                  <a:sysClr val="windowText" lastClr="000000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algn="ctr" defTabSz="685800">
                  <a:lnSpc>
                    <a:spcPct val="115000"/>
                  </a:lnSpc>
                </a:pPr>
                <a:r>
                  <a:rPr lang="en-US" sz="900">
                    <a:solidFill>
                      <a:srgbClr val="000000"/>
                    </a:solidFill>
                    <a:ea typeface="Calibri" panose="020F0502020204030204" pitchFamily="34" charset="0"/>
                  </a:rPr>
                  <a:t>Atmospheric Rivers </a:t>
                </a:r>
                <a:endParaRPr lang="en-US" sz="9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ctr" defTabSz="685800">
                  <a:lnSpc>
                    <a:spcPct val="115000"/>
                  </a:lnSpc>
                </a:pPr>
                <a:r>
                  <a:rPr lang="en-US" sz="900">
                    <a:solidFill>
                      <a:srgbClr val="000000"/>
                    </a:solidFill>
                    <a:ea typeface="Calibri" panose="020F0502020204030204" pitchFamily="34" charset="0"/>
                  </a:rPr>
                  <a:t>(fall and winter)</a:t>
                </a:r>
                <a:endParaRPr lang="en-US" sz="9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3" name="TextBox 31"/>
              <p:cNvSpPr txBox="1">
                <a:spLocks noChangeArrowheads="1"/>
              </p:cNvSpPr>
              <p:nvPr/>
            </p:nvSpPr>
            <p:spPr bwMode="auto">
              <a:xfrm>
                <a:off x="21584" y="23336"/>
                <a:ext cx="10955" cy="5874"/>
              </a:xfrm>
              <a:prstGeom prst="rect">
                <a:avLst/>
              </a:prstGeom>
              <a:solidFill>
                <a:sysClr val="window" lastClr="FFFFFF">
                  <a:lumMod val="100000"/>
                  <a:lumOff val="0"/>
                </a:sysClr>
              </a:solidFill>
              <a:ln w="9525">
                <a:solidFill>
                  <a:sysClr val="windowText" lastClr="000000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algn="ctr" defTabSz="685800">
                  <a:lnSpc>
                    <a:spcPct val="115000"/>
                  </a:lnSpc>
                </a:pPr>
                <a:r>
                  <a:rPr lang="en-US" sz="900">
                    <a:solidFill>
                      <a:srgbClr val="000000"/>
                    </a:solidFill>
                    <a:ea typeface="Calibri" panose="020F0502020204030204" pitchFamily="34" charset="0"/>
                  </a:rPr>
                  <a:t>Southwest Monsoon (summer &amp; fall)</a:t>
                </a:r>
                <a:endParaRPr lang="en-US" sz="9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4" name="TextBox 34"/>
              <p:cNvSpPr txBox="1">
                <a:spLocks noChangeArrowheads="1"/>
              </p:cNvSpPr>
              <p:nvPr/>
            </p:nvSpPr>
            <p:spPr bwMode="auto">
              <a:xfrm>
                <a:off x="24036" y="190"/>
                <a:ext cx="12947" cy="5462"/>
              </a:xfrm>
              <a:prstGeom prst="rect">
                <a:avLst/>
              </a:prstGeom>
              <a:solidFill>
                <a:sysClr val="window" lastClr="FFFFFF">
                  <a:lumMod val="100000"/>
                  <a:lumOff val="0"/>
                </a:sysClr>
              </a:solidFill>
              <a:ln w="9525">
                <a:solidFill>
                  <a:sysClr val="windowText" lastClr="000000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algn="ctr" defTabSz="685800">
                  <a:lnSpc>
                    <a:spcPct val="115000"/>
                  </a:lnSpc>
                </a:pPr>
                <a:r>
                  <a:rPr lang="en-US" sz="900">
                    <a:solidFill>
                      <a:srgbClr val="000000"/>
                    </a:solidFill>
                    <a:ea typeface="Calibri" panose="020F0502020204030204" pitchFamily="34" charset="0"/>
                  </a:rPr>
                  <a:t>Great Plains Deep Convection</a:t>
                </a:r>
                <a:endParaRPr lang="en-US" sz="9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ctr" defTabSz="685800">
                  <a:lnSpc>
                    <a:spcPct val="115000"/>
                  </a:lnSpc>
                </a:pPr>
                <a:r>
                  <a:rPr lang="en-US" sz="900">
                    <a:solidFill>
                      <a:srgbClr val="000000"/>
                    </a:solidFill>
                    <a:ea typeface="Calibri" panose="020F0502020204030204" pitchFamily="34" charset="0"/>
                  </a:rPr>
                  <a:t>(spring and summer)</a:t>
                </a:r>
                <a:endParaRPr lang="en-US" sz="9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5" name="TextBox 17"/>
              <p:cNvSpPr txBox="1">
                <a:spLocks noChangeArrowheads="1"/>
              </p:cNvSpPr>
              <p:nvPr/>
            </p:nvSpPr>
            <p:spPr bwMode="auto">
              <a:xfrm>
                <a:off x="24154" y="7143"/>
                <a:ext cx="11850" cy="5715"/>
              </a:xfrm>
              <a:prstGeom prst="rect">
                <a:avLst/>
              </a:prstGeom>
              <a:solidFill>
                <a:sysClr val="window" lastClr="FFFFFF">
                  <a:lumMod val="100000"/>
                  <a:lumOff val="0"/>
                </a:sysClr>
              </a:solidFill>
              <a:ln w="9525">
                <a:solidFill>
                  <a:sysClr val="windowText" lastClr="000000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algn="ctr" defTabSz="685800">
                  <a:lnSpc>
                    <a:spcPct val="115000"/>
                  </a:lnSpc>
                </a:pPr>
                <a:r>
                  <a:rPr lang="en-US" sz="900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Front </a:t>
                </a:r>
                <a:r>
                  <a:rPr lang="en-US" sz="9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Range Upslope (rain/snow)</a:t>
                </a:r>
                <a:endParaRPr lang="en-US" sz="9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644309" y="1715135"/>
            <a:ext cx="4712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 smtClean="0">
                <a:solidFill>
                  <a:prstClr val="black"/>
                </a:solidFill>
              </a:rPr>
              <a:t>Where</a:t>
            </a:r>
            <a:r>
              <a:rPr lang="en-US" sz="1600" dirty="0">
                <a:solidFill>
                  <a:prstClr val="black"/>
                </a:solidFill>
              </a:rPr>
              <a:t>:	UC San Diego/Scripps Inst. Oceanography</a:t>
            </a:r>
          </a:p>
          <a:p>
            <a:pPr defTabSz="685800"/>
            <a:r>
              <a:rPr lang="en-US" sz="1600" dirty="0">
                <a:solidFill>
                  <a:prstClr val="black"/>
                </a:solidFill>
              </a:rPr>
              <a:t>	La Jolla, </a:t>
            </a:r>
            <a:r>
              <a:rPr lang="en-US" sz="1600" dirty="0" smtClean="0">
                <a:solidFill>
                  <a:prstClr val="black"/>
                </a:solidFill>
              </a:rPr>
              <a:t>California, and SCWA Santa Rosa CA</a:t>
            </a:r>
            <a:endParaRPr lang="en-US" sz="1600" dirty="0">
              <a:solidFill>
                <a:prstClr val="black"/>
              </a:solidFill>
            </a:endParaRPr>
          </a:p>
          <a:p>
            <a:pPr defTabSz="685800"/>
            <a:r>
              <a:rPr lang="en-US" sz="1600" dirty="0">
                <a:solidFill>
                  <a:prstClr val="black"/>
                </a:solidFill>
              </a:rPr>
              <a:t>When:	</a:t>
            </a:r>
            <a:r>
              <a:rPr lang="en-US" sz="1600" dirty="0" smtClean="0">
                <a:solidFill>
                  <a:prstClr val="black"/>
                </a:solidFill>
              </a:rPr>
              <a:t>Started </a:t>
            </a:r>
            <a:r>
              <a:rPr lang="en-US" sz="1600" dirty="0">
                <a:solidFill>
                  <a:prstClr val="black"/>
                </a:solidFill>
              </a:rPr>
              <a:t>- 2013</a:t>
            </a:r>
          </a:p>
          <a:p>
            <a:pPr defTabSz="685800"/>
            <a:r>
              <a:rPr lang="en-US" sz="1600" dirty="0">
                <a:solidFill>
                  <a:prstClr val="black"/>
                </a:solidFill>
              </a:rPr>
              <a:t>Who:	Dr. F. M. Ralph (Director)</a:t>
            </a:r>
          </a:p>
          <a:p>
            <a:pPr defTabSz="685800"/>
            <a:r>
              <a:rPr lang="en-US" sz="1600" dirty="0">
                <a:solidFill>
                  <a:prstClr val="black"/>
                </a:solidFill>
              </a:rPr>
              <a:t>	Dr. Dan Cayan</a:t>
            </a:r>
          </a:p>
          <a:p>
            <a:pPr defTabSz="685800"/>
            <a:r>
              <a:rPr lang="en-US" sz="1600" dirty="0">
                <a:solidFill>
                  <a:prstClr val="black"/>
                </a:solidFill>
              </a:rPr>
              <a:t>	Dr. Mike Dettinger</a:t>
            </a:r>
          </a:p>
          <a:p>
            <a:pPr defTabSz="685800"/>
            <a:r>
              <a:rPr lang="en-US" sz="1600" dirty="0">
                <a:solidFill>
                  <a:prstClr val="black"/>
                </a:solidFill>
              </a:rPr>
              <a:t>	</a:t>
            </a:r>
            <a:r>
              <a:rPr lang="en-US" sz="1600" dirty="0" smtClean="0">
                <a:solidFill>
                  <a:prstClr val="black"/>
                </a:solidFill>
              </a:rPr>
              <a:t>15 </a:t>
            </a:r>
            <a:r>
              <a:rPr lang="en-US" sz="1600" dirty="0">
                <a:solidFill>
                  <a:prstClr val="black"/>
                </a:solidFill>
              </a:rPr>
              <a:t>other staff or affiliates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44875" y="5339780"/>
            <a:ext cx="4027228" cy="1436659"/>
            <a:chOff x="1688865" y="4983316"/>
            <a:chExt cx="4948603" cy="1765347"/>
          </a:xfrm>
        </p:grpSpPr>
        <p:pic>
          <p:nvPicPr>
            <p:cNvPr id="11268" name="Picture 4" descr="Scripps Pier and the Scripps Institution of Oceanography campu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7"/>
            <a:stretch/>
          </p:blipFill>
          <p:spPr bwMode="auto">
            <a:xfrm>
              <a:off x="1688865" y="4983316"/>
              <a:ext cx="4948603" cy="1708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521443" y="6332652"/>
              <a:ext cx="3969418" cy="416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600" b="1" i="1" dirty="0">
                  <a:solidFill>
                    <a:prstClr val="white"/>
                  </a:solidFill>
                </a:rPr>
                <a:t>Scripps Institution of Oceanography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1613607" y="3851924"/>
            <a:ext cx="588645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57" t="4125" r="78444" b="6047"/>
          <a:stretch/>
        </p:blipFill>
        <p:spPr>
          <a:xfrm>
            <a:off x="6529889" y="5323286"/>
            <a:ext cx="1172432" cy="14054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880" y="235409"/>
            <a:ext cx="4166458" cy="12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_resource_fig1.png"/>
          <p:cNvPicPr/>
          <p:nvPr/>
        </p:nvPicPr>
        <p:blipFill>
          <a:blip r:embed="rId2"/>
          <a:srcRect r="44875" b="49508"/>
          <a:stretch>
            <a:fillRect/>
          </a:stretch>
        </p:blipFill>
        <p:spPr>
          <a:xfrm>
            <a:off x="711843" y="1329270"/>
            <a:ext cx="4952416" cy="4671481"/>
          </a:xfrm>
          <a:prstGeom prst="rect">
            <a:avLst/>
          </a:prstGeom>
        </p:spPr>
      </p:pic>
      <p:pic>
        <p:nvPicPr>
          <p:cNvPr id="6" name="Picture 5" descr="water-conservation-1-7317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34" y="3584317"/>
            <a:ext cx="3383243" cy="2416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135" y="82440"/>
            <a:ext cx="7915998" cy="9541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800" dirty="0" smtClean="0">
                <a:solidFill>
                  <a:prstClr val="black"/>
                </a:solidFill>
              </a:rPr>
              <a:t>WESTERN U.S.  ANNUAL PRECIPITATION </a:t>
            </a:r>
            <a:r>
              <a:rPr lang="en-US" sz="2800" dirty="0">
                <a:solidFill>
                  <a:prstClr val="black"/>
                </a:solidFill>
              </a:rPr>
              <a:t>IS </a:t>
            </a:r>
            <a:r>
              <a:rPr lang="en-US" sz="2800" dirty="0" smtClean="0">
                <a:solidFill>
                  <a:prstClr val="black"/>
                </a:solidFill>
              </a:rPr>
              <a:t>2-3 TIMES MORE VARIABLE THAN EASTERN U.S.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1843" y="5470703"/>
            <a:ext cx="3659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Dettinger et al. 2011, </a:t>
            </a:r>
            <a:r>
              <a:rPr lang="en-US" sz="2400" i="1" dirty="0">
                <a:solidFill>
                  <a:prstClr val="black"/>
                </a:solidFill>
              </a:rPr>
              <a:t>Water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8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eak_lags_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7" y="2974863"/>
            <a:ext cx="5027492" cy="2232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8913" y="3715228"/>
            <a:ext cx="681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900" dirty="0">
                <a:solidFill>
                  <a:prstClr val="black"/>
                </a:solidFill>
              </a:rPr>
              <a:t>1895-2010</a:t>
            </a:r>
          </a:p>
        </p:txBody>
      </p:sp>
      <p:pic>
        <p:nvPicPr>
          <p:cNvPr id="6" name="Picture 5" descr="drought_step_ma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462" y="2974864"/>
            <a:ext cx="3282824" cy="24362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602" y="5511842"/>
            <a:ext cx="8754302" cy="507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1350" dirty="0">
                <a:solidFill>
                  <a:prstClr val="black"/>
                </a:solidFill>
              </a:rPr>
              <a:t>Dettinger, Michael D., 2013: Atmospheric Rivers as Drought Busters on the U.S. West Coast. </a:t>
            </a:r>
            <a:r>
              <a:rPr lang="en-US" sz="1350" i="1" dirty="0">
                <a:solidFill>
                  <a:prstClr val="black"/>
                </a:solidFill>
              </a:rPr>
              <a:t>J. Hydrometeor</a:t>
            </a:r>
            <a:r>
              <a:rPr lang="en-US" sz="1350" dirty="0">
                <a:solidFill>
                  <a:prstClr val="black"/>
                </a:solidFill>
              </a:rPr>
              <a:t>, </a:t>
            </a:r>
            <a:r>
              <a:rPr lang="en-US" sz="1350" b="1" dirty="0">
                <a:solidFill>
                  <a:prstClr val="black"/>
                </a:solidFill>
              </a:rPr>
              <a:t>14</a:t>
            </a:r>
            <a:r>
              <a:rPr lang="en-US" sz="1350" dirty="0">
                <a:solidFill>
                  <a:prstClr val="black"/>
                </a:solidFill>
              </a:rPr>
              <a:t>, 1721–1732.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0242" y="1129521"/>
            <a:ext cx="8499022" cy="1703487"/>
          </a:xfr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Droughts, on average, end with a bang  (and begin with a whimper) all over the U.S.</a:t>
            </a:r>
          </a:p>
          <a:p>
            <a:r>
              <a:rPr lang="en-US" b="1" dirty="0" smtClean="0"/>
              <a:t>Atmospheric rivers provide the bang </a:t>
            </a:r>
            <a:r>
              <a:rPr lang="en-US" dirty="0" smtClean="0"/>
              <a:t>in a large fraction of the west coast drought breaks, especially in winters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59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4111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Atmospheric rivers: Two recent examples that produced extreme rainfall and flooding</a:t>
            </a:r>
            <a:endParaRPr lang="en-US" sz="2800" b="1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914400"/>
            <a:ext cx="7315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6400800"/>
            <a:ext cx="387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From Ralph et al. 2011, Mon. </a:t>
            </a:r>
            <a:r>
              <a:rPr lang="en-US" dirty="0" err="1" smtClean="0">
                <a:solidFill>
                  <a:prstClr val="black"/>
                </a:solidFill>
              </a:rPr>
              <a:t>Wea</a:t>
            </a:r>
            <a:r>
              <a:rPr lang="en-US" dirty="0" smtClean="0">
                <a:solidFill>
                  <a:prstClr val="black"/>
                </a:solidFill>
              </a:rPr>
              <a:t>. Rev.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1" y="838200"/>
            <a:ext cx="220979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</a:rPr>
              <a:t>These color images represent satellite observations of atmospheric water vapor over the oceans.</a:t>
            </a:r>
          </a:p>
          <a:p>
            <a:pPr defTabSz="914400"/>
            <a:endParaRPr lang="en-US" sz="1600" dirty="0" smtClean="0">
              <a:solidFill>
                <a:prstClr val="black"/>
              </a:solidFill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</a:rPr>
              <a:t>Warm colors = moist air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</a:rPr>
              <a:t>Cool colors = dry air</a:t>
            </a:r>
          </a:p>
          <a:p>
            <a:pPr defTabSz="914400"/>
            <a:endParaRPr lang="en-US" sz="1600" dirty="0" smtClean="0">
              <a:solidFill>
                <a:prstClr val="black"/>
              </a:solidFill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</a:rPr>
              <a:t>ARs can be detected with these data due to their distinctive spatial pattern.</a:t>
            </a:r>
          </a:p>
          <a:p>
            <a:pPr defTabSz="914400"/>
            <a:endParaRPr lang="en-US" sz="1600" dirty="0" smtClean="0">
              <a:solidFill>
                <a:prstClr val="black"/>
              </a:solidFill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</a:rPr>
              <a:t>In the top panel, the AR hit central California and produced 18 inches of rain in 24 hours.</a:t>
            </a:r>
          </a:p>
          <a:p>
            <a:pPr defTabSz="914400"/>
            <a:endParaRPr lang="en-US" sz="1600" dirty="0" smtClean="0">
              <a:solidFill>
                <a:prstClr val="black"/>
              </a:solidFill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</a:rPr>
              <a:t>In the bottom panel, the AR hit the Pacific Northwest and stalled, creating over 25 inches of rain in 3 days.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7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113137" y="5312787"/>
            <a:ext cx="17526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entagon 13"/>
          <p:cNvSpPr/>
          <p:nvPr/>
        </p:nvSpPr>
        <p:spPr>
          <a:xfrm>
            <a:off x="1179811" y="3091294"/>
            <a:ext cx="3810000" cy="2209800"/>
          </a:xfrm>
          <a:prstGeom prst="homePlate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600" dirty="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-811591" y="3781857"/>
            <a:ext cx="381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-248661" y="3634494"/>
            <a:ext cx="1681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</a:rPr>
              <a:t>Altitude MSL (km)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699606" y="5160387"/>
            <a:ext cx="393803" cy="307777"/>
            <a:chOff x="291997" y="4959930"/>
            <a:chExt cx="393803" cy="307777"/>
          </a:xfrm>
        </p:grpSpPr>
        <p:cxnSp>
          <p:nvCxnSpPr>
            <p:cNvPr id="23" name="Straight Connector 22"/>
            <p:cNvCxnSpPr/>
            <p:nvPr/>
          </p:nvCxnSpPr>
          <p:spPr>
            <a:xfrm rot="10800000">
              <a:off x="533400" y="51054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91997" y="495993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</a:rPr>
                <a:t>0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6"/>
          <p:cNvGrpSpPr/>
          <p:nvPr/>
        </p:nvGrpSpPr>
        <p:grpSpPr>
          <a:xfrm>
            <a:off x="712409" y="4142077"/>
            <a:ext cx="393803" cy="307777"/>
            <a:chOff x="291997" y="4959930"/>
            <a:chExt cx="393803" cy="307777"/>
          </a:xfrm>
        </p:grpSpPr>
        <p:cxnSp>
          <p:nvCxnSpPr>
            <p:cNvPr id="28" name="Straight Connector 27"/>
            <p:cNvCxnSpPr/>
            <p:nvPr/>
          </p:nvCxnSpPr>
          <p:spPr>
            <a:xfrm rot="10800000">
              <a:off x="533400" y="51054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91997" y="495993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712409" y="3123767"/>
            <a:ext cx="393803" cy="307777"/>
            <a:chOff x="291997" y="4959930"/>
            <a:chExt cx="393803" cy="307777"/>
          </a:xfrm>
        </p:grpSpPr>
        <p:cxnSp>
          <p:nvCxnSpPr>
            <p:cNvPr id="31" name="Straight Connector 30"/>
            <p:cNvCxnSpPr/>
            <p:nvPr/>
          </p:nvCxnSpPr>
          <p:spPr>
            <a:xfrm rot="10800000">
              <a:off x="533400" y="51054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91997" y="495993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6" name="Group 32"/>
          <p:cNvGrpSpPr/>
          <p:nvPr/>
        </p:nvGrpSpPr>
        <p:grpSpPr>
          <a:xfrm>
            <a:off x="712409" y="2105457"/>
            <a:ext cx="393803" cy="307777"/>
            <a:chOff x="291997" y="4959930"/>
            <a:chExt cx="393803" cy="307777"/>
          </a:xfrm>
        </p:grpSpPr>
        <p:cxnSp>
          <p:nvCxnSpPr>
            <p:cNvPr id="34" name="Straight Connector 33"/>
            <p:cNvCxnSpPr/>
            <p:nvPr/>
          </p:nvCxnSpPr>
          <p:spPr>
            <a:xfrm rot="10800000">
              <a:off x="533400" y="51054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91997" y="495993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>
                  <a:solidFill>
                    <a:prstClr val="black"/>
                  </a:solidFill>
                </a:rPr>
                <a:t>3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94899" y="131171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prstClr val="black"/>
                </a:solidFill>
              </a:rPr>
              <a:t>GPS satellite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8" name="Group 89"/>
          <p:cNvGrpSpPr/>
          <p:nvPr/>
        </p:nvGrpSpPr>
        <p:grpSpPr>
          <a:xfrm>
            <a:off x="1646537" y="1191057"/>
            <a:ext cx="1252533" cy="4090985"/>
            <a:chOff x="1752600" y="990600"/>
            <a:chExt cx="1252533" cy="4090985"/>
          </a:xfrm>
        </p:grpSpPr>
        <p:cxnSp>
          <p:nvCxnSpPr>
            <p:cNvPr id="38" name="Straight Connector 37"/>
            <p:cNvCxnSpPr/>
            <p:nvPr/>
          </p:nvCxnSpPr>
          <p:spPr>
            <a:xfrm rot="16200000" flipH="1">
              <a:off x="419100" y="2324100"/>
              <a:ext cx="3886200" cy="12192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 rot="16200000">
              <a:off x="2944174" y="4866323"/>
              <a:ext cx="45719" cy="761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rot="5400000">
              <a:off x="2890837" y="5005385"/>
              <a:ext cx="1524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8"/>
          <p:cNvGrpSpPr/>
          <p:nvPr/>
        </p:nvGrpSpPr>
        <p:grpSpPr>
          <a:xfrm>
            <a:off x="3246737" y="4953435"/>
            <a:ext cx="152400" cy="352422"/>
            <a:chOff x="3352800" y="4752978"/>
            <a:chExt cx="152400" cy="352422"/>
          </a:xfrm>
        </p:grpSpPr>
        <p:cxnSp>
          <p:nvCxnSpPr>
            <p:cNvPr id="49" name="Straight Connector 48"/>
            <p:cNvCxnSpPr/>
            <p:nvPr/>
          </p:nvCxnSpPr>
          <p:spPr>
            <a:xfrm rot="5400000">
              <a:off x="3276600" y="4953000"/>
              <a:ext cx="3048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352800" y="4876800"/>
              <a:ext cx="762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429000" y="4829177"/>
              <a:ext cx="762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6200000" flipV="1">
              <a:off x="3467100" y="4791078"/>
              <a:ext cx="762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87"/>
          <p:cNvGrpSpPr/>
          <p:nvPr/>
        </p:nvGrpSpPr>
        <p:grpSpPr>
          <a:xfrm>
            <a:off x="2103737" y="5357382"/>
            <a:ext cx="2133600" cy="786675"/>
            <a:chOff x="2209800" y="5156925"/>
            <a:chExt cx="2133600" cy="786675"/>
          </a:xfrm>
        </p:grpSpPr>
        <p:sp>
          <p:nvSpPr>
            <p:cNvPr id="59" name="TextBox 58"/>
            <p:cNvSpPr txBox="1"/>
            <p:nvPr/>
          </p:nvSpPr>
          <p:spPr>
            <a:xfrm>
              <a:off x="2209800" y="5311079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dirty="0" smtClean="0">
                  <a:solidFill>
                    <a:prstClr val="black"/>
                  </a:solidFill>
                </a:rPr>
                <a:t>GPS-met receiver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05100" y="5574268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dirty="0" smtClean="0">
                  <a:solidFill>
                    <a:prstClr val="black"/>
                  </a:solidFill>
                </a:rPr>
                <a:t>Wind profiler </a:t>
              </a:r>
            </a:p>
            <a:p>
              <a:pPr algn="ctr" defTabSz="914400"/>
              <a:r>
                <a:rPr lang="en-US" sz="900" dirty="0" smtClean="0">
                  <a:solidFill>
                    <a:prstClr val="black"/>
                  </a:solidFill>
                </a:rPr>
                <a:t>(915 or 449 MHz)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505200" y="5311079"/>
              <a:ext cx="83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dirty="0" smtClean="0">
                  <a:solidFill>
                    <a:prstClr val="black"/>
                  </a:solidFill>
                </a:rPr>
                <a:t>10-m surface meteorology tower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rot="5400000" flipH="1" flipV="1">
              <a:off x="2809874" y="5156925"/>
              <a:ext cx="152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rot="5400000" flipH="1" flipV="1">
              <a:off x="2992801" y="5359763"/>
              <a:ext cx="40567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16200000" flipV="1">
              <a:off x="3429000" y="5156926"/>
              <a:ext cx="152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3627737" y="2434063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Wind profiler beam with 100-m vertical resolution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rot="10800000" flipV="1">
            <a:off x="3551537" y="2815063"/>
            <a:ext cx="228600" cy="1047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147777" y="454385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srgbClr val="1F497D">
                    <a:lumMod val="75000"/>
                  </a:srgbClr>
                </a:solidFill>
              </a:rPr>
              <a:t>Atmospheric River</a:t>
            </a:r>
            <a:endParaRPr lang="en-US" sz="1600" b="1" dirty="0">
              <a:solidFill>
                <a:srgbClr val="1F497D">
                  <a:lumMod val="75000"/>
                </a:srgbClr>
              </a:solidFill>
            </a:endParaRPr>
          </a:p>
        </p:txBody>
      </p:sp>
      <p:grpSp>
        <p:nvGrpSpPr>
          <p:cNvPr id="16" name="Group 90"/>
          <p:cNvGrpSpPr/>
          <p:nvPr/>
        </p:nvGrpSpPr>
        <p:grpSpPr>
          <a:xfrm>
            <a:off x="2621476" y="2334057"/>
            <a:ext cx="938215" cy="2947985"/>
            <a:chOff x="2727539" y="2133600"/>
            <a:chExt cx="938215" cy="2947985"/>
          </a:xfrm>
        </p:grpSpPr>
        <p:sp>
          <p:nvSpPr>
            <p:cNvPr id="12" name="Rectangle 11"/>
            <p:cNvSpPr/>
            <p:nvPr/>
          </p:nvSpPr>
          <p:spPr>
            <a:xfrm>
              <a:off x="3048000" y="4953000"/>
              <a:ext cx="304800" cy="76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 flipV="1">
              <a:off x="3104064" y="2133600"/>
              <a:ext cx="180110" cy="27432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5400000">
              <a:off x="3098008" y="5055393"/>
              <a:ext cx="5238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3250408" y="5055393"/>
              <a:ext cx="5238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79"/>
            <p:cNvGrpSpPr/>
            <p:nvPr/>
          </p:nvGrpSpPr>
          <p:grpSpPr>
            <a:xfrm>
              <a:off x="3119437" y="2657474"/>
              <a:ext cx="152400" cy="52385"/>
              <a:chOff x="3109911" y="2667000"/>
              <a:chExt cx="152400" cy="52385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3109911" y="2667000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3109911" y="2719385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Isosceles Triangle 77"/>
            <p:cNvSpPr/>
            <p:nvPr/>
          </p:nvSpPr>
          <p:spPr>
            <a:xfrm rot="-600000" flipV="1">
              <a:off x="2860081" y="2138799"/>
              <a:ext cx="180110" cy="27432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Isosceles Triangle 78"/>
            <p:cNvSpPr/>
            <p:nvPr/>
          </p:nvSpPr>
          <p:spPr>
            <a:xfrm rot="600000" flipV="1">
              <a:off x="3352810" y="2138799"/>
              <a:ext cx="180110" cy="27432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9" name="Group 80"/>
            <p:cNvGrpSpPr/>
            <p:nvPr/>
          </p:nvGrpSpPr>
          <p:grpSpPr>
            <a:xfrm rot="-600000" flipH="1">
              <a:off x="2727539" y="2651257"/>
              <a:ext cx="152400" cy="52385"/>
              <a:chOff x="3109911" y="2667000"/>
              <a:chExt cx="152400" cy="52385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3109911" y="2667000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3109911" y="2719385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83"/>
            <p:cNvGrpSpPr/>
            <p:nvPr/>
          </p:nvGrpSpPr>
          <p:grpSpPr>
            <a:xfrm rot="600000">
              <a:off x="3513354" y="2665546"/>
              <a:ext cx="152400" cy="52385"/>
              <a:chOff x="3109911" y="2667000"/>
              <a:chExt cx="152400" cy="52385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3109911" y="2667000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3109911" y="2719385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Freeform 91"/>
          <p:cNvSpPr/>
          <p:nvPr/>
        </p:nvSpPr>
        <p:spPr>
          <a:xfrm>
            <a:off x="5214082" y="2150590"/>
            <a:ext cx="3422073" cy="2732703"/>
          </a:xfrm>
          <a:custGeom>
            <a:avLst/>
            <a:gdLst>
              <a:gd name="connsiteX0" fmla="*/ 41564 w 3422073"/>
              <a:gd name="connsiteY0" fmla="*/ 2635722 h 2732703"/>
              <a:gd name="connsiteX1" fmla="*/ 69273 w 3422073"/>
              <a:gd name="connsiteY1" fmla="*/ 2414049 h 2732703"/>
              <a:gd name="connsiteX2" fmla="*/ 96982 w 3422073"/>
              <a:gd name="connsiteY2" fmla="*/ 2358631 h 2732703"/>
              <a:gd name="connsiteX3" fmla="*/ 138546 w 3422073"/>
              <a:gd name="connsiteY3" fmla="*/ 2330922 h 2732703"/>
              <a:gd name="connsiteX4" fmla="*/ 152400 w 3422073"/>
              <a:gd name="connsiteY4" fmla="*/ 2275503 h 2732703"/>
              <a:gd name="connsiteX5" fmla="*/ 110837 w 3422073"/>
              <a:gd name="connsiteY5" fmla="*/ 2220085 h 2732703"/>
              <a:gd name="connsiteX6" fmla="*/ 96982 w 3422073"/>
              <a:gd name="connsiteY6" fmla="*/ 2164667 h 2732703"/>
              <a:gd name="connsiteX7" fmla="*/ 110837 w 3422073"/>
              <a:gd name="connsiteY7" fmla="*/ 2053831 h 2732703"/>
              <a:gd name="connsiteX8" fmla="*/ 124691 w 3422073"/>
              <a:gd name="connsiteY8" fmla="*/ 2012267 h 2732703"/>
              <a:gd name="connsiteX9" fmla="*/ 166255 w 3422073"/>
              <a:gd name="connsiteY9" fmla="*/ 1984558 h 2732703"/>
              <a:gd name="connsiteX10" fmla="*/ 249382 w 3422073"/>
              <a:gd name="connsiteY10" fmla="*/ 1956849 h 2732703"/>
              <a:gd name="connsiteX11" fmla="*/ 277091 w 3422073"/>
              <a:gd name="connsiteY11" fmla="*/ 1776740 h 2732703"/>
              <a:gd name="connsiteX12" fmla="*/ 290946 w 3422073"/>
              <a:gd name="connsiteY12" fmla="*/ 1679758 h 2732703"/>
              <a:gd name="connsiteX13" fmla="*/ 304800 w 3422073"/>
              <a:gd name="connsiteY13" fmla="*/ 1638194 h 2732703"/>
              <a:gd name="connsiteX14" fmla="*/ 346364 w 3422073"/>
              <a:gd name="connsiteY14" fmla="*/ 1610485 h 2732703"/>
              <a:gd name="connsiteX15" fmla="*/ 387928 w 3422073"/>
              <a:gd name="connsiteY15" fmla="*/ 1568922 h 2732703"/>
              <a:gd name="connsiteX16" fmla="*/ 415637 w 3422073"/>
              <a:gd name="connsiteY16" fmla="*/ 1471940 h 2732703"/>
              <a:gd name="connsiteX17" fmla="*/ 429491 w 3422073"/>
              <a:gd name="connsiteY17" fmla="*/ 1374958 h 2732703"/>
              <a:gd name="connsiteX18" fmla="*/ 443346 w 3422073"/>
              <a:gd name="connsiteY18" fmla="*/ 1333394 h 2732703"/>
              <a:gd name="connsiteX19" fmla="*/ 457200 w 3422073"/>
              <a:gd name="connsiteY19" fmla="*/ 1277976 h 2732703"/>
              <a:gd name="connsiteX20" fmla="*/ 512619 w 3422073"/>
              <a:gd name="connsiteY20" fmla="*/ 1125576 h 2732703"/>
              <a:gd name="connsiteX21" fmla="*/ 526473 w 3422073"/>
              <a:gd name="connsiteY21" fmla="*/ 1084012 h 2732703"/>
              <a:gd name="connsiteX22" fmla="*/ 554182 w 3422073"/>
              <a:gd name="connsiteY22" fmla="*/ 1042449 h 2732703"/>
              <a:gd name="connsiteX23" fmla="*/ 623455 w 3422073"/>
              <a:gd name="connsiteY23" fmla="*/ 876194 h 2732703"/>
              <a:gd name="connsiteX24" fmla="*/ 734291 w 3422073"/>
              <a:gd name="connsiteY24" fmla="*/ 806922 h 2732703"/>
              <a:gd name="connsiteX25" fmla="*/ 775855 w 3422073"/>
              <a:gd name="connsiteY25" fmla="*/ 723794 h 2732703"/>
              <a:gd name="connsiteX26" fmla="*/ 803564 w 3422073"/>
              <a:gd name="connsiteY26" fmla="*/ 682231 h 2732703"/>
              <a:gd name="connsiteX27" fmla="*/ 817419 w 3422073"/>
              <a:gd name="connsiteY27" fmla="*/ 640667 h 2732703"/>
              <a:gd name="connsiteX28" fmla="*/ 845128 w 3422073"/>
              <a:gd name="connsiteY28" fmla="*/ 543685 h 2732703"/>
              <a:gd name="connsiteX29" fmla="*/ 914400 w 3422073"/>
              <a:gd name="connsiteY29" fmla="*/ 418994 h 2732703"/>
              <a:gd name="connsiteX30" fmla="*/ 997528 w 3422073"/>
              <a:gd name="connsiteY30" fmla="*/ 335867 h 2732703"/>
              <a:gd name="connsiteX31" fmla="*/ 1080655 w 3422073"/>
              <a:gd name="connsiteY31" fmla="*/ 252740 h 2732703"/>
              <a:gd name="connsiteX32" fmla="*/ 1177637 w 3422073"/>
              <a:gd name="connsiteY32" fmla="*/ 169612 h 2732703"/>
              <a:gd name="connsiteX33" fmla="*/ 1219200 w 3422073"/>
              <a:gd name="connsiteY33" fmla="*/ 141903 h 2732703"/>
              <a:gd name="connsiteX34" fmla="*/ 1316182 w 3422073"/>
              <a:gd name="connsiteY34" fmla="*/ 128049 h 2732703"/>
              <a:gd name="connsiteX35" fmla="*/ 1399310 w 3422073"/>
              <a:gd name="connsiteY35" fmla="*/ 58776 h 2732703"/>
              <a:gd name="connsiteX36" fmla="*/ 1482437 w 3422073"/>
              <a:gd name="connsiteY36" fmla="*/ 31067 h 2732703"/>
              <a:gd name="connsiteX37" fmla="*/ 1524000 w 3422073"/>
              <a:gd name="connsiteY37" fmla="*/ 44922 h 2732703"/>
              <a:gd name="connsiteX38" fmla="*/ 1537855 w 3422073"/>
              <a:gd name="connsiteY38" fmla="*/ 86485 h 2732703"/>
              <a:gd name="connsiteX39" fmla="*/ 1579419 w 3422073"/>
              <a:gd name="connsiteY39" fmla="*/ 58776 h 2732703"/>
              <a:gd name="connsiteX40" fmla="*/ 1662546 w 3422073"/>
              <a:gd name="connsiteY40" fmla="*/ 31067 h 2732703"/>
              <a:gd name="connsiteX41" fmla="*/ 1745673 w 3422073"/>
              <a:gd name="connsiteY41" fmla="*/ 86485 h 2732703"/>
              <a:gd name="connsiteX42" fmla="*/ 1828800 w 3422073"/>
              <a:gd name="connsiteY42" fmla="*/ 114194 h 2732703"/>
              <a:gd name="connsiteX43" fmla="*/ 1953491 w 3422073"/>
              <a:gd name="connsiteY43" fmla="*/ 58776 h 2732703"/>
              <a:gd name="connsiteX44" fmla="*/ 2175164 w 3422073"/>
              <a:gd name="connsiteY44" fmla="*/ 72631 h 2732703"/>
              <a:gd name="connsiteX45" fmla="*/ 2230582 w 3422073"/>
              <a:gd name="connsiteY45" fmla="*/ 86485 h 2732703"/>
              <a:gd name="connsiteX46" fmla="*/ 2286000 w 3422073"/>
              <a:gd name="connsiteY46" fmla="*/ 128049 h 2732703"/>
              <a:gd name="connsiteX47" fmla="*/ 2327564 w 3422073"/>
              <a:gd name="connsiteY47" fmla="*/ 155758 h 2732703"/>
              <a:gd name="connsiteX48" fmla="*/ 2355273 w 3422073"/>
              <a:gd name="connsiteY48" fmla="*/ 197322 h 2732703"/>
              <a:gd name="connsiteX49" fmla="*/ 2452255 w 3422073"/>
              <a:gd name="connsiteY49" fmla="*/ 238885 h 2732703"/>
              <a:gd name="connsiteX50" fmla="*/ 2563091 w 3422073"/>
              <a:gd name="connsiteY50" fmla="*/ 211176 h 2732703"/>
              <a:gd name="connsiteX51" fmla="*/ 2604655 w 3422073"/>
              <a:gd name="connsiteY51" fmla="*/ 183467 h 2732703"/>
              <a:gd name="connsiteX52" fmla="*/ 2798619 w 3422073"/>
              <a:gd name="connsiteY52" fmla="*/ 197322 h 2732703"/>
              <a:gd name="connsiteX53" fmla="*/ 2937164 w 3422073"/>
              <a:gd name="connsiteY53" fmla="*/ 225031 h 2732703"/>
              <a:gd name="connsiteX54" fmla="*/ 2978728 w 3422073"/>
              <a:gd name="connsiteY54" fmla="*/ 238885 h 2732703"/>
              <a:gd name="connsiteX55" fmla="*/ 3117273 w 3422073"/>
              <a:gd name="connsiteY55" fmla="*/ 280449 h 2732703"/>
              <a:gd name="connsiteX56" fmla="*/ 3158837 w 3422073"/>
              <a:gd name="connsiteY56" fmla="*/ 308158 h 2732703"/>
              <a:gd name="connsiteX57" fmla="*/ 3214255 w 3422073"/>
              <a:gd name="connsiteY57" fmla="*/ 335867 h 2732703"/>
              <a:gd name="connsiteX58" fmla="*/ 3241964 w 3422073"/>
              <a:gd name="connsiteY58" fmla="*/ 377431 h 2732703"/>
              <a:gd name="connsiteX59" fmla="*/ 3283528 w 3422073"/>
              <a:gd name="connsiteY59" fmla="*/ 391285 h 2732703"/>
              <a:gd name="connsiteX60" fmla="*/ 3338946 w 3422073"/>
              <a:gd name="connsiteY60" fmla="*/ 474412 h 2732703"/>
              <a:gd name="connsiteX61" fmla="*/ 3366655 w 3422073"/>
              <a:gd name="connsiteY61" fmla="*/ 557540 h 2732703"/>
              <a:gd name="connsiteX62" fmla="*/ 3380510 w 3422073"/>
              <a:gd name="connsiteY62" fmla="*/ 599103 h 2732703"/>
              <a:gd name="connsiteX63" fmla="*/ 3366655 w 3422073"/>
              <a:gd name="connsiteY63" fmla="*/ 682231 h 2732703"/>
              <a:gd name="connsiteX64" fmla="*/ 3352800 w 3422073"/>
              <a:gd name="connsiteY64" fmla="*/ 723794 h 2732703"/>
              <a:gd name="connsiteX65" fmla="*/ 3380510 w 3422073"/>
              <a:gd name="connsiteY65" fmla="*/ 806922 h 2732703"/>
              <a:gd name="connsiteX66" fmla="*/ 3394364 w 3422073"/>
              <a:gd name="connsiteY66" fmla="*/ 862340 h 2732703"/>
              <a:gd name="connsiteX67" fmla="*/ 3422073 w 3422073"/>
              <a:gd name="connsiteY67" fmla="*/ 903903 h 2732703"/>
              <a:gd name="connsiteX68" fmla="*/ 3408219 w 3422073"/>
              <a:gd name="connsiteY68" fmla="*/ 1167140 h 2732703"/>
              <a:gd name="connsiteX69" fmla="*/ 3394364 w 3422073"/>
              <a:gd name="connsiteY69" fmla="*/ 1208703 h 2732703"/>
              <a:gd name="connsiteX70" fmla="*/ 3366655 w 3422073"/>
              <a:gd name="connsiteY70" fmla="*/ 1250267 h 2732703"/>
              <a:gd name="connsiteX71" fmla="*/ 3325091 w 3422073"/>
              <a:gd name="connsiteY71" fmla="*/ 1291831 h 2732703"/>
              <a:gd name="connsiteX72" fmla="*/ 3200400 w 3422073"/>
              <a:gd name="connsiteY72" fmla="*/ 1277976 h 2732703"/>
              <a:gd name="connsiteX73" fmla="*/ 3117273 w 3422073"/>
              <a:gd name="connsiteY73" fmla="*/ 1250267 h 2732703"/>
              <a:gd name="connsiteX74" fmla="*/ 3075710 w 3422073"/>
              <a:gd name="connsiteY74" fmla="*/ 1236412 h 2732703"/>
              <a:gd name="connsiteX75" fmla="*/ 3034146 w 3422073"/>
              <a:gd name="connsiteY75" fmla="*/ 1264122 h 2732703"/>
              <a:gd name="connsiteX76" fmla="*/ 3006437 w 3422073"/>
              <a:gd name="connsiteY76" fmla="*/ 1347249 h 2732703"/>
              <a:gd name="connsiteX77" fmla="*/ 2992582 w 3422073"/>
              <a:gd name="connsiteY77" fmla="*/ 1499649 h 2732703"/>
              <a:gd name="connsiteX78" fmla="*/ 2937164 w 3422073"/>
              <a:gd name="connsiteY78" fmla="*/ 1568922 h 2732703"/>
              <a:gd name="connsiteX79" fmla="*/ 2867891 w 3422073"/>
              <a:gd name="connsiteY79" fmla="*/ 1638194 h 2732703"/>
              <a:gd name="connsiteX80" fmla="*/ 2646219 w 3422073"/>
              <a:gd name="connsiteY80" fmla="*/ 1624340 h 2732703"/>
              <a:gd name="connsiteX81" fmla="*/ 2604655 w 3422073"/>
              <a:gd name="connsiteY81" fmla="*/ 1610485 h 2732703"/>
              <a:gd name="connsiteX82" fmla="*/ 2590800 w 3422073"/>
              <a:gd name="connsiteY82" fmla="*/ 1652049 h 2732703"/>
              <a:gd name="connsiteX83" fmla="*/ 2535382 w 3422073"/>
              <a:gd name="connsiteY83" fmla="*/ 1721322 h 2732703"/>
              <a:gd name="connsiteX84" fmla="*/ 2507673 w 3422073"/>
              <a:gd name="connsiteY84" fmla="*/ 1859867 h 2732703"/>
              <a:gd name="connsiteX85" fmla="*/ 2493819 w 3422073"/>
              <a:gd name="connsiteY85" fmla="*/ 1915285 h 2732703"/>
              <a:gd name="connsiteX86" fmla="*/ 2466110 w 3422073"/>
              <a:gd name="connsiteY86" fmla="*/ 1956849 h 2732703"/>
              <a:gd name="connsiteX87" fmla="*/ 2216728 w 3422073"/>
              <a:gd name="connsiteY87" fmla="*/ 1970703 h 2732703"/>
              <a:gd name="connsiteX88" fmla="*/ 2175164 w 3422073"/>
              <a:gd name="connsiteY88" fmla="*/ 1998412 h 2732703"/>
              <a:gd name="connsiteX89" fmla="*/ 2133600 w 3422073"/>
              <a:gd name="connsiteY89" fmla="*/ 2178522 h 2732703"/>
              <a:gd name="connsiteX90" fmla="*/ 2078182 w 3422073"/>
              <a:gd name="connsiteY90" fmla="*/ 2303212 h 2732703"/>
              <a:gd name="connsiteX91" fmla="*/ 2050473 w 3422073"/>
              <a:gd name="connsiteY91" fmla="*/ 2414049 h 2732703"/>
              <a:gd name="connsiteX92" fmla="*/ 2022764 w 3422073"/>
              <a:gd name="connsiteY92" fmla="*/ 2497176 h 2732703"/>
              <a:gd name="connsiteX93" fmla="*/ 2008910 w 3422073"/>
              <a:gd name="connsiteY93" fmla="*/ 2538740 h 2732703"/>
              <a:gd name="connsiteX94" fmla="*/ 1981200 w 3422073"/>
              <a:gd name="connsiteY94" fmla="*/ 2566449 h 2732703"/>
              <a:gd name="connsiteX95" fmla="*/ 1967346 w 3422073"/>
              <a:gd name="connsiteY95" fmla="*/ 2608012 h 2732703"/>
              <a:gd name="connsiteX96" fmla="*/ 1925782 w 3422073"/>
              <a:gd name="connsiteY96" fmla="*/ 2580303 h 2732703"/>
              <a:gd name="connsiteX97" fmla="*/ 1870364 w 3422073"/>
              <a:gd name="connsiteY97" fmla="*/ 2497176 h 2732703"/>
              <a:gd name="connsiteX98" fmla="*/ 1787237 w 3422073"/>
              <a:gd name="connsiteY98" fmla="*/ 2372485 h 2732703"/>
              <a:gd name="connsiteX99" fmla="*/ 1731819 w 3422073"/>
              <a:gd name="connsiteY99" fmla="*/ 2303212 h 2732703"/>
              <a:gd name="connsiteX100" fmla="*/ 1634837 w 3422073"/>
              <a:gd name="connsiteY100" fmla="*/ 2289358 h 2732703"/>
              <a:gd name="connsiteX101" fmla="*/ 1385455 w 3422073"/>
              <a:gd name="connsiteY101" fmla="*/ 2303212 h 2732703"/>
              <a:gd name="connsiteX102" fmla="*/ 1302328 w 3422073"/>
              <a:gd name="connsiteY102" fmla="*/ 2330922 h 2732703"/>
              <a:gd name="connsiteX103" fmla="*/ 1233055 w 3422073"/>
              <a:gd name="connsiteY103" fmla="*/ 2414049 h 2732703"/>
              <a:gd name="connsiteX104" fmla="*/ 1177637 w 3422073"/>
              <a:gd name="connsiteY104" fmla="*/ 2427903 h 2732703"/>
              <a:gd name="connsiteX105" fmla="*/ 1025237 w 3422073"/>
              <a:gd name="connsiteY105" fmla="*/ 2441758 h 2732703"/>
              <a:gd name="connsiteX106" fmla="*/ 983673 w 3422073"/>
              <a:gd name="connsiteY106" fmla="*/ 2455612 h 2732703"/>
              <a:gd name="connsiteX107" fmla="*/ 914400 w 3422073"/>
              <a:gd name="connsiteY107" fmla="*/ 2511031 h 2732703"/>
              <a:gd name="connsiteX108" fmla="*/ 872837 w 3422073"/>
              <a:gd name="connsiteY108" fmla="*/ 2538740 h 2732703"/>
              <a:gd name="connsiteX109" fmla="*/ 831273 w 3422073"/>
              <a:gd name="connsiteY109" fmla="*/ 2621867 h 2732703"/>
              <a:gd name="connsiteX110" fmla="*/ 748146 w 3422073"/>
              <a:gd name="connsiteY110" fmla="*/ 2649576 h 2732703"/>
              <a:gd name="connsiteX111" fmla="*/ 720437 w 3422073"/>
              <a:gd name="connsiteY111" fmla="*/ 2691140 h 2732703"/>
              <a:gd name="connsiteX112" fmla="*/ 665019 w 3422073"/>
              <a:gd name="connsiteY112" fmla="*/ 2704994 h 2732703"/>
              <a:gd name="connsiteX113" fmla="*/ 623455 w 3422073"/>
              <a:gd name="connsiteY113" fmla="*/ 2732703 h 2732703"/>
              <a:gd name="connsiteX114" fmla="*/ 180110 w 3422073"/>
              <a:gd name="connsiteY114" fmla="*/ 2704994 h 2732703"/>
              <a:gd name="connsiteX115" fmla="*/ 69273 w 3422073"/>
              <a:gd name="connsiteY115" fmla="*/ 2691140 h 2732703"/>
              <a:gd name="connsiteX116" fmla="*/ 0 w 3422073"/>
              <a:gd name="connsiteY116" fmla="*/ 2677285 h 2732703"/>
              <a:gd name="connsiteX117" fmla="*/ 41564 w 3422073"/>
              <a:gd name="connsiteY117" fmla="*/ 2635722 h 27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422073" h="2732703">
                <a:moveTo>
                  <a:pt x="41564" y="2635722"/>
                </a:moveTo>
                <a:cubicBezTo>
                  <a:pt x="53110" y="2591849"/>
                  <a:pt x="38434" y="2486007"/>
                  <a:pt x="69273" y="2414049"/>
                </a:cubicBezTo>
                <a:cubicBezTo>
                  <a:pt x="77409" y="2395066"/>
                  <a:pt x="83760" y="2374497"/>
                  <a:pt x="96982" y="2358631"/>
                </a:cubicBezTo>
                <a:cubicBezTo>
                  <a:pt x="107642" y="2345839"/>
                  <a:pt x="124691" y="2340158"/>
                  <a:pt x="138546" y="2330922"/>
                </a:cubicBezTo>
                <a:cubicBezTo>
                  <a:pt x="143164" y="2312449"/>
                  <a:pt x="157018" y="2293976"/>
                  <a:pt x="152400" y="2275503"/>
                </a:cubicBezTo>
                <a:cubicBezTo>
                  <a:pt x="146800" y="2253102"/>
                  <a:pt x="121163" y="2240738"/>
                  <a:pt x="110837" y="2220085"/>
                </a:cubicBezTo>
                <a:cubicBezTo>
                  <a:pt x="102322" y="2203054"/>
                  <a:pt x="101600" y="2183140"/>
                  <a:pt x="96982" y="2164667"/>
                </a:cubicBezTo>
                <a:cubicBezTo>
                  <a:pt x="101600" y="2127722"/>
                  <a:pt x="104177" y="2090463"/>
                  <a:pt x="110837" y="2053831"/>
                </a:cubicBezTo>
                <a:cubicBezTo>
                  <a:pt x="113449" y="2039463"/>
                  <a:pt x="115568" y="2023671"/>
                  <a:pt x="124691" y="2012267"/>
                </a:cubicBezTo>
                <a:cubicBezTo>
                  <a:pt x="135093" y="1999265"/>
                  <a:pt x="151039" y="1991321"/>
                  <a:pt x="166255" y="1984558"/>
                </a:cubicBezTo>
                <a:cubicBezTo>
                  <a:pt x="192945" y="1972696"/>
                  <a:pt x="249382" y="1956849"/>
                  <a:pt x="249382" y="1956849"/>
                </a:cubicBezTo>
                <a:cubicBezTo>
                  <a:pt x="279228" y="1867313"/>
                  <a:pt x="257608" y="1942343"/>
                  <a:pt x="277091" y="1776740"/>
                </a:cubicBezTo>
                <a:cubicBezTo>
                  <a:pt x="280907" y="1744308"/>
                  <a:pt x="284542" y="1711779"/>
                  <a:pt x="290946" y="1679758"/>
                </a:cubicBezTo>
                <a:cubicBezTo>
                  <a:pt x="293810" y="1665438"/>
                  <a:pt x="295677" y="1649598"/>
                  <a:pt x="304800" y="1638194"/>
                </a:cubicBezTo>
                <a:cubicBezTo>
                  <a:pt x="315202" y="1625192"/>
                  <a:pt x="333572" y="1621145"/>
                  <a:pt x="346364" y="1610485"/>
                </a:cubicBezTo>
                <a:cubicBezTo>
                  <a:pt x="361416" y="1597942"/>
                  <a:pt x="374073" y="1582776"/>
                  <a:pt x="387928" y="1568922"/>
                </a:cubicBezTo>
                <a:cubicBezTo>
                  <a:pt x="399796" y="1533316"/>
                  <a:pt x="408680" y="1510205"/>
                  <a:pt x="415637" y="1471940"/>
                </a:cubicBezTo>
                <a:cubicBezTo>
                  <a:pt x="421479" y="1439811"/>
                  <a:pt x="423087" y="1406979"/>
                  <a:pt x="429491" y="1374958"/>
                </a:cubicBezTo>
                <a:cubicBezTo>
                  <a:pt x="432355" y="1360637"/>
                  <a:pt x="439334" y="1347436"/>
                  <a:pt x="443346" y="1333394"/>
                </a:cubicBezTo>
                <a:cubicBezTo>
                  <a:pt x="448577" y="1315085"/>
                  <a:pt x="451729" y="1296214"/>
                  <a:pt x="457200" y="1277976"/>
                </a:cubicBezTo>
                <a:cubicBezTo>
                  <a:pt x="486306" y="1180957"/>
                  <a:pt x="479571" y="1213707"/>
                  <a:pt x="512619" y="1125576"/>
                </a:cubicBezTo>
                <a:cubicBezTo>
                  <a:pt x="517747" y="1111902"/>
                  <a:pt x="519942" y="1097074"/>
                  <a:pt x="526473" y="1084012"/>
                </a:cubicBezTo>
                <a:cubicBezTo>
                  <a:pt x="533919" y="1069119"/>
                  <a:pt x="544946" y="1056303"/>
                  <a:pt x="554182" y="1042449"/>
                </a:cubicBezTo>
                <a:cubicBezTo>
                  <a:pt x="567801" y="994783"/>
                  <a:pt x="581804" y="914058"/>
                  <a:pt x="623455" y="876194"/>
                </a:cubicBezTo>
                <a:cubicBezTo>
                  <a:pt x="655692" y="846887"/>
                  <a:pt x="734291" y="806922"/>
                  <a:pt x="734291" y="806922"/>
                </a:cubicBezTo>
                <a:cubicBezTo>
                  <a:pt x="813704" y="687801"/>
                  <a:pt x="718492" y="838519"/>
                  <a:pt x="775855" y="723794"/>
                </a:cubicBezTo>
                <a:cubicBezTo>
                  <a:pt x="783302" y="708901"/>
                  <a:pt x="796117" y="697124"/>
                  <a:pt x="803564" y="682231"/>
                </a:cubicBezTo>
                <a:cubicBezTo>
                  <a:pt x="810095" y="669169"/>
                  <a:pt x="813407" y="654709"/>
                  <a:pt x="817419" y="640667"/>
                </a:cubicBezTo>
                <a:cubicBezTo>
                  <a:pt x="827465" y="605506"/>
                  <a:pt x="830889" y="576909"/>
                  <a:pt x="845128" y="543685"/>
                </a:cubicBezTo>
                <a:cubicBezTo>
                  <a:pt x="856942" y="516118"/>
                  <a:pt x="898637" y="438260"/>
                  <a:pt x="914400" y="418994"/>
                </a:cubicBezTo>
                <a:cubicBezTo>
                  <a:pt x="939214" y="388665"/>
                  <a:pt x="969819" y="363576"/>
                  <a:pt x="997528" y="335867"/>
                </a:cubicBezTo>
                <a:lnTo>
                  <a:pt x="1080655" y="252740"/>
                </a:lnTo>
                <a:cubicBezTo>
                  <a:pt x="1131008" y="202388"/>
                  <a:pt x="1115429" y="214047"/>
                  <a:pt x="1177637" y="169612"/>
                </a:cubicBezTo>
                <a:cubicBezTo>
                  <a:pt x="1191186" y="159934"/>
                  <a:pt x="1203251" y="146688"/>
                  <a:pt x="1219200" y="141903"/>
                </a:cubicBezTo>
                <a:cubicBezTo>
                  <a:pt x="1250478" y="132520"/>
                  <a:pt x="1283855" y="132667"/>
                  <a:pt x="1316182" y="128049"/>
                </a:cubicBezTo>
                <a:cubicBezTo>
                  <a:pt x="1342284" y="101947"/>
                  <a:pt x="1364589" y="74207"/>
                  <a:pt x="1399310" y="58776"/>
                </a:cubicBezTo>
                <a:cubicBezTo>
                  <a:pt x="1426000" y="46914"/>
                  <a:pt x="1482437" y="31067"/>
                  <a:pt x="1482437" y="31067"/>
                </a:cubicBezTo>
                <a:cubicBezTo>
                  <a:pt x="1496291" y="35685"/>
                  <a:pt x="1513674" y="34596"/>
                  <a:pt x="1524000" y="44922"/>
                </a:cubicBezTo>
                <a:cubicBezTo>
                  <a:pt x="1534326" y="55248"/>
                  <a:pt x="1523687" y="82943"/>
                  <a:pt x="1537855" y="86485"/>
                </a:cubicBezTo>
                <a:cubicBezTo>
                  <a:pt x="1554009" y="90523"/>
                  <a:pt x="1564203" y="65539"/>
                  <a:pt x="1579419" y="58776"/>
                </a:cubicBezTo>
                <a:cubicBezTo>
                  <a:pt x="1606109" y="46914"/>
                  <a:pt x="1662546" y="31067"/>
                  <a:pt x="1662546" y="31067"/>
                </a:cubicBezTo>
                <a:cubicBezTo>
                  <a:pt x="1800056" y="76905"/>
                  <a:pt x="1589999" y="0"/>
                  <a:pt x="1745673" y="86485"/>
                </a:cubicBezTo>
                <a:cubicBezTo>
                  <a:pt x="1771205" y="100670"/>
                  <a:pt x="1828800" y="114194"/>
                  <a:pt x="1828800" y="114194"/>
                </a:cubicBezTo>
                <a:cubicBezTo>
                  <a:pt x="1927724" y="81220"/>
                  <a:pt x="1887625" y="102687"/>
                  <a:pt x="1953491" y="58776"/>
                </a:cubicBezTo>
                <a:cubicBezTo>
                  <a:pt x="2027382" y="63394"/>
                  <a:pt x="2101496" y="65264"/>
                  <a:pt x="2175164" y="72631"/>
                </a:cubicBezTo>
                <a:cubicBezTo>
                  <a:pt x="2194111" y="74526"/>
                  <a:pt x="2213551" y="77970"/>
                  <a:pt x="2230582" y="86485"/>
                </a:cubicBezTo>
                <a:cubicBezTo>
                  <a:pt x="2251235" y="96812"/>
                  <a:pt x="2267210" y="114628"/>
                  <a:pt x="2286000" y="128049"/>
                </a:cubicBezTo>
                <a:cubicBezTo>
                  <a:pt x="2299550" y="137727"/>
                  <a:pt x="2313709" y="146522"/>
                  <a:pt x="2327564" y="155758"/>
                </a:cubicBezTo>
                <a:cubicBezTo>
                  <a:pt x="2336800" y="169613"/>
                  <a:pt x="2343499" y="185548"/>
                  <a:pt x="2355273" y="197322"/>
                </a:cubicBezTo>
                <a:cubicBezTo>
                  <a:pt x="2387166" y="229215"/>
                  <a:pt x="2409860" y="228287"/>
                  <a:pt x="2452255" y="238885"/>
                </a:cubicBezTo>
                <a:cubicBezTo>
                  <a:pt x="2489200" y="229649"/>
                  <a:pt x="2527301" y="224190"/>
                  <a:pt x="2563091" y="211176"/>
                </a:cubicBezTo>
                <a:cubicBezTo>
                  <a:pt x="2578740" y="205486"/>
                  <a:pt x="2588033" y="184445"/>
                  <a:pt x="2604655" y="183467"/>
                </a:cubicBezTo>
                <a:cubicBezTo>
                  <a:pt x="2669363" y="179661"/>
                  <a:pt x="2733964" y="192704"/>
                  <a:pt x="2798619" y="197322"/>
                </a:cubicBezTo>
                <a:cubicBezTo>
                  <a:pt x="2892519" y="228621"/>
                  <a:pt x="2777968" y="193192"/>
                  <a:pt x="2937164" y="225031"/>
                </a:cubicBezTo>
                <a:cubicBezTo>
                  <a:pt x="2951484" y="227895"/>
                  <a:pt x="2964873" y="234267"/>
                  <a:pt x="2978728" y="238885"/>
                </a:cubicBezTo>
                <a:cubicBezTo>
                  <a:pt x="3072256" y="301238"/>
                  <a:pt x="2955181" y="231821"/>
                  <a:pt x="3117273" y="280449"/>
                </a:cubicBezTo>
                <a:cubicBezTo>
                  <a:pt x="3133222" y="285234"/>
                  <a:pt x="3144380" y="299897"/>
                  <a:pt x="3158837" y="308158"/>
                </a:cubicBezTo>
                <a:cubicBezTo>
                  <a:pt x="3176769" y="318405"/>
                  <a:pt x="3195782" y="326631"/>
                  <a:pt x="3214255" y="335867"/>
                </a:cubicBezTo>
                <a:cubicBezTo>
                  <a:pt x="3223491" y="349722"/>
                  <a:pt x="3228962" y="367029"/>
                  <a:pt x="3241964" y="377431"/>
                </a:cubicBezTo>
                <a:cubicBezTo>
                  <a:pt x="3253368" y="386554"/>
                  <a:pt x="3273201" y="380958"/>
                  <a:pt x="3283528" y="391285"/>
                </a:cubicBezTo>
                <a:cubicBezTo>
                  <a:pt x="3307076" y="414833"/>
                  <a:pt x="3338946" y="474412"/>
                  <a:pt x="3338946" y="474412"/>
                </a:cubicBezTo>
                <a:lnTo>
                  <a:pt x="3366655" y="557540"/>
                </a:lnTo>
                <a:lnTo>
                  <a:pt x="3380510" y="599103"/>
                </a:lnTo>
                <a:cubicBezTo>
                  <a:pt x="3375892" y="626812"/>
                  <a:pt x="3372749" y="654808"/>
                  <a:pt x="3366655" y="682231"/>
                </a:cubicBezTo>
                <a:cubicBezTo>
                  <a:pt x="3363487" y="696487"/>
                  <a:pt x="3351187" y="709280"/>
                  <a:pt x="3352800" y="723794"/>
                </a:cubicBezTo>
                <a:cubicBezTo>
                  <a:pt x="3356026" y="752824"/>
                  <a:pt x="3373426" y="778586"/>
                  <a:pt x="3380510" y="806922"/>
                </a:cubicBezTo>
                <a:cubicBezTo>
                  <a:pt x="3385128" y="825395"/>
                  <a:pt x="3386863" y="844838"/>
                  <a:pt x="3394364" y="862340"/>
                </a:cubicBezTo>
                <a:cubicBezTo>
                  <a:pt x="3400923" y="877645"/>
                  <a:pt x="3412837" y="890049"/>
                  <a:pt x="3422073" y="903903"/>
                </a:cubicBezTo>
                <a:cubicBezTo>
                  <a:pt x="3417455" y="991649"/>
                  <a:pt x="3416174" y="1079634"/>
                  <a:pt x="3408219" y="1167140"/>
                </a:cubicBezTo>
                <a:cubicBezTo>
                  <a:pt x="3406897" y="1181684"/>
                  <a:pt x="3400895" y="1195641"/>
                  <a:pt x="3394364" y="1208703"/>
                </a:cubicBezTo>
                <a:cubicBezTo>
                  <a:pt x="3386917" y="1223596"/>
                  <a:pt x="3377315" y="1237475"/>
                  <a:pt x="3366655" y="1250267"/>
                </a:cubicBezTo>
                <a:cubicBezTo>
                  <a:pt x="3354112" y="1265319"/>
                  <a:pt x="3338946" y="1277976"/>
                  <a:pt x="3325091" y="1291831"/>
                </a:cubicBezTo>
                <a:cubicBezTo>
                  <a:pt x="3283527" y="1287213"/>
                  <a:pt x="3241407" y="1286178"/>
                  <a:pt x="3200400" y="1277976"/>
                </a:cubicBezTo>
                <a:cubicBezTo>
                  <a:pt x="3171759" y="1272248"/>
                  <a:pt x="3144982" y="1259503"/>
                  <a:pt x="3117273" y="1250267"/>
                </a:cubicBezTo>
                <a:lnTo>
                  <a:pt x="3075710" y="1236412"/>
                </a:lnTo>
                <a:cubicBezTo>
                  <a:pt x="3061855" y="1245649"/>
                  <a:pt x="3042971" y="1250002"/>
                  <a:pt x="3034146" y="1264122"/>
                </a:cubicBezTo>
                <a:cubicBezTo>
                  <a:pt x="3018666" y="1288890"/>
                  <a:pt x="3006437" y="1347249"/>
                  <a:pt x="3006437" y="1347249"/>
                </a:cubicBezTo>
                <a:cubicBezTo>
                  <a:pt x="3001819" y="1398049"/>
                  <a:pt x="3007797" y="1450961"/>
                  <a:pt x="2992582" y="1499649"/>
                </a:cubicBezTo>
                <a:cubicBezTo>
                  <a:pt x="2983762" y="1527874"/>
                  <a:pt x="2954906" y="1545265"/>
                  <a:pt x="2937164" y="1568922"/>
                </a:cubicBezTo>
                <a:cubicBezTo>
                  <a:pt x="2890983" y="1630496"/>
                  <a:pt x="2932545" y="1595092"/>
                  <a:pt x="2867891" y="1638194"/>
                </a:cubicBezTo>
                <a:cubicBezTo>
                  <a:pt x="2794000" y="1633576"/>
                  <a:pt x="2719847" y="1632090"/>
                  <a:pt x="2646219" y="1624340"/>
                </a:cubicBezTo>
                <a:cubicBezTo>
                  <a:pt x="2631695" y="1622811"/>
                  <a:pt x="2617717" y="1603954"/>
                  <a:pt x="2604655" y="1610485"/>
                </a:cubicBezTo>
                <a:cubicBezTo>
                  <a:pt x="2591593" y="1617016"/>
                  <a:pt x="2597331" y="1638987"/>
                  <a:pt x="2590800" y="1652049"/>
                </a:cubicBezTo>
                <a:cubicBezTo>
                  <a:pt x="2573323" y="1687002"/>
                  <a:pt x="2561153" y="1695550"/>
                  <a:pt x="2535382" y="1721322"/>
                </a:cubicBezTo>
                <a:cubicBezTo>
                  <a:pt x="2511737" y="1886840"/>
                  <a:pt x="2535310" y="1763138"/>
                  <a:pt x="2507673" y="1859867"/>
                </a:cubicBezTo>
                <a:cubicBezTo>
                  <a:pt x="2502442" y="1878176"/>
                  <a:pt x="2501320" y="1897783"/>
                  <a:pt x="2493819" y="1915285"/>
                </a:cubicBezTo>
                <a:cubicBezTo>
                  <a:pt x="2487260" y="1930590"/>
                  <a:pt x="2482438" y="1953583"/>
                  <a:pt x="2466110" y="1956849"/>
                </a:cubicBezTo>
                <a:cubicBezTo>
                  <a:pt x="2384471" y="1973177"/>
                  <a:pt x="2299855" y="1966085"/>
                  <a:pt x="2216728" y="1970703"/>
                </a:cubicBezTo>
                <a:cubicBezTo>
                  <a:pt x="2202873" y="1979939"/>
                  <a:pt x="2182611" y="1983519"/>
                  <a:pt x="2175164" y="1998412"/>
                </a:cubicBezTo>
                <a:cubicBezTo>
                  <a:pt x="2154263" y="2040214"/>
                  <a:pt x="2147183" y="2128720"/>
                  <a:pt x="2133600" y="2178522"/>
                </a:cubicBezTo>
                <a:cubicBezTo>
                  <a:pt x="2110771" y="2262227"/>
                  <a:pt x="2116309" y="2246022"/>
                  <a:pt x="2078182" y="2303212"/>
                </a:cubicBezTo>
                <a:cubicBezTo>
                  <a:pt x="2036140" y="2429343"/>
                  <a:pt x="2100637" y="2230118"/>
                  <a:pt x="2050473" y="2414049"/>
                </a:cubicBezTo>
                <a:cubicBezTo>
                  <a:pt x="2042788" y="2442228"/>
                  <a:pt x="2032000" y="2469467"/>
                  <a:pt x="2022764" y="2497176"/>
                </a:cubicBezTo>
                <a:cubicBezTo>
                  <a:pt x="2018146" y="2511031"/>
                  <a:pt x="2019237" y="2528414"/>
                  <a:pt x="2008910" y="2538740"/>
                </a:cubicBezTo>
                <a:lnTo>
                  <a:pt x="1981200" y="2566449"/>
                </a:lnTo>
                <a:cubicBezTo>
                  <a:pt x="1976582" y="2580303"/>
                  <a:pt x="1981514" y="2604470"/>
                  <a:pt x="1967346" y="2608012"/>
                </a:cubicBezTo>
                <a:cubicBezTo>
                  <a:pt x="1951192" y="2612050"/>
                  <a:pt x="1936747" y="2592834"/>
                  <a:pt x="1925782" y="2580303"/>
                </a:cubicBezTo>
                <a:cubicBezTo>
                  <a:pt x="1903852" y="2555241"/>
                  <a:pt x="1888837" y="2524885"/>
                  <a:pt x="1870364" y="2497176"/>
                </a:cubicBezTo>
                <a:lnTo>
                  <a:pt x="1787237" y="2372485"/>
                </a:lnTo>
                <a:cubicBezTo>
                  <a:pt x="1781044" y="2363195"/>
                  <a:pt x="1748739" y="2308852"/>
                  <a:pt x="1731819" y="2303212"/>
                </a:cubicBezTo>
                <a:cubicBezTo>
                  <a:pt x="1700839" y="2292885"/>
                  <a:pt x="1667164" y="2293976"/>
                  <a:pt x="1634837" y="2289358"/>
                </a:cubicBezTo>
                <a:cubicBezTo>
                  <a:pt x="1551710" y="2293976"/>
                  <a:pt x="1468068" y="2292885"/>
                  <a:pt x="1385455" y="2303212"/>
                </a:cubicBezTo>
                <a:cubicBezTo>
                  <a:pt x="1356473" y="2306835"/>
                  <a:pt x="1302328" y="2330922"/>
                  <a:pt x="1302328" y="2330922"/>
                </a:cubicBezTo>
                <a:cubicBezTo>
                  <a:pt x="1284671" y="2357407"/>
                  <a:pt x="1261775" y="2397638"/>
                  <a:pt x="1233055" y="2414049"/>
                </a:cubicBezTo>
                <a:cubicBezTo>
                  <a:pt x="1216523" y="2423496"/>
                  <a:pt x="1196511" y="2425386"/>
                  <a:pt x="1177637" y="2427903"/>
                </a:cubicBezTo>
                <a:cubicBezTo>
                  <a:pt x="1127075" y="2434645"/>
                  <a:pt x="1076037" y="2437140"/>
                  <a:pt x="1025237" y="2441758"/>
                </a:cubicBezTo>
                <a:cubicBezTo>
                  <a:pt x="1011382" y="2446376"/>
                  <a:pt x="996735" y="2449081"/>
                  <a:pt x="983673" y="2455612"/>
                </a:cubicBezTo>
                <a:cubicBezTo>
                  <a:pt x="926825" y="2484036"/>
                  <a:pt x="957349" y="2476672"/>
                  <a:pt x="914400" y="2511031"/>
                </a:cubicBezTo>
                <a:cubicBezTo>
                  <a:pt x="901398" y="2521433"/>
                  <a:pt x="886691" y="2529504"/>
                  <a:pt x="872837" y="2538740"/>
                </a:cubicBezTo>
                <a:cubicBezTo>
                  <a:pt x="865288" y="2561386"/>
                  <a:pt x="853889" y="2607732"/>
                  <a:pt x="831273" y="2621867"/>
                </a:cubicBezTo>
                <a:cubicBezTo>
                  <a:pt x="806505" y="2637347"/>
                  <a:pt x="748146" y="2649576"/>
                  <a:pt x="748146" y="2649576"/>
                </a:cubicBezTo>
                <a:cubicBezTo>
                  <a:pt x="738910" y="2663431"/>
                  <a:pt x="734292" y="2681904"/>
                  <a:pt x="720437" y="2691140"/>
                </a:cubicBezTo>
                <a:cubicBezTo>
                  <a:pt x="704594" y="2701702"/>
                  <a:pt x="682521" y="2697493"/>
                  <a:pt x="665019" y="2704994"/>
                </a:cubicBezTo>
                <a:cubicBezTo>
                  <a:pt x="649714" y="2711553"/>
                  <a:pt x="637310" y="2723467"/>
                  <a:pt x="623455" y="2732703"/>
                </a:cubicBezTo>
                <a:cubicBezTo>
                  <a:pt x="434036" y="2723232"/>
                  <a:pt x="352406" y="2722224"/>
                  <a:pt x="180110" y="2704994"/>
                </a:cubicBezTo>
                <a:cubicBezTo>
                  <a:pt x="143062" y="2701289"/>
                  <a:pt x="106073" y="2696802"/>
                  <a:pt x="69273" y="2691140"/>
                </a:cubicBezTo>
                <a:cubicBezTo>
                  <a:pt x="45999" y="2687559"/>
                  <a:pt x="23091" y="2681903"/>
                  <a:pt x="0" y="2677285"/>
                </a:cubicBezTo>
                <a:cubicBezTo>
                  <a:pt x="15553" y="2583972"/>
                  <a:pt x="30019" y="2679595"/>
                  <a:pt x="41564" y="2635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1189337" y="3934257"/>
            <a:ext cx="46482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189337" y="4467657"/>
            <a:ext cx="46482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304310" y="394854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 smtClean="0">
                <a:solidFill>
                  <a:prstClr val="black"/>
                </a:solidFill>
              </a:rPr>
              <a:t>“Controlling layer” (upslope winds)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4809631" y="4200957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204851" y="4808010"/>
            <a:ext cx="146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</a:rPr>
              <a:t>Surface friction and barrier jet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106" name="Straight Connector 105"/>
          <p:cNvCxnSpPr/>
          <p:nvPr/>
        </p:nvCxnSpPr>
        <p:spPr>
          <a:xfrm rot="5400000">
            <a:off x="6637637" y="4581957"/>
            <a:ext cx="76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5400000">
            <a:off x="6790037" y="4581957"/>
            <a:ext cx="76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6249269" y="4874226"/>
            <a:ext cx="104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 smtClean="0">
                <a:solidFill>
                  <a:prstClr val="black"/>
                </a:solidFill>
              </a:rPr>
              <a:t>S-PROF precipitation profiler</a:t>
            </a:r>
            <a:r>
              <a:rPr lang="en-US" sz="900" dirty="0">
                <a:solidFill>
                  <a:prstClr val="black"/>
                </a:solidFill>
              </a:rPr>
              <a:t>;</a:t>
            </a:r>
            <a:r>
              <a:rPr lang="en-US" sz="900" dirty="0" smtClean="0">
                <a:solidFill>
                  <a:prstClr val="black"/>
                </a:solidFill>
              </a:rPr>
              <a:t> surface met;  </a:t>
            </a:r>
            <a:r>
              <a:rPr lang="en-US" sz="900" dirty="0" err="1" smtClean="0">
                <a:solidFill>
                  <a:prstClr val="black"/>
                </a:solidFill>
              </a:rPr>
              <a:t>disdrometer</a:t>
            </a:r>
            <a:endParaRPr lang="en-US" sz="900" dirty="0">
              <a:solidFill>
                <a:prstClr val="black"/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 rot="5400000" flipH="1" flipV="1">
            <a:off x="6637637" y="4757378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199"/>
          <p:cNvGrpSpPr/>
          <p:nvPr/>
        </p:nvGrpSpPr>
        <p:grpSpPr>
          <a:xfrm>
            <a:off x="1189337" y="3434193"/>
            <a:ext cx="7239000" cy="307777"/>
            <a:chOff x="1147339" y="3171824"/>
            <a:chExt cx="7239000" cy="307777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147339" y="3325712"/>
              <a:ext cx="7239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4500139" y="3171824"/>
              <a:ext cx="100527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</a:rPr>
                <a:t>Snow  level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193"/>
          <p:cNvGrpSpPr/>
          <p:nvPr/>
        </p:nvGrpSpPr>
        <p:grpSpPr>
          <a:xfrm>
            <a:off x="1248845" y="1119602"/>
            <a:ext cx="884755" cy="344070"/>
            <a:chOff x="867845" y="833294"/>
            <a:chExt cx="1371600" cy="533398"/>
          </a:xfrm>
        </p:grpSpPr>
        <p:sp>
          <p:nvSpPr>
            <p:cNvPr id="36" name="Flowchart: Magnetic Disk 35"/>
            <p:cNvSpPr/>
            <p:nvPr/>
          </p:nvSpPr>
          <p:spPr>
            <a:xfrm rot="20400000" flipH="1">
              <a:off x="1411123" y="921330"/>
              <a:ext cx="304800" cy="381000"/>
            </a:xfrm>
            <a:prstGeom prst="flowChartMagneticDisk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" name="Parallelogram 115"/>
            <p:cNvSpPr/>
            <p:nvPr/>
          </p:nvSpPr>
          <p:spPr>
            <a:xfrm rot="20400000" flipV="1">
              <a:off x="1782245" y="833294"/>
              <a:ext cx="457200" cy="228600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" name="Parallelogram 117"/>
            <p:cNvSpPr/>
            <p:nvPr/>
          </p:nvSpPr>
          <p:spPr>
            <a:xfrm rot="20400000" flipV="1">
              <a:off x="867845" y="1138092"/>
              <a:ext cx="457200" cy="228600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 rot="20400000" flipH="1">
              <a:off x="1216646" y="1190558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20400000" flipH="1">
              <a:off x="1679003" y="1029693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123"/>
          <p:cNvGrpSpPr/>
          <p:nvPr/>
        </p:nvGrpSpPr>
        <p:grpSpPr>
          <a:xfrm flipV="1">
            <a:off x="5258256" y="2867457"/>
            <a:ext cx="1438266" cy="1524000"/>
            <a:chOff x="4219586" y="147637"/>
            <a:chExt cx="1438266" cy="1524000"/>
          </a:xfrm>
        </p:grpSpPr>
        <p:sp>
          <p:nvSpPr>
            <p:cNvPr id="122" name="Circular Arrow 121"/>
            <p:cNvSpPr/>
            <p:nvPr/>
          </p:nvSpPr>
          <p:spPr>
            <a:xfrm>
              <a:off x="4438652" y="147637"/>
              <a:ext cx="1219200" cy="15240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36866"/>
                <a:gd name="adj5" fmla="val 125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219586" y="223837"/>
              <a:ext cx="838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6751937" y="2701709"/>
            <a:ext cx="147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 smtClean="0">
                <a:solidFill>
                  <a:prstClr val="black"/>
                </a:solidFill>
              </a:rPr>
              <a:t>Orographic cloud and precipitation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127" name="Straight Connector 126"/>
          <p:cNvCxnSpPr/>
          <p:nvPr/>
        </p:nvCxnSpPr>
        <p:spPr>
          <a:xfrm rot="16200000" flipH="1">
            <a:off x="5304137" y="4920094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rot="16200000" flipH="1">
            <a:off x="5451766" y="4858191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6200000" flipH="1">
            <a:off x="5661322" y="4715309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16200000" flipH="1">
            <a:off x="5837537" y="4620057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16200000" flipH="1">
            <a:off x="5913737" y="4577198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16200000" flipH="1">
            <a:off x="6066137" y="4510524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rot="16200000" flipH="1">
            <a:off x="5989937" y="4543865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16200000" flipH="1">
            <a:off x="6851944" y="4524814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6200000" flipH="1">
            <a:off x="6971011" y="4639109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rot="16200000" flipH="1">
            <a:off x="7109122" y="4805798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rot="16200000" flipH="1">
            <a:off x="6370937" y="4400983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16200000" flipH="1">
            <a:off x="6294737" y="4424798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6200000" flipH="1">
            <a:off x="5761337" y="4658153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16200000" flipH="1">
            <a:off x="6213774" y="4448605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6200000" flipH="1">
            <a:off x="6142337" y="4481947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6200000" flipH="1">
            <a:off x="5566070" y="4777221"/>
            <a:ext cx="304800" cy="152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160"/>
          <p:cNvGrpSpPr/>
          <p:nvPr/>
        </p:nvGrpSpPr>
        <p:grpSpPr>
          <a:xfrm>
            <a:off x="6094713" y="3086537"/>
            <a:ext cx="228600" cy="228600"/>
            <a:chOff x="5583518" y="1047750"/>
            <a:chExt cx="228600" cy="228600"/>
          </a:xfrm>
        </p:grpSpPr>
        <p:cxnSp>
          <p:nvCxnSpPr>
            <p:cNvPr id="155" name="Straight Connector 154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161"/>
          <p:cNvGrpSpPr/>
          <p:nvPr/>
        </p:nvGrpSpPr>
        <p:grpSpPr>
          <a:xfrm>
            <a:off x="6885710" y="3281793"/>
            <a:ext cx="228600" cy="228600"/>
            <a:chOff x="5583518" y="1047750"/>
            <a:chExt cx="228600" cy="228600"/>
          </a:xfrm>
        </p:grpSpPr>
        <p:cxnSp>
          <p:nvCxnSpPr>
            <p:cNvPr id="163" name="Straight Connector 162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168"/>
          <p:cNvGrpSpPr/>
          <p:nvPr/>
        </p:nvGrpSpPr>
        <p:grpSpPr>
          <a:xfrm>
            <a:off x="6218537" y="2562657"/>
            <a:ext cx="131482" cy="133350"/>
            <a:chOff x="5583518" y="1047750"/>
            <a:chExt cx="228600" cy="228600"/>
          </a:xfrm>
        </p:grpSpPr>
        <p:cxnSp>
          <p:nvCxnSpPr>
            <p:cNvPr id="170" name="Straight Connector 169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175"/>
          <p:cNvGrpSpPr/>
          <p:nvPr/>
        </p:nvGrpSpPr>
        <p:grpSpPr>
          <a:xfrm>
            <a:off x="6137998" y="2791257"/>
            <a:ext cx="152400" cy="152400"/>
            <a:chOff x="5583518" y="1047750"/>
            <a:chExt cx="228600" cy="228600"/>
          </a:xfrm>
        </p:grpSpPr>
        <p:cxnSp>
          <p:nvCxnSpPr>
            <p:cNvPr id="177" name="Straight Connector 176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Oval 182"/>
          <p:cNvSpPr/>
          <p:nvPr/>
        </p:nvSpPr>
        <p:spPr>
          <a:xfrm>
            <a:off x="6904337" y="3915209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6099473" y="3672321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6823798" y="3700897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7204798" y="3705657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5985598" y="4010457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6904337" y="4162857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6599537" y="4086657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6142337" y="3858057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1706526" y="221948"/>
            <a:ext cx="3246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</a:rPr>
              <a:t>Atmospheric River Observatory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pSp>
        <p:nvGrpSpPr>
          <p:cNvPr id="41" name="Group 223"/>
          <p:cNvGrpSpPr/>
          <p:nvPr/>
        </p:nvGrpSpPr>
        <p:grpSpPr>
          <a:xfrm>
            <a:off x="3089998" y="6077680"/>
            <a:ext cx="3733800" cy="461665"/>
            <a:chOff x="3062288" y="6005512"/>
            <a:chExt cx="3733800" cy="461665"/>
          </a:xfrm>
        </p:grpSpPr>
        <p:cxnSp>
          <p:nvCxnSpPr>
            <p:cNvPr id="196" name="Straight Arrow Connector 195"/>
            <p:cNvCxnSpPr/>
            <p:nvPr/>
          </p:nvCxnSpPr>
          <p:spPr>
            <a:xfrm>
              <a:off x="3062288" y="6235550"/>
              <a:ext cx="37338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TextBox 196"/>
            <p:cNvSpPr txBox="1"/>
            <p:nvPr/>
          </p:nvSpPr>
          <p:spPr>
            <a:xfrm>
              <a:off x="3481388" y="6005512"/>
              <a:ext cx="2895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200" dirty="0" smtClean="0">
                  <a:solidFill>
                    <a:prstClr val="black"/>
                  </a:solidFill>
                </a:rPr>
                <a:t>0-50 km between wind profiler/GPS-met site and S-PROF precipitation profiler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4"/>
          <p:cNvSpPr/>
          <p:nvPr/>
        </p:nvSpPr>
        <p:spPr>
          <a:xfrm>
            <a:off x="4961237" y="4567669"/>
            <a:ext cx="3162300" cy="745836"/>
          </a:xfrm>
          <a:custGeom>
            <a:avLst/>
            <a:gdLst>
              <a:gd name="connsiteX0" fmla="*/ 0 w 1909618"/>
              <a:gd name="connsiteY0" fmla="*/ 378691 h 378691"/>
              <a:gd name="connsiteX1" fmla="*/ 318655 w 1909618"/>
              <a:gd name="connsiteY1" fmla="*/ 157019 h 378691"/>
              <a:gd name="connsiteX2" fmla="*/ 914400 w 1909618"/>
              <a:gd name="connsiteY2" fmla="*/ 18473 h 378691"/>
              <a:gd name="connsiteX3" fmla="*/ 1745673 w 1909618"/>
              <a:gd name="connsiteY3" fmla="*/ 267855 h 378691"/>
              <a:gd name="connsiteX4" fmla="*/ 1898073 w 1909618"/>
              <a:gd name="connsiteY4" fmla="*/ 378691 h 378691"/>
              <a:gd name="connsiteX5" fmla="*/ 1898073 w 1909618"/>
              <a:gd name="connsiteY5" fmla="*/ 378691 h 378691"/>
              <a:gd name="connsiteX0" fmla="*/ 0 w 1898073"/>
              <a:gd name="connsiteY0" fmla="*/ 397164 h 397164"/>
              <a:gd name="connsiteX1" fmla="*/ 318655 w 1898073"/>
              <a:gd name="connsiteY1" fmla="*/ 175492 h 397164"/>
              <a:gd name="connsiteX2" fmla="*/ 1295812 w 1898073"/>
              <a:gd name="connsiteY2" fmla="*/ 18473 h 397164"/>
              <a:gd name="connsiteX3" fmla="*/ 1745673 w 1898073"/>
              <a:gd name="connsiteY3" fmla="*/ 286328 h 397164"/>
              <a:gd name="connsiteX4" fmla="*/ 1898073 w 1898073"/>
              <a:gd name="connsiteY4" fmla="*/ 397164 h 397164"/>
              <a:gd name="connsiteX5" fmla="*/ 1898073 w 1898073"/>
              <a:gd name="connsiteY5" fmla="*/ 397164 h 397164"/>
              <a:gd name="connsiteX0" fmla="*/ 0 w 1898073"/>
              <a:gd name="connsiteY0" fmla="*/ 395563 h 395563"/>
              <a:gd name="connsiteX1" fmla="*/ 477405 w 1898073"/>
              <a:gd name="connsiteY1" fmla="*/ 183496 h 395563"/>
              <a:gd name="connsiteX2" fmla="*/ 1295812 w 1898073"/>
              <a:gd name="connsiteY2" fmla="*/ 16872 h 395563"/>
              <a:gd name="connsiteX3" fmla="*/ 1745673 w 1898073"/>
              <a:gd name="connsiteY3" fmla="*/ 284727 h 395563"/>
              <a:gd name="connsiteX4" fmla="*/ 1898073 w 1898073"/>
              <a:gd name="connsiteY4" fmla="*/ 395563 h 395563"/>
              <a:gd name="connsiteX5" fmla="*/ 1898073 w 1898073"/>
              <a:gd name="connsiteY5" fmla="*/ 395563 h 395563"/>
              <a:gd name="connsiteX0" fmla="*/ 0 w 1898073"/>
              <a:gd name="connsiteY0" fmla="*/ 402506 h 402506"/>
              <a:gd name="connsiteX1" fmla="*/ 613807 w 1898073"/>
              <a:gd name="connsiteY1" fmla="*/ 148782 h 402506"/>
              <a:gd name="connsiteX2" fmla="*/ 1295812 w 1898073"/>
              <a:gd name="connsiteY2" fmla="*/ 23815 h 402506"/>
              <a:gd name="connsiteX3" fmla="*/ 1745673 w 1898073"/>
              <a:gd name="connsiteY3" fmla="*/ 291670 h 402506"/>
              <a:gd name="connsiteX4" fmla="*/ 1898073 w 1898073"/>
              <a:gd name="connsiteY4" fmla="*/ 402506 h 402506"/>
              <a:gd name="connsiteX5" fmla="*/ 1898073 w 1898073"/>
              <a:gd name="connsiteY5" fmla="*/ 402506 h 402506"/>
              <a:gd name="connsiteX0" fmla="*/ 0 w 1898073"/>
              <a:gd name="connsiteY0" fmla="*/ 399519 h 399519"/>
              <a:gd name="connsiteX1" fmla="*/ 613807 w 1898073"/>
              <a:gd name="connsiteY1" fmla="*/ 145795 h 399519"/>
              <a:gd name="connsiteX2" fmla="*/ 1295812 w 1898073"/>
              <a:gd name="connsiteY2" fmla="*/ 20828 h 399519"/>
              <a:gd name="connsiteX3" fmla="*/ 1773218 w 1898073"/>
              <a:gd name="connsiteY3" fmla="*/ 270764 h 399519"/>
              <a:gd name="connsiteX4" fmla="*/ 1898073 w 1898073"/>
              <a:gd name="connsiteY4" fmla="*/ 399519 h 399519"/>
              <a:gd name="connsiteX5" fmla="*/ 1898073 w 1898073"/>
              <a:gd name="connsiteY5" fmla="*/ 399519 h 399519"/>
              <a:gd name="connsiteX0" fmla="*/ 0 w 2114221"/>
              <a:gd name="connsiteY0" fmla="*/ 399519 h 399519"/>
              <a:gd name="connsiteX1" fmla="*/ 613807 w 2114221"/>
              <a:gd name="connsiteY1" fmla="*/ 145795 h 399519"/>
              <a:gd name="connsiteX2" fmla="*/ 1295812 w 2114221"/>
              <a:gd name="connsiteY2" fmla="*/ 20828 h 399519"/>
              <a:gd name="connsiteX3" fmla="*/ 1773218 w 2114221"/>
              <a:gd name="connsiteY3" fmla="*/ 270764 h 399519"/>
              <a:gd name="connsiteX4" fmla="*/ 1898073 w 2114221"/>
              <a:gd name="connsiteY4" fmla="*/ 399519 h 399519"/>
              <a:gd name="connsiteX5" fmla="*/ 2114221 w 2114221"/>
              <a:gd name="connsiteY5" fmla="*/ 395732 h 399519"/>
              <a:gd name="connsiteX0" fmla="*/ 102300 w 2216521"/>
              <a:gd name="connsiteY0" fmla="*/ 399519 h 438019"/>
              <a:gd name="connsiteX1" fmla="*/ 102301 w 2216521"/>
              <a:gd name="connsiteY1" fmla="*/ 395732 h 438019"/>
              <a:gd name="connsiteX2" fmla="*/ 716107 w 2216521"/>
              <a:gd name="connsiteY2" fmla="*/ 145795 h 438019"/>
              <a:gd name="connsiteX3" fmla="*/ 1398112 w 2216521"/>
              <a:gd name="connsiteY3" fmla="*/ 20828 h 438019"/>
              <a:gd name="connsiteX4" fmla="*/ 1875518 w 2216521"/>
              <a:gd name="connsiteY4" fmla="*/ 270764 h 438019"/>
              <a:gd name="connsiteX5" fmla="*/ 2000373 w 2216521"/>
              <a:gd name="connsiteY5" fmla="*/ 399519 h 438019"/>
              <a:gd name="connsiteX6" fmla="*/ 2216521 w 2216521"/>
              <a:gd name="connsiteY6" fmla="*/ 395732 h 438019"/>
              <a:gd name="connsiteX0" fmla="*/ 375103 w 2489324"/>
              <a:gd name="connsiteY0" fmla="*/ 399519 h 407724"/>
              <a:gd name="connsiteX1" fmla="*/ 375104 w 2489324"/>
              <a:gd name="connsiteY1" fmla="*/ 395732 h 407724"/>
              <a:gd name="connsiteX2" fmla="*/ 988910 w 2489324"/>
              <a:gd name="connsiteY2" fmla="*/ 145795 h 407724"/>
              <a:gd name="connsiteX3" fmla="*/ 1670915 w 2489324"/>
              <a:gd name="connsiteY3" fmla="*/ 20828 h 407724"/>
              <a:gd name="connsiteX4" fmla="*/ 2148321 w 2489324"/>
              <a:gd name="connsiteY4" fmla="*/ 270764 h 407724"/>
              <a:gd name="connsiteX5" fmla="*/ 2273176 w 2489324"/>
              <a:gd name="connsiteY5" fmla="*/ 399519 h 407724"/>
              <a:gd name="connsiteX6" fmla="*/ 2489324 w 2489324"/>
              <a:gd name="connsiteY6" fmla="*/ 395732 h 407724"/>
              <a:gd name="connsiteX0" fmla="*/ 375103 w 2489324"/>
              <a:gd name="connsiteY0" fmla="*/ 399519 h 407724"/>
              <a:gd name="connsiteX1" fmla="*/ 375104 w 2489324"/>
              <a:gd name="connsiteY1" fmla="*/ 395732 h 407724"/>
              <a:gd name="connsiteX2" fmla="*/ 988910 w 2489324"/>
              <a:gd name="connsiteY2" fmla="*/ 145795 h 407724"/>
              <a:gd name="connsiteX3" fmla="*/ 1670915 w 2489324"/>
              <a:gd name="connsiteY3" fmla="*/ 20828 h 407724"/>
              <a:gd name="connsiteX4" fmla="*/ 2148321 w 2489324"/>
              <a:gd name="connsiteY4" fmla="*/ 270764 h 407724"/>
              <a:gd name="connsiteX5" fmla="*/ 2352923 w 2489324"/>
              <a:gd name="connsiteY5" fmla="*/ 312420 h 407724"/>
              <a:gd name="connsiteX6" fmla="*/ 2489324 w 2489324"/>
              <a:gd name="connsiteY6" fmla="*/ 395732 h 407724"/>
              <a:gd name="connsiteX0" fmla="*/ 375103 w 2830327"/>
              <a:gd name="connsiteY0" fmla="*/ 399519 h 407724"/>
              <a:gd name="connsiteX1" fmla="*/ 375104 w 2830327"/>
              <a:gd name="connsiteY1" fmla="*/ 395732 h 407724"/>
              <a:gd name="connsiteX2" fmla="*/ 988910 w 2830327"/>
              <a:gd name="connsiteY2" fmla="*/ 145795 h 407724"/>
              <a:gd name="connsiteX3" fmla="*/ 1670915 w 2830327"/>
              <a:gd name="connsiteY3" fmla="*/ 20828 h 407724"/>
              <a:gd name="connsiteX4" fmla="*/ 2148321 w 2830327"/>
              <a:gd name="connsiteY4" fmla="*/ 270764 h 407724"/>
              <a:gd name="connsiteX5" fmla="*/ 2352923 w 2830327"/>
              <a:gd name="connsiteY5" fmla="*/ 312420 h 407724"/>
              <a:gd name="connsiteX6" fmla="*/ 2830327 w 2830327"/>
              <a:gd name="connsiteY6" fmla="*/ 354076 h 40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0327" h="407724">
                <a:moveTo>
                  <a:pt x="375103" y="399519"/>
                </a:moveTo>
                <a:cubicBezTo>
                  <a:pt x="375103" y="398257"/>
                  <a:pt x="0" y="407724"/>
                  <a:pt x="375104" y="395732"/>
                </a:cubicBezTo>
                <a:cubicBezTo>
                  <a:pt x="477405" y="353445"/>
                  <a:pt x="772942" y="208279"/>
                  <a:pt x="988910" y="145795"/>
                </a:cubicBezTo>
                <a:cubicBezTo>
                  <a:pt x="1204879" y="83311"/>
                  <a:pt x="1477680" y="0"/>
                  <a:pt x="1670915" y="20828"/>
                </a:cubicBezTo>
                <a:cubicBezTo>
                  <a:pt x="1864150" y="41656"/>
                  <a:pt x="2034653" y="222165"/>
                  <a:pt x="2148321" y="270764"/>
                </a:cubicBezTo>
                <a:cubicBezTo>
                  <a:pt x="2261989" y="319363"/>
                  <a:pt x="2332114" y="290961"/>
                  <a:pt x="2352923" y="312420"/>
                </a:cubicBezTo>
                <a:lnTo>
                  <a:pt x="2830327" y="354076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 rot="19800000">
            <a:off x="5698290" y="4803644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Mountain</a:t>
            </a:r>
            <a:endParaRPr lang="en-US" sz="1600" i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42" name="Group 200"/>
          <p:cNvGrpSpPr/>
          <p:nvPr/>
        </p:nvGrpSpPr>
        <p:grpSpPr>
          <a:xfrm>
            <a:off x="6361417" y="3257985"/>
            <a:ext cx="228600" cy="228600"/>
            <a:chOff x="5583518" y="1047750"/>
            <a:chExt cx="228600" cy="228600"/>
          </a:xfrm>
        </p:grpSpPr>
        <p:cxnSp>
          <p:nvCxnSpPr>
            <p:cNvPr id="202" name="Straight Connector 201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207"/>
          <p:cNvGrpSpPr/>
          <p:nvPr/>
        </p:nvGrpSpPr>
        <p:grpSpPr>
          <a:xfrm>
            <a:off x="5928446" y="3310369"/>
            <a:ext cx="228600" cy="228600"/>
            <a:chOff x="5583518" y="1047750"/>
            <a:chExt cx="228600" cy="228600"/>
          </a:xfrm>
        </p:grpSpPr>
        <p:cxnSp>
          <p:nvCxnSpPr>
            <p:cNvPr id="209" name="Straight Connector 208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214"/>
          <p:cNvGrpSpPr/>
          <p:nvPr/>
        </p:nvGrpSpPr>
        <p:grpSpPr>
          <a:xfrm>
            <a:off x="6366598" y="2943657"/>
            <a:ext cx="152400" cy="152400"/>
            <a:chOff x="5583518" y="1047750"/>
            <a:chExt cx="228600" cy="228600"/>
          </a:xfrm>
        </p:grpSpPr>
        <p:cxnSp>
          <p:nvCxnSpPr>
            <p:cNvPr id="216" name="Straight Connector 215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6599537" y="4405745"/>
            <a:ext cx="304800" cy="1381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1568199" y="5224898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Ocean</a:t>
            </a:r>
            <a:endParaRPr lang="en-US" sz="1600" i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713337" y="5305857"/>
            <a:ext cx="25076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7190510" y="4329545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Rain shadow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6" name="Parallelogram 315"/>
          <p:cNvSpPr/>
          <p:nvPr/>
        </p:nvSpPr>
        <p:spPr>
          <a:xfrm flipH="1">
            <a:off x="8443912" y="304800"/>
            <a:ext cx="1828800" cy="1676400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9" name="Parallelogram 288"/>
          <p:cNvSpPr/>
          <p:nvPr/>
        </p:nvSpPr>
        <p:spPr>
          <a:xfrm flipH="1">
            <a:off x="7038970" y="304800"/>
            <a:ext cx="1828800" cy="1676400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5715000" y="152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Plan view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90" name="Oval 289"/>
          <p:cNvSpPr/>
          <p:nvPr/>
        </p:nvSpPr>
        <p:spPr>
          <a:xfrm rot="19800000">
            <a:off x="7301509" y="370461"/>
            <a:ext cx="267488" cy="81702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1" name="Oval 290"/>
          <p:cNvSpPr/>
          <p:nvPr/>
        </p:nvSpPr>
        <p:spPr>
          <a:xfrm rot="20400000">
            <a:off x="8297282" y="542235"/>
            <a:ext cx="267488" cy="108839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7572370" y="381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000" dirty="0" smtClean="0">
                <a:solidFill>
                  <a:prstClr val="black"/>
                </a:solidFill>
              </a:rPr>
              <a:t>Rain shadow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293" name="TextBox 292"/>
          <p:cNvSpPr txBox="1"/>
          <p:nvPr/>
        </p:nvSpPr>
        <p:spPr>
          <a:xfrm rot="3660000" flipH="1">
            <a:off x="6987306" y="673322"/>
            <a:ext cx="809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000" b="1" dirty="0" smtClean="0">
                <a:solidFill>
                  <a:prstClr val="black"/>
                </a:solidFill>
              </a:rPr>
              <a:t>Heavy rain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286" name="Pentagon 285"/>
          <p:cNvSpPr/>
          <p:nvPr/>
        </p:nvSpPr>
        <p:spPr>
          <a:xfrm rot="20100000">
            <a:off x="5378429" y="407293"/>
            <a:ext cx="4189060" cy="1276811"/>
          </a:xfrm>
          <a:prstGeom prst="homePlate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4" name="TextBox 293"/>
          <p:cNvSpPr txBox="1"/>
          <p:nvPr/>
        </p:nvSpPr>
        <p:spPr>
          <a:xfrm rot="4020000">
            <a:off x="8010048" y="969804"/>
            <a:ext cx="780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000" b="1" dirty="0" smtClean="0">
                <a:solidFill>
                  <a:prstClr val="black"/>
                </a:solidFill>
              </a:rPr>
              <a:t>Heavy rain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295" name="TextBox 294"/>
          <p:cNvSpPr txBox="1"/>
          <p:nvPr/>
        </p:nvSpPr>
        <p:spPr>
          <a:xfrm rot="20100000">
            <a:off x="5541066" y="643949"/>
            <a:ext cx="147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 smtClean="0">
                <a:solidFill>
                  <a:prstClr val="black"/>
                </a:solidFill>
              </a:rPr>
              <a:t>Atmos. Riv.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7" name="Group 243"/>
          <p:cNvGrpSpPr/>
          <p:nvPr/>
        </p:nvGrpSpPr>
        <p:grpSpPr>
          <a:xfrm rot="20400000">
            <a:off x="6520278" y="1054710"/>
            <a:ext cx="402568" cy="156996"/>
            <a:chOff x="5283862" y="1290804"/>
            <a:chExt cx="402568" cy="156996"/>
          </a:xfrm>
        </p:grpSpPr>
        <p:cxnSp>
          <p:nvCxnSpPr>
            <p:cNvPr id="310" name="Straight Connector 309"/>
            <p:cNvCxnSpPr/>
            <p:nvPr/>
          </p:nvCxnSpPr>
          <p:spPr>
            <a:xfrm>
              <a:off x="5305430" y="1447800"/>
              <a:ext cx="381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rot="-6600000">
              <a:off x="5283862" y="1367004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rot="-6600000">
              <a:off x="5360062" y="1367005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rot="-6600000">
              <a:off x="5436262" y="1367005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 rot="-6600000">
              <a:off x="5207662" y="1367004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7" name="TextBox 296"/>
          <p:cNvSpPr txBox="1"/>
          <p:nvPr/>
        </p:nvSpPr>
        <p:spPr>
          <a:xfrm>
            <a:off x="6429370" y="12192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prstClr val="black"/>
                </a:solidFill>
              </a:rPr>
              <a:t>Wind direction in AR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7267570" y="0"/>
            <a:ext cx="1295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02" name="Straight Connector 301"/>
          <p:cNvCxnSpPr>
            <a:endCxn id="306" idx="3"/>
          </p:cNvCxnSpPr>
          <p:nvPr/>
        </p:nvCxnSpPr>
        <p:spPr>
          <a:xfrm flipV="1">
            <a:off x="7643103" y="807204"/>
            <a:ext cx="662511" cy="3389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Rectangle 302"/>
          <p:cNvSpPr/>
          <p:nvPr/>
        </p:nvSpPr>
        <p:spPr>
          <a:xfrm>
            <a:off x="5267326" y="838200"/>
            <a:ext cx="4572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4" name="Right Triangle 303"/>
          <p:cNvSpPr/>
          <p:nvPr/>
        </p:nvSpPr>
        <p:spPr>
          <a:xfrm flipV="1">
            <a:off x="5638800" y="2057400"/>
            <a:ext cx="1219200" cy="609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5729289" y="152400"/>
            <a:ext cx="3200400" cy="1905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8" name="Snip Single Corner Rectangle 297"/>
          <p:cNvSpPr/>
          <p:nvPr/>
        </p:nvSpPr>
        <p:spPr>
          <a:xfrm rot="19980000">
            <a:off x="7395854" y="32583"/>
            <a:ext cx="1568045" cy="800764"/>
          </a:xfrm>
          <a:prstGeom prst="snip1Rect">
            <a:avLst>
              <a:gd name="adj" fmla="val 49559"/>
            </a:avLst>
          </a:prstGeom>
          <a:solidFill>
            <a:srgbClr val="FFFF6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9" name="Snip Single Corner Rectangle 298"/>
          <p:cNvSpPr/>
          <p:nvPr/>
        </p:nvSpPr>
        <p:spPr>
          <a:xfrm rot="19980000">
            <a:off x="8394141" y="528311"/>
            <a:ext cx="1081199" cy="499534"/>
          </a:xfrm>
          <a:prstGeom prst="snip1Rect">
            <a:avLst>
              <a:gd name="adj" fmla="val 49559"/>
            </a:avLst>
          </a:prstGeom>
          <a:solidFill>
            <a:srgbClr val="FFFF6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6" name="TextBox 305"/>
          <p:cNvSpPr txBox="1"/>
          <p:nvPr/>
        </p:nvSpPr>
        <p:spPr>
          <a:xfrm rot="20100000">
            <a:off x="7463110" y="793928"/>
            <a:ext cx="883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000" dirty="0" smtClean="0">
                <a:solidFill>
                  <a:prstClr val="black"/>
                </a:solidFill>
              </a:rPr>
              <a:t>Dividing streamline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7620000" y="1600200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Mountains</a:t>
            </a:r>
            <a:endParaRPr lang="en-US" sz="1400" i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308" name="Straight Arrow Connector 307"/>
          <p:cNvCxnSpPr>
            <a:endCxn id="294" idx="3"/>
          </p:cNvCxnSpPr>
          <p:nvPr/>
        </p:nvCxnSpPr>
        <p:spPr>
          <a:xfrm flipV="1">
            <a:off x="8153400" y="1451926"/>
            <a:ext cx="399054" cy="2244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/>
          <p:nvPr/>
        </p:nvCxnSpPr>
        <p:spPr>
          <a:xfrm rot="16200000" flipV="1">
            <a:off x="7353301" y="1257301"/>
            <a:ext cx="609598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Rectangle 316"/>
          <p:cNvSpPr/>
          <p:nvPr/>
        </p:nvSpPr>
        <p:spPr>
          <a:xfrm>
            <a:off x="8939214" y="-152400"/>
            <a:ext cx="1500185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18" name="Rectangle 317"/>
          <p:cNvSpPr/>
          <p:nvPr/>
        </p:nvSpPr>
        <p:spPr>
          <a:xfrm rot="16200000">
            <a:off x="8305800" y="-1143000"/>
            <a:ext cx="6096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242030" y="152833"/>
            <a:ext cx="8686800" cy="64484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20" name="Isosceles Triangle 319"/>
          <p:cNvSpPr/>
          <p:nvPr/>
        </p:nvSpPr>
        <p:spPr>
          <a:xfrm flipV="1">
            <a:off x="6699549" y="2209800"/>
            <a:ext cx="104776" cy="2157408"/>
          </a:xfrm>
          <a:prstGeom prst="triangl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6934200" y="2309816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000" dirty="0" smtClean="0">
                <a:solidFill>
                  <a:prstClr val="black"/>
                </a:solidFill>
              </a:rPr>
              <a:t>S-PROF data up to 10 km MSL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323" name="Straight Connector 322"/>
          <p:cNvCxnSpPr/>
          <p:nvPr/>
        </p:nvCxnSpPr>
        <p:spPr>
          <a:xfrm flipV="1">
            <a:off x="6824664" y="2409855"/>
            <a:ext cx="152400" cy="285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Arrow Connector 324"/>
          <p:cNvCxnSpPr/>
          <p:nvPr/>
        </p:nvCxnSpPr>
        <p:spPr>
          <a:xfrm rot="16200000" flipV="1">
            <a:off x="5866682" y="1219919"/>
            <a:ext cx="1142999" cy="53196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TextBox 326"/>
          <p:cNvSpPr txBox="1"/>
          <p:nvPr/>
        </p:nvSpPr>
        <p:spPr>
          <a:xfrm rot="3900000">
            <a:off x="5873088" y="1407652"/>
            <a:ext cx="9188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100" dirty="0" smtClean="0">
                <a:solidFill>
                  <a:prstClr val="black"/>
                </a:solidFill>
              </a:rPr>
              <a:t>400 km wide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328" name="Oval 327"/>
          <p:cNvSpPr/>
          <p:nvPr/>
        </p:nvSpPr>
        <p:spPr>
          <a:xfrm>
            <a:off x="7058024" y="490536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29" name="Oval 328"/>
          <p:cNvSpPr/>
          <p:nvPr/>
        </p:nvSpPr>
        <p:spPr>
          <a:xfrm>
            <a:off x="7210424" y="1109664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30" name="Oval 329"/>
          <p:cNvSpPr/>
          <p:nvPr/>
        </p:nvSpPr>
        <p:spPr>
          <a:xfrm>
            <a:off x="7362824" y="1728792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7391400" y="1752600"/>
            <a:ext cx="562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black"/>
                </a:solidFill>
              </a:rPr>
              <a:t>ARO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00" name="Slide Number Placeholder 1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0"/>
            <a:ext cx="9144000" cy="6154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Why study the West Coast?</a:t>
            </a:r>
          </a:p>
          <a:p>
            <a:pPr marL="0" indent="0" algn="ctr">
              <a:buNone/>
            </a:pPr>
            <a:endParaRPr lang="en-US" dirty="0" smtClean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615462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71500" y="5486400"/>
            <a:ext cx="3873500" cy="889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4373" y="789663"/>
            <a:ext cx="357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Maximum 3-day precipitation totals at 5877 COOP stations in lower U.S.</a:t>
            </a:r>
            <a:endParaRPr lang="en-US" baseline="30000" dirty="0">
              <a:latin typeface="Calibri"/>
              <a:cs typeface="Calibri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306525" y="1261815"/>
            <a:ext cx="8667902" cy="2554679"/>
            <a:chOff x="914401" y="2177508"/>
            <a:chExt cx="7719856" cy="2275263"/>
          </a:xfrm>
        </p:grpSpPr>
        <p:pic>
          <p:nvPicPr>
            <p:cNvPr id="27" name="Picture 26" descr="Screen Shot 2012-06-05 at 2.50.39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6893" y="2177508"/>
              <a:ext cx="3925809" cy="2275263"/>
            </a:xfrm>
            <a:prstGeom prst="rect">
              <a:avLst/>
            </a:prstGeom>
          </p:spPr>
        </p:pic>
        <p:pic>
          <p:nvPicPr>
            <p:cNvPr id="28" name="Picture 27" descr="Screen Shot 2012-06-05 at 2.48.1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1" y="2279677"/>
              <a:ext cx="3657600" cy="207015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 rot="16200000">
              <a:off x="7702327" y="3078838"/>
              <a:ext cx="1589746" cy="274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/>
                  <a:cs typeface="Calibri"/>
                </a:rPr>
                <a:t>Episodes/1000 events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478241" y="789663"/>
            <a:ext cx="3876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Seasonality of 3-day precipitation totals between West and East U.S.</a:t>
            </a:r>
            <a:endParaRPr lang="en-US" baseline="30000" dirty="0">
              <a:latin typeface="Calibri"/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19425" y="1473228"/>
            <a:ext cx="2273440" cy="193235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49425" y="1473228"/>
            <a:ext cx="1231900" cy="193235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57200" y="4428862"/>
            <a:ext cx="8229600" cy="2253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dirty="0" smtClean="0">
                <a:latin typeface="Times New Roman"/>
                <a:cs typeface="Times New Roman"/>
              </a:rPr>
              <a:t>Seasonality of extreme precipitation events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R-CATs used to describe intensity of extreme precipitation events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Large R-CAT events along West Coast in winter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Large R-CAT events over south/southeast U.S. in spring, summer, and fall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Largest precipitation events on West Coast are comparable to largest events (tropical cyclones) on the East Coast</a:t>
            </a: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7769" y="3753921"/>
            <a:ext cx="810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Ralph and Dettinger (2012, </a:t>
            </a:r>
            <a:r>
              <a:rPr lang="en-US" sz="1600" i="1" dirty="0" smtClean="0">
                <a:latin typeface="Calibri"/>
                <a:cs typeface="Calibri"/>
              </a:rPr>
              <a:t>BAMS</a:t>
            </a:r>
            <a:r>
              <a:rPr lang="en-US" sz="1600" dirty="0" smtClean="0">
                <a:latin typeface="Calibri"/>
                <a:cs typeface="Calibri"/>
              </a:rPr>
              <a:t>): Intensity of extreme precipitation events over U.S. </a:t>
            </a:r>
            <a:endParaRPr lang="en-US" sz="1600" baseline="30000" dirty="0"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9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0"/>
            <a:ext cx="9144000" cy="6154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Why study the West Coast?</a:t>
            </a:r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57200" y="615462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1720" y="623670"/>
            <a:ext cx="8194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Just a few winter storms each year form the core of water supply along the U.S. West Coast</a:t>
            </a:r>
            <a:endParaRPr lang="en-US" sz="2400" dirty="0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457200" y="1460529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2"/>
          <p:cNvSpPr txBox="1">
            <a:spLocks noChangeArrowheads="1"/>
          </p:cNvSpPr>
          <p:nvPr/>
        </p:nvSpPr>
        <p:spPr bwMode="auto">
          <a:xfrm>
            <a:off x="4971801" y="6131198"/>
            <a:ext cx="27818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Dettinger et al,</a:t>
            </a:r>
            <a:r>
              <a:rPr lang="en-US" i="1" dirty="0" smtClean="0"/>
              <a:t> Water, 2011</a:t>
            </a:r>
            <a:endParaRPr lang="en-US" i="1" dirty="0"/>
          </a:p>
        </p:txBody>
      </p:sp>
      <p:pic>
        <p:nvPicPr>
          <p:cNvPr id="117" name="Picture 3" descr="ar_resource_fig1.png"/>
          <p:cNvPicPr>
            <a:picLocks noChangeAspect="1" noChangeArrowheads="1"/>
          </p:cNvPicPr>
          <p:nvPr/>
        </p:nvPicPr>
        <p:blipFill rotWithShape="1">
          <a:blip r:embed="rId2"/>
          <a:srcRect l="6235" t="49509" r="51285"/>
          <a:stretch/>
        </p:blipFill>
        <p:spPr bwMode="auto">
          <a:xfrm>
            <a:off x="457200" y="1689240"/>
            <a:ext cx="4034730" cy="493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3" cstate="print"/>
          <a:srcRect l="10822" t="14815"/>
          <a:stretch>
            <a:fillRect/>
          </a:stretch>
        </p:blipFill>
        <p:spPr bwMode="auto">
          <a:xfrm>
            <a:off x="3818889" y="2305536"/>
            <a:ext cx="5022265" cy="359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" name="Rectangle 28"/>
          <p:cNvSpPr>
            <a:spLocks noChangeArrowheads="1"/>
          </p:cNvSpPr>
          <p:nvPr/>
        </p:nvSpPr>
        <p:spPr bwMode="auto">
          <a:xfrm>
            <a:off x="3937820" y="2405299"/>
            <a:ext cx="4738077" cy="357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0030Z 5-Jan-08: Intense western U.S. storm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0"/>
            <a:ext cx="9144000" cy="6154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What is an Atmospheric River?</a:t>
            </a:r>
          </a:p>
          <a:p>
            <a:pPr marL="0" indent="0" algn="ctr">
              <a:buNone/>
            </a:pPr>
            <a:endParaRPr lang="en-US" dirty="0" smtClean="0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93460" y="901703"/>
            <a:ext cx="7604125" cy="5784850"/>
            <a:chOff x="508" y="648"/>
            <a:chExt cx="4790" cy="364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2040" y="4128"/>
              <a:ext cx="1774" cy="1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400" dirty="0"/>
                <a:t>SSM/I Integrated </a:t>
              </a:r>
              <a:r>
                <a:rPr lang="en-US" sz="1400" dirty="0" smtClean="0"/>
                <a:t>Water Vapor </a:t>
              </a:r>
              <a:r>
                <a:rPr lang="en-US" sz="1400" dirty="0"/>
                <a:t>(cm)</a:t>
              </a:r>
            </a:p>
          </p:txBody>
        </p:sp>
        <p:pic>
          <p:nvPicPr>
            <p:cNvPr id="7" name="Picture 3" descr="04047_wvp"/>
            <p:cNvPicPr>
              <a:picLocks noChangeAspect="1" noChangeArrowheads="1"/>
            </p:cNvPicPr>
            <p:nvPr/>
          </p:nvPicPr>
          <p:blipFill>
            <a:blip r:embed="rId2" cstate="print"/>
            <a:srcRect l="1216" t="13902" b="21190"/>
            <a:stretch>
              <a:fillRect/>
            </a:stretch>
          </p:blipFill>
          <p:spPr bwMode="auto">
            <a:xfrm>
              <a:off x="508" y="648"/>
              <a:ext cx="4790" cy="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361" y="690"/>
              <a:ext cx="828" cy="36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r>
                <a:rPr lang="en-US" dirty="0">
                  <a:solidFill>
                    <a:schemeClr val="bg1"/>
                  </a:solidFill>
                </a:rPr>
                <a:t>16-Feb-</a:t>
              </a:r>
              <a:r>
                <a:rPr lang="en-US" dirty="0" smtClean="0">
                  <a:solidFill>
                    <a:schemeClr val="bg1"/>
                  </a:solidFill>
                </a:rPr>
                <a:t>04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rot="-120000">
              <a:off x="3479" y="2184"/>
              <a:ext cx="213" cy="31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2374" y="1770"/>
              <a:ext cx="1527" cy="11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584" y="2554"/>
              <a:ext cx="944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>
                  <a:solidFill>
                    <a:schemeClr val="bg1"/>
                  </a:solidFill>
                </a:rPr>
                <a:t>IWV &gt;2cm:</a:t>
              </a:r>
            </a:p>
            <a:p>
              <a:r>
                <a:rPr lang="en-US">
                  <a:solidFill>
                    <a:schemeClr val="bg1"/>
                  </a:solidFill>
                </a:rPr>
                <a:t>&lt;1000 km wide</a:t>
              </a: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3099" y="1391"/>
              <a:ext cx="944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>
                  <a:solidFill>
                    <a:schemeClr val="bg1"/>
                  </a:solidFill>
                </a:rPr>
                <a:t>IWV &gt;2cm:</a:t>
              </a:r>
            </a:p>
            <a:p>
              <a:r>
                <a:rPr lang="en-US">
                  <a:solidFill>
                    <a:schemeClr val="bg1"/>
                  </a:solidFill>
                </a:rPr>
                <a:t>&gt;2000 km long</a:t>
              </a:r>
            </a:p>
          </p:txBody>
        </p:sp>
        <p:sp>
          <p:nvSpPr>
            <p:cNvPr id="16" name="Oval 12"/>
            <p:cNvSpPr>
              <a:spLocks noChangeAspect="1" noChangeArrowheads="1"/>
            </p:cNvSpPr>
            <p:nvPr/>
          </p:nvSpPr>
          <p:spPr bwMode="auto">
            <a:xfrm>
              <a:off x="3760" y="801"/>
              <a:ext cx="109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 rot="2825715">
              <a:off x="4140" y="1937"/>
              <a:ext cx="661" cy="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400">
                  <a:solidFill>
                    <a:schemeClr val="bg1"/>
                  </a:solidFill>
                </a:rPr>
                <a:t>South coast</a:t>
              </a: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 rot="3983118">
              <a:off x="3873" y="1131"/>
              <a:ext cx="649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400">
                  <a:solidFill>
                    <a:schemeClr val="bg1"/>
                  </a:solidFill>
                </a:rPr>
                <a:t>North coast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834" y="699"/>
              <a:ext cx="2193" cy="121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9063" indent="-119063">
                <a:lnSpc>
                  <a:spcPct val="8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Long, narrow plume of enhanced atmospheric water vapor in warm sector of winter storms</a:t>
              </a:r>
              <a:endParaRPr lang="en-US" sz="1600" dirty="0">
                <a:solidFill>
                  <a:schemeClr val="bg1"/>
                </a:solidFill>
              </a:endParaRPr>
            </a:p>
            <a:p>
              <a:pPr marL="119063" indent="-119063">
                <a:lnSpc>
                  <a:spcPct val="8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Identified via integrated water vapor (IWV) in numerical models or observed in SSMI/S Satellite estimates</a:t>
              </a:r>
              <a:endParaRPr lang="en-US" sz="1600" dirty="0">
                <a:solidFill>
                  <a:schemeClr val="bg1"/>
                </a:solidFill>
              </a:endParaRPr>
            </a:p>
            <a:p>
              <a:pPr marL="119063" indent="-119063">
                <a:lnSpc>
                  <a:spcPct val="8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Example from 2014 illustrates AR landfall in California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18" descr="04047_wvp"/>
            <p:cNvPicPr>
              <a:picLocks noChangeAspect="1" noChangeArrowheads="1"/>
            </p:cNvPicPr>
            <p:nvPr/>
          </p:nvPicPr>
          <p:blipFill>
            <a:blip r:embed="rId2" cstate="print"/>
            <a:srcRect l="1216" t="80128" b="12582"/>
            <a:stretch>
              <a:fillRect/>
            </a:stretch>
          </p:blipFill>
          <p:spPr bwMode="auto">
            <a:xfrm>
              <a:off x="508" y="3787"/>
              <a:ext cx="4790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1227871" y="5069909"/>
            <a:ext cx="4448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Neiman, P.J., F.M. Ralph, G.A. Wick, J. Lundquist, and M.D. </a:t>
            </a:r>
            <a:r>
              <a:rPr lang="en-US" sz="1400" dirty="0" err="1" smtClean="0">
                <a:solidFill>
                  <a:schemeClr val="bg1"/>
                </a:solidFill>
              </a:rPr>
              <a:t>Dettinger</a:t>
            </a:r>
            <a:r>
              <a:rPr lang="en-US" sz="1400" dirty="0" smtClean="0">
                <a:solidFill>
                  <a:schemeClr val="bg1"/>
                </a:solidFill>
              </a:rPr>
              <a:t> (2008),  </a:t>
            </a:r>
            <a:r>
              <a:rPr lang="en-US" sz="1400" i="1" dirty="0" smtClean="0">
                <a:solidFill>
                  <a:schemeClr val="bg1"/>
                </a:solidFill>
              </a:rPr>
              <a:t>J. Hydrometeor</a:t>
            </a:r>
            <a:r>
              <a:rPr lang="en-US" sz="1400" dirty="0" smtClean="0">
                <a:solidFill>
                  <a:schemeClr val="bg1"/>
                </a:solidFill>
              </a:rPr>
              <a:t>., </a:t>
            </a:r>
            <a:r>
              <a:rPr lang="en-US" sz="1400" b="1" i="1" dirty="0" smtClean="0">
                <a:solidFill>
                  <a:schemeClr val="bg1"/>
                </a:solidFill>
              </a:rPr>
              <a:t>9</a:t>
            </a:r>
            <a:r>
              <a:rPr lang="en-US" sz="1400" dirty="0" smtClean="0">
                <a:solidFill>
                  <a:schemeClr val="bg1"/>
                </a:solidFill>
              </a:rPr>
              <a:t>, 22-47.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615462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0"/>
            <a:ext cx="9144000" cy="6154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Why is there a need to study and forecast ARs?</a:t>
            </a:r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57200" y="615462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118"/>
          <p:cNvGrpSpPr>
            <a:grpSpLocks/>
          </p:cNvGrpSpPr>
          <p:nvPr/>
        </p:nvGrpSpPr>
        <p:grpSpPr bwMode="auto">
          <a:xfrm>
            <a:off x="480469" y="1676400"/>
            <a:ext cx="6019800" cy="2136775"/>
            <a:chOff x="1600200" y="1676400"/>
            <a:chExt cx="6020059" cy="2136577"/>
          </a:xfrm>
        </p:grpSpPr>
        <p:sp>
          <p:nvSpPr>
            <p:cNvPr id="23" name="Oval 22"/>
            <p:cNvSpPr/>
            <p:nvPr/>
          </p:nvSpPr>
          <p:spPr>
            <a:xfrm>
              <a:off x="6248600" y="2438329"/>
              <a:ext cx="76203" cy="761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" name="Group 33"/>
            <p:cNvGrpSpPr>
              <a:grpSpLocks/>
            </p:cNvGrpSpPr>
            <p:nvPr/>
          </p:nvGrpSpPr>
          <p:grpSpPr bwMode="auto">
            <a:xfrm>
              <a:off x="1600203" y="1905000"/>
              <a:ext cx="466777" cy="1219200"/>
              <a:chOff x="1600203" y="1905000"/>
              <a:chExt cx="466777" cy="1219200"/>
            </a:xfrm>
          </p:grpSpPr>
          <p:pic>
            <p:nvPicPr>
              <p:cNvPr id="52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0" t="12000" r="92999" b="66667"/>
              <a:stretch>
                <a:fillRect/>
              </a:stretch>
            </p:blipFill>
            <p:spPr bwMode="auto">
              <a:xfrm>
                <a:off x="1981200" y="1905000"/>
                <a:ext cx="76200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TextBox 13"/>
              <p:cNvSpPr txBox="1">
                <a:spLocks noChangeArrowheads="1"/>
              </p:cNvSpPr>
              <p:nvPr/>
            </p:nvSpPr>
            <p:spPr bwMode="auto">
              <a:xfrm>
                <a:off x="1600203" y="1981201"/>
                <a:ext cx="466777" cy="246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prstClr val="black"/>
                    </a:solidFill>
                  </a:rPr>
                  <a:t>45ºN</a:t>
                </a:r>
              </a:p>
            </p:txBody>
          </p:sp>
          <p:sp>
            <p:nvSpPr>
              <p:cNvPr id="54" name="TextBox 14"/>
              <p:cNvSpPr txBox="1">
                <a:spLocks noChangeArrowheads="1"/>
              </p:cNvSpPr>
              <p:nvPr/>
            </p:nvSpPr>
            <p:spPr bwMode="auto">
              <a:xfrm>
                <a:off x="1600203" y="2362200"/>
                <a:ext cx="466777" cy="246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prstClr val="black"/>
                    </a:solidFill>
                  </a:rPr>
                  <a:t>35ºN</a:t>
                </a:r>
              </a:p>
            </p:txBody>
          </p:sp>
          <p:sp>
            <p:nvSpPr>
              <p:cNvPr id="55" name="TextBox 15"/>
              <p:cNvSpPr txBox="1">
                <a:spLocks noChangeArrowheads="1"/>
              </p:cNvSpPr>
              <p:nvPr/>
            </p:nvSpPr>
            <p:spPr bwMode="auto">
              <a:xfrm>
                <a:off x="1600203" y="2743201"/>
                <a:ext cx="466777" cy="246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prstClr val="black"/>
                    </a:solidFill>
                  </a:rPr>
                  <a:t>25ºN</a:t>
                </a:r>
              </a:p>
            </p:txBody>
          </p:sp>
        </p:grpSp>
        <p:grpSp>
          <p:nvGrpSpPr>
            <p:cNvPr id="25" name="Group 32"/>
            <p:cNvGrpSpPr>
              <a:grpSpLocks/>
            </p:cNvGrpSpPr>
            <p:nvPr/>
          </p:nvGrpSpPr>
          <p:grpSpPr bwMode="auto">
            <a:xfrm>
              <a:off x="2057400" y="3124200"/>
              <a:ext cx="5410200" cy="289777"/>
              <a:chOff x="2057400" y="3124200"/>
              <a:chExt cx="5410200" cy="289777"/>
            </a:xfrm>
          </p:grpSpPr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00" t="75999" r="12000" b="23199"/>
              <a:stretch>
                <a:fillRect/>
              </a:stretch>
            </p:blipFill>
            <p:spPr bwMode="auto">
              <a:xfrm>
                <a:off x="2057400" y="3124200"/>
                <a:ext cx="5410200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TextBox 16"/>
              <p:cNvSpPr txBox="1">
                <a:spLocks noChangeArrowheads="1"/>
              </p:cNvSpPr>
              <p:nvPr/>
            </p:nvSpPr>
            <p:spPr bwMode="auto">
              <a:xfrm>
                <a:off x="3312109" y="3167744"/>
                <a:ext cx="531025" cy="246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prstClr val="black"/>
                    </a:solidFill>
                  </a:rPr>
                  <a:t>170ºE</a:t>
                </a:r>
              </a:p>
            </p:txBody>
          </p:sp>
          <p:sp>
            <p:nvSpPr>
              <p:cNvPr id="48" name="TextBox 17"/>
              <p:cNvSpPr txBox="1">
                <a:spLocks noChangeArrowheads="1"/>
              </p:cNvSpPr>
              <p:nvPr/>
            </p:nvSpPr>
            <p:spPr bwMode="auto">
              <a:xfrm>
                <a:off x="2209800" y="3167744"/>
                <a:ext cx="531025" cy="246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prstClr val="black"/>
                    </a:solidFill>
                  </a:rPr>
                  <a:t>140ºE</a:t>
                </a:r>
              </a:p>
            </p:txBody>
          </p:sp>
          <p:sp>
            <p:nvSpPr>
              <p:cNvPr id="49" name="TextBox 18"/>
              <p:cNvSpPr txBox="1">
                <a:spLocks noChangeArrowheads="1"/>
              </p:cNvSpPr>
              <p:nvPr/>
            </p:nvSpPr>
            <p:spPr bwMode="auto">
              <a:xfrm>
                <a:off x="4414418" y="3167744"/>
                <a:ext cx="566530" cy="246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prstClr val="black"/>
                    </a:solidFill>
                  </a:rPr>
                  <a:t>160ºW</a:t>
                </a:r>
              </a:p>
            </p:txBody>
          </p:sp>
          <p:sp>
            <p:nvSpPr>
              <p:cNvPr id="50" name="TextBox 19"/>
              <p:cNvSpPr txBox="1">
                <a:spLocks noChangeArrowheads="1"/>
              </p:cNvSpPr>
              <p:nvPr/>
            </p:nvSpPr>
            <p:spPr bwMode="auto">
              <a:xfrm>
                <a:off x="5560008" y="3167744"/>
                <a:ext cx="566530" cy="246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prstClr val="black"/>
                    </a:solidFill>
                  </a:rPr>
                  <a:t>130ºW</a:t>
                </a:r>
              </a:p>
            </p:txBody>
          </p:sp>
          <p:sp>
            <p:nvSpPr>
              <p:cNvPr id="51" name="TextBox 20"/>
              <p:cNvSpPr txBox="1">
                <a:spLocks noChangeArrowheads="1"/>
              </p:cNvSpPr>
              <p:nvPr/>
            </p:nvSpPr>
            <p:spPr bwMode="auto">
              <a:xfrm>
                <a:off x="6705600" y="3167744"/>
                <a:ext cx="566530" cy="246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prstClr val="black"/>
                    </a:solidFill>
                  </a:rPr>
                  <a:t>100ºW</a:t>
                </a:r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2057400" y="1752600"/>
              <a:ext cx="5486400" cy="1371600"/>
              <a:chOff x="2057400" y="1752600"/>
              <a:chExt cx="5486400" cy="1371600"/>
            </a:xfrm>
          </p:grpSpPr>
          <p:pic>
            <p:nvPicPr>
              <p:cNvPr id="40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00" t="9332" r="11000" b="66667"/>
              <a:stretch>
                <a:fillRect/>
              </a:stretch>
            </p:blipFill>
            <p:spPr bwMode="auto">
              <a:xfrm>
                <a:off x="2057400" y="1752600"/>
                <a:ext cx="5486400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3886299" y="2297056"/>
                <a:ext cx="2590911" cy="53335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8"/>
              <p:cNvSpPr txBox="1">
                <a:spLocks noChangeArrowheads="1"/>
              </p:cNvSpPr>
              <p:nvPr/>
            </p:nvSpPr>
            <p:spPr bwMode="auto">
              <a:xfrm>
                <a:off x="6535738" y="1752600"/>
                <a:ext cx="838481" cy="553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 i="1">
                    <a:solidFill>
                      <a:prstClr val="white"/>
                    </a:solidFill>
                  </a:rPr>
                  <a:t>Central CA</a:t>
                </a:r>
              </a:p>
              <a:p>
                <a:pPr eaLnBrk="1" hangingPunct="1"/>
                <a:r>
                  <a:rPr lang="en-US" sz="1000" i="1">
                    <a:solidFill>
                      <a:prstClr val="white"/>
                    </a:solidFill>
                  </a:rPr>
                  <a:t>&gt;15 inches</a:t>
                </a:r>
              </a:p>
              <a:p>
                <a:pPr eaLnBrk="1" hangingPunct="1"/>
                <a:r>
                  <a:rPr lang="en-US" sz="1000" i="1">
                    <a:solidFill>
                      <a:prstClr val="white"/>
                    </a:solidFill>
                  </a:rPr>
                  <a:t> rain</a:t>
                </a:r>
              </a:p>
            </p:txBody>
          </p:sp>
          <p:sp>
            <p:nvSpPr>
              <p:cNvPr id="43" name="TextBox 9"/>
              <p:cNvSpPr txBox="1">
                <a:spLocks noChangeArrowheads="1"/>
              </p:cNvSpPr>
              <p:nvPr/>
            </p:nvSpPr>
            <p:spPr bwMode="auto">
              <a:xfrm>
                <a:off x="3733800" y="1828800"/>
                <a:ext cx="185980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prstClr val="white"/>
                    </a:solidFill>
                  </a:rPr>
                  <a:t>Atmospheric River</a:t>
                </a:r>
              </a:p>
            </p:txBody>
          </p:sp>
          <p:cxnSp>
            <p:nvCxnSpPr>
              <p:cNvPr id="44" name="Straight Arrow Connector 43"/>
              <p:cNvCxnSpPr>
                <a:endCxn id="23" idx="7"/>
              </p:cNvCxnSpPr>
              <p:nvPr/>
            </p:nvCxnSpPr>
            <p:spPr>
              <a:xfrm rot="5400000">
                <a:off x="6237513" y="2133542"/>
                <a:ext cx="392077" cy="239722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6200000" flipH="1">
                <a:off x="4272898" y="2139088"/>
                <a:ext cx="380965" cy="369903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34"/>
            <p:cNvGrpSpPr>
              <a:grpSpLocks/>
            </p:cNvGrpSpPr>
            <p:nvPr/>
          </p:nvGrpSpPr>
          <p:grpSpPr bwMode="auto">
            <a:xfrm>
              <a:off x="3276600" y="3429000"/>
              <a:ext cx="2873306" cy="292488"/>
              <a:chOff x="2819400" y="3562348"/>
              <a:chExt cx="4103077" cy="417673"/>
            </a:xfrm>
          </p:grpSpPr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8" b="10699"/>
              <a:stretch>
                <a:fillRect/>
              </a:stretch>
            </p:blipFill>
            <p:spPr bwMode="auto">
              <a:xfrm>
                <a:off x="2819400" y="3562348"/>
                <a:ext cx="4103077" cy="204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2" name="Group 31"/>
              <p:cNvGrpSpPr>
                <a:grpSpLocks/>
              </p:cNvGrpSpPr>
              <p:nvPr/>
            </p:nvGrpSpPr>
            <p:grpSpPr bwMode="auto">
              <a:xfrm>
                <a:off x="2928326" y="3733800"/>
                <a:ext cx="3917453" cy="246221"/>
                <a:chOff x="2928326" y="3733800"/>
                <a:chExt cx="3917453" cy="246221"/>
              </a:xfrm>
            </p:grpSpPr>
            <p:sp>
              <p:nvSpPr>
                <p:cNvPr id="33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2928326" y="3733800"/>
                  <a:ext cx="255199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sz="1000">
                      <a:solidFill>
                        <a:prstClr val="black"/>
                      </a:solidFill>
                    </a:rPr>
                    <a:t>1</a:t>
                  </a:r>
                </a:p>
              </p:txBody>
            </p:sp>
            <p:sp>
              <p:nvSpPr>
                <p:cNvPr id="34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3581234" y="3733800"/>
                  <a:ext cx="255199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sz="1000">
                      <a:solidFill>
                        <a:prstClr val="black"/>
                      </a:solidFill>
                    </a:rPr>
                    <a:t>2</a:t>
                  </a:r>
                </a:p>
              </p:txBody>
            </p:sp>
            <p:sp>
              <p:nvSpPr>
                <p:cNvPr id="35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4125325" y="3733800"/>
                  <a:ext cx="255199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sz="1000">
                      <a:solidFill>
                        <a:prstClr val="black"/>
                      </a:solidFill>
                    </a:rPr>
                    <a:t>3</a:t>
                  </a:r>
                </a:p>
              </p:txBody>
            </p:sp>
            <p:sp>
              <p:nvSpPr>
                <p:cNvPr id="36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4778234" y="3733800"/>
                  <a:ext cx="255199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sz="1000">
                      <a:solidFill>
                        <a:prstClr val="black"/>
                      </a:solidFill>
                    </a:rPr>
                    <a:t>4</a:t>
                  </a:r>
                </a:p>
              </p:txBody>
            </p:sp>
            <p:sp>
              <p:nvSpPr>
                <p:cNvPr id="37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5431143" y="3733800"/>
                  <a:ext cx="255199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sz="1000">
                      <a:solidFill>
                        <a:prstClr val="black"/>
                      </a:solidFill>
                    </a:rPr>
                    <a:t>5</a:t>
                  </a:r>
                </a:p>
              </p:txBody>
            </p:sp>
            <p:sp>
              <p:nvSpPr>
                <p:cNvPr id="38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5975234" y="3733800"/>
                  <a:ext cx="255199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sz="1000">
                      <a:solidFill>
                        <a:prstClr val="black"/>
                      </a:solidFill>
                    </a:rPr>
                    <a:t>6</a:t>
                  </a:r>
                </a:p>
              </p:txBody>
            </p:sp>
            <p:sp>
              <p:nvSpPr>
                <p:cNvPr id="39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6590580" y="3733800"/>
                  <a:ext cx="255199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sz="1000">
                      <a:solidFill>
                        <a:prstClr val="black"/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28" name="Rectangle 27"/>
            <p:cNvSpPr/>
            <p:nvPr/>
          </p:nvSpPr>
          <p:spPr>
            <a:xfrm>
              <a:off x="2057420" y="1752593"/>
              <a:ext cx="5486636" cy="137147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600200" y="1676400"/>
              <a:ext cx="6020059" cy="213340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extBox 111"/>
            <p:cNvSpPr txBox="1">
              <a:spLocks noChangeArrowheads="1"/>
            </p:cNvSpPr>
            <p:nvPr/>
          </p:nvSpPr>
          <p:spPr bwMode="auto">
            <a:xfrm>
              <a:off x="1600200" y="3505200"/>
              <a:ext cx="40267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prstClr val="black"/>
                  </a:solidFill>
                </a:rPr>
                <a:t>(a)</a:t>
              </a:r>
            </a:p>
          </p:txBody>
        </p:sp>
      </p:grpSp>
      <p:sp>
        <p:nvSpPr>
          <p:cNvPr id="56" name="Rectangle 55"/>
          <p:cNvSpPr/>
          <p:nvPr/>
        </p:nvSpPr>
        <p:spPr bwMode="auto">
          <a:xfrm>
            <a:off x="4471444" y="6308725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69" y="3870325"/>
            <a:ext cx="2044700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screenshot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69" y="4084638"/>
            <a:ext cx="8969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58"/>
          <p:cNvSpPr/>
          <p:nvPr/>
        </p:nvSpPr>
        <p:spPr bwMode="auto">
          <a:xfrm>
            <a:off x="4460332" y="6305550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TextBox 108"/>
          <p:cNvSpPr txBox="1">
            <a:spLocks noChangeArrowheads="1"/>
          </p:cNvSpPr>
          <p:nvPr/>
        </p:nvSpPr>
        <p:spPr bwMode="auto">
          <a:xfrm>
            <a:off x="4444457" y="6248400"/>
            <a:ext cx="41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400" b="1">
                <a:solidFill>
                  <a:prstClr val="black"/>
                </a:solidFill>
              </a:rPr>
              <a:t>(d)</a:t>
            </a:r>
          </a:p>
        </p:txBody>
      </p:sp>
      <p:sp>
        <p:nvSpPr>
          <p:cNvPr id="61" name="TextBox 114"/>
          <p:cNvSpPr txBox="1">
            <a:spLocks noChangeArrowheads="1"/>
          </p:cNvSpPr>
          <p:nvPr/>
        </p:nvSpPr>
        <p:spPr bwMode="auto">
          <a:xfrm>
            <a:off x="4444457" y="3862388"/>
            <a:ext cx="2057400" cy="30638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700" b="1">
                <a:solidFill>
                  <a:prstClr val="black"/>
                </a:solidFill>
              </a:rPr>
              <a:t>Daily Streamflow Ranking for 14 Oct 2009 Relative to Historic Records at Each Site </a:t>
            </a:r>
          </a:p>
        </p:txBody>
      </p:sp>
      <p:grpSp>
        <p:nvGrpSpPr>
          <p:cNvPr id="62" name="Group 139"/>
          <p:cNvGrpSpPr>
            <a:grpSpLocks/>
          </p:cNvGrpSpPr>
          <p:nvPr/>
        </p:nvGrpSpPr>
        <p:grpSpPr bwMode="auto">
          <a:xfrm>
            <a:off x="2842669" y="3886200"/>
            <a:ext cx="1576388" cy="2670175"/>
            <a:chOff x="3962396" y="3886200"/>
            <a:chExt cx="1576562" cy="2669977"/>
          </a:xfrm>
        </p:grpSpPr>
        <p:grpSp>
          <p:nvGrpSpPr>
            <p:cNvPr id="63" name="Group 102"/>
            <p:cNvGrpSpPr>
              <a:grpSpLocks/>
            </p:cNvGrpSpPr>
            <p:nvPr/>
          </p:nvGrpSpPr>
          <p:grpSpPr bwMode="auto">
            <a:xfrm>
              <a:off x="3962396" y="4377215"/>
              <a:ext cx="1576562" cy="2041407"/>
              <a:chOff x="3962396" y="4318636"/>
              <a:chExt cx="1576562" cy="2041407"/>
            </a:xfrm>
          </p:grpSpPr>
          <p:grpSp>
            <p:nvGrpSpPr>
              <p:cNvPr id="68" name="Group 96"/>
              <p:cNvGrpSpPr>
                <a:grpSpLocks/>
              </p:cNvGrpSpPr>
              <p:nvPr/>
            </p:nvGrpSpPr>
            <p:grpSpPr bwMode="auto">
              <a:xfrm>
                <a:off x="4114909" y="4318636"/>
                <a:ext cx="1371491" cy="2041407"/>
                <a:chOff x="4114909" y="4318636"/>
                <a:chExt cx="1371491" cy="2041407"/>
              </a:xfrm>
            </p:grpSpPr>
            <p:pic>
              <p:nvPicPr>
                <p:cNvPr id="72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158" t="14984" b="27576"/>
                <a:stretch>
                  <a:fillRect/>
                </a:stretch>
              </p:blipFill>
              <p:spPr bwMode="auto">
                <a:xfrm>
                  <a:off x="4419600" y="4318636"/>
                  <a:ext cx="1066800" cy="175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3" name="Group 81"/>
                <p:cNvGrpSpPr>
                  <a:grpSpLocks/>
                </p:cNvGrpSpPr>
                <p:nvPr/>
              </p:nvGrpSpPr>
              <p:grpSpPr bwMode="auto">
                <a:xfrm>
                  <a:off x="4395108" y="5961422"/>
                  <a:ext cx="1029449" cy="398621"/>
                  <a:chOff x="4395108" y="5961422"/>
                  <a:chExt cx="1029449" cy="398621"/>
                </a:xfrm>
              </p:grpSpPr>
              <p:sp>
                <p:nvSpPr>
                  <p:cNvPr id="84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95108" y="6113822"/>
                    <a:ext cx="1029449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r>
                      <a:rPr lang="en-US" sz="1000">
                        <a:solidFill>
                          <a:prstClr val="black"/>
                        </a:solidFill>
                      </a:rPr>
                      <a:t>Date (October)</a:t>
                    </a:r>
                  </a:p>
                </p:txBody>
              </p:sp>
              <p:sp>
                <p:nvSpPr>
                  <p:cNvPr id="85" name="Text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29200" y="5961422"/>
                    <a:ext cx="32573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r>
                      <a:rPr lang="en-US" sz="1000">
                        <a:solidFill>
                          <a:prstClr val="black"/>
                        </a:solidFill>
                      </a:rPr>
                      <a:t>14</a:t>
                    </a:r>
                  </a:p>
                </p:txBody>
              </p:sp>
              <p:sp>
                <p:nvSpPr>
                  <p:cNvPr id="86" name="TextBox 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19600" y="5961423"/>
                    <a:ext cx="32573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r>
                      <a:rPr lang="en-US" sz="1000">
                        <a:solidFill>
                          <a:prstClr val="black"/>
                        </a:solidFill>
                      </a:rPr>
                      <a:t>12</a:t>
                    </a:r>
                  </a:p>
                </p:txBody>
              </p:sp>
              <p:sp>
                <p:nvSpPr>
                  <p:cNvPr id="87" name="Text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4400" y="5961422"/>
                    <a:ext cx="32573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r>
                      <a:rPr lang="en-US" sz="1000">
                        <a:solidFill>
                          <a:prstClr val="black"/>
                        </a:solidFill>
                      </a:rPr>
                      <a:t>13</a:t>
                    </a:r>
                  </a:p>
                </p:txBody>
              </p:sp>
            </p:grpSp>
            <p:grpSp>
              <p:nvGrpSpPr>
                <p:cNvPr id="74" name="Group 94"/>
                <p:cNvGrpSpPr>
                  <a:grpSpLocks/>
                </p:cNvGrpSpPr>
                <p:nvPr/>
              </p:nvGrpSpPr>
              <p:grpSpPr bwMode="auto">
                <a:xfrm>
                  <a:off x="4114909" y="4665962"/>
                  <a:ext cx="325731" cy="1404257"/>
                  <a:chOff x="4071365" y="4665962"/>
                  <a:chExt cx="325731" cy="1404257"/>
                </a:xfrm>
              </p:grpSpPr>
              <p:sp>
                <p:nvSpPr>
                  <p:cNvPr id="80" name="TextBox 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71366" y="4665962"/>
                    <a:ext cx="32573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r>
                      <a:rPr lang="en-US" sz="1000">
                        <a:solidFill>
                          <a:prstClr val="black"/>
                        </a:solidFill>
                      </a:rPr>
                      <a:t>15</a:t>
                    </a:r>
                  </a:p>
                </p:txBody>
              </p:sp>
              <p:sp>
                <p:nvSpPr>
                  <p:cNvPr id="81" name="TextBox 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71365" y="5045670"/>
                    <a:ext cx="32573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r>
                      <a:rPr lang="en-US" sz="1000">
                        <a:solidFill>
                          <a:prstClr val="black"/>
                        </a:solidFill>
                      </a:rPr>
                      <a:t>10</a:t>
                    </a:r>
                  </a:p>
                </p:txBody>
              </p:sp>
              <p:sp>
                <p:nvSpPr>
                  <p:cNvPr id="82" name="TextBox 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84550" y="5434834"/>
                    <a:ext cx="291629" cy="2462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r>
                      <a:rPr lang="en-US" sz="1000">
                        <a:solidFill>
                          <a:prstClr val="black"/>
                        </a:solidFill>
                      </a:rPr>
                      <a:t> 5</a:t>
                    </a:r>
                  </a:p>
                </p:txBody>
              </p:sp>
              <p:sp>
                <p:nvSpPr>
                  <p:cNvPr id="83" name="TextBox 9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0980" y="5823998"/>
                    <a:ext cx="255198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r>
                      <a:rPr lang="en-US" sz="1000">
                        <a:solidFill>
                          <a:prstClr val="black"/>
                        </a:solidFill>
                      </a:rPr>
                      <a:t>0</a:t>
                    </a:r>
                  </a:p>
                </p:txBody>
              </p:sp>
            </p:grpSp>
            <p:grpSp>
              <p:nvGrpSpPr>
                <p:cNvPr id="75" name="Group 93"/>
                <p:cNvGrpSpPr>
                  <a:grpSpLocks/>
                </p:cNvGrpSpPr>
                <p:nvPr/>
              </p:nvGrpSpPr>
              <p:grpSpPr bwMode="auto">
                <a:xfrm>
                  <a:off x="4383208" y="4806177"/>
                  <a:ext cx="990642" cy="1155244"/>
                  <a:chOff x="4383208" y="4806177"/>
                  <a:chExt cx="990642" cy="1155244"/>
                </a:xfrm>
              </p:grpSpPr>
              <p:cxnSp>
                <p:nvCxnSpPr>
                  <p:cNvPr id="76" name="Straight Connector 75"/>
                  <p:cNvCxnSpPr/>
                  <p:nvPr/>
                </p:nvCxnSpPr>
                <p:spPr>
                  <a:xfrm>
                    <a:off x="4383131" y="4805449"/>
                    <a:ext cx="990709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4383131" y="5189596"/>
                    <a:ext cx="990709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4383131" y="5580092"/>
                    <a:ext cx="990709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4383131" y="5961064"/>
                    <a:ext cx="990709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9" name="TextBox 95"/>
              <p:cNvSpPr txBox="1">
                <a:spLocks noChangeArrowheads="1"/>
              </p:cNvSpPr>
              <p:nvPr/>
            </p:nvSpPr>
            <p:spPr bwMode="auto">
              <a:xfrm rot="-5400000">
                <a:off x="3369509" y="5122302"/>
                <a:ext cx="1432006" cy="246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prstClr val="black"/>
                    </a:solidFill>
                  </a:rPr>
                  <a:t>Discharge (1000s cfs)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462514" y="4470512"/>
                <a:ext cx="914501" cy="152388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386541" y="4343521"/>
                <a:ext cx="152417" cy="19048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4" name="TextBox 104"/>
            <p:cNvSpPr txBox="1">
              <a:spLocks noChangeArrowheads="1"/>
            </p:cNvSpPr>
            <p:nvPr/>
          </p:nvSpPr>
          <p:spPr bwMode="auto">
            <a:xfrm>
              <a:off x="3962400" y="3886200"/>
              <a:ext cx="1524000" cy="36934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900" b="1">
                  <a:solidFill>
                    <a:prstClr val="black"/>
                  </a:solidFill>
                </a:rPr>
                <a:t>Discharge at Nacimiento River </a:t>
              </a:r>
              <a:r>
                <a:rPr lang="en-US" sz="700" b="1">
                  <a:solidFill>
                    <a:prstClr val="black"/>
                  </a:solidFill>
                </a:rPr>
                <a:t>(USGS 11148900)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962396" y="3886200"/>
              <a:ext cx="1524168" cy="266680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TextBox 109"/>
            <p:cNvSpPr txBox="1">
              <a:spLocks noChangeArrowheads="1"/>
            </p:cNvSpPr>
            <p:nvPr/>
          </p:nvSpPr>
          <p:spPr bwMode="auto">
            <a:xfrm>
              <a:off x="3962400" y="6248400"/>
              <a:ext cx="40267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prstClr val="black"/>
                  </a:solidFill>
                </a:rPr>
                <a:t>(c)</a:t>
              </a:r>
            </a:p>
          </p:txBody>
        </p:sp>
        <p:sp>
          <p:nvSpPr>
            <p:cNvPr id="67" name="Isosceles Triangle 66"/>
            <p:cNvSpPr>
              <a:spLocks noChangeAspect="1"/>
            </p:cNvSpPr>
            <p:nvPr/>
          </p:nvSpPr>
          <p:spPr>
            <a:xfrm>
              <a:off x="5142039" y="4075099"/>
              <a:ext cx="115900" cy="115878"/>
            </a:xfrm>
            <a:prstGeom prst="triangl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8" name="Isosceles Triangle 87"/>
          <p:cNvSpPr/>
          <p:nvPr/>
        </p:nvSpPr>
        <p:spPr bwMode="auto">
          <a:xfrm>
            <a:off x="5109619" y="2362200"/>
            <a:ext cx="119063" cy="152400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Isosceles Triangle 88"/>
          <p:cNvSpPr/>
          <p:nvPr/>
        </p:nvSpPr>
        <p:spPr bwMode="auto">
          <a:xfrm>
            <a:off x="5052469" y="5410200"/>
            <a:ext cx="152400" cy="152400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TextBox 101"/>
          <p:cNvSpPr txBox="1">
            <a:spLocks noChangeArrowheads="1"/>
          </p:cNvSpPr>
          <p:nvPr/>
        </p:nvSpPr>
        <p:spPr bwMode="auto">
          <a:xfrm>
            <a:off x="5012782" y="3352800"/>
            <a:ext cx="15636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100" b="1" i="1">
                <a:solidFill>
                  <a:prstClr val="black"/>
                </a:solidFill>
              </a:rPr>
              <a:t>Vertically integrated</a:t>
            </a:r>
          </a:p>
          <a:p>
            <a:pPr eaLnBrk="1" hangingPunct="1"/>
            <a:r>
              <a:rPr lang="en-US" sz="1100" b="1" i="1">
                <a:solidFill>
                  <a:prstClr val="black"/>
                </a:solidFill>
              </a:rPr>
              <a:t>water vapor, g/cm</a:t>
            </a:r>
            <a:r>
              <a:rPr lang="en-US" sz="1100" b="1" i="1" baseline="300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>
          <a:xfrm>
            <a:off x="3223669" y="4343400"/>
            <a:ext cx="1066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Freeform 91"/>
          <p:cNvSpPr/>
          <p:nvPr/>
        </p:nvSpPr>
        <p:spPr>
          <a:xfrm>
            <a:off x="3341144" y="4572000"/>
            <a:ext cx="911225" cy="1441450"/>
          </a:xfrm>
          <a:custGeom>
            <a:avLst/>
            <a:gdLst>
              <a:gd name="connsiteX0" fmla="*/ 0 w 911225"/>
              <a:gd name="connsiteY0" fmla="*/ 1441450 h 1441450"/>
              <a:gd name="connsiteX1" fmla="*/ 504825 w 911225"/>
              <a:gd name="connsiteY1" fmla="*/ 1438275 h 1441450"/>
              <a:gd name="connsiteX2" fmla="*/ 523875 w 911225"/>
              <a:gd name="connsiteY2" fmla="*/ 1381125 h 1441450"/>
              <a:gd name="connsiteX3" fmla="*/ 533400 w 911225"/>
              <a:gd name="connsiteY3" fmla="*/ 1349375 h 1441450"/>
              <a:gd name="connsiteX4" fmla="*/ 536575 w 911225"/>
              <a:gd name="connsiteY4" fmla="*/ 1143000 h 1441450"/>
              <a:gd name="connsiteX5" fmla="*/ 542925 w 911225"/>
              <a:gd name="connsiteY5" fmla="*/ 971550 h 1441450"/>
              <a:gd name="connsiteX6" fmla="*/ 542925 w 911225"/>
              <a:gd name="connsiteY6" fmla="*/ 828675 h 1441450"/>
              <a:gd name="connsiteX7" fmla="*/ 565150 w 911225"/>
              <a:gd name="connsiteY7" fmla="*/ 577850 h 1441450"/>
              <a:gd name="connsiteX8" fmla="*/ 574675 w 911225"/>
              <a:gd name="connsiteY8" fmla="*/ 406400 h 1441450"/>
              <a:gd name="connsiteX9" fmla="*/ 596900 w 911225"/>
              <a:gd name="connsiteY9" fmla="*/ 174625 h 1441450"/>
              <a:gd name="connsiteX10" fmla="*/ 606425 w 911225"/>
              <a:gd name="connsiteY10" fmla="*/ 50800 h 1441450"/>
              <a:gd name="connsiteX11" fmla="*/ 615950 w 911225"/>
              <a:gd name="connsiteY11" fmla="*/ 0 h 1441450"/>
              <a:gd name="connsiteX12" fmla="*/ 638175 w 911225"/>
              <a:gd name="connsiteY12" fmla="*/ 98425 h 1441450"/>
              <a:gd name="connsiteX13" fmla="*/ 650875 w 911225"/>
              <a:gd name="connsiteY13" fmla="*/ 238125 h 1441450"/>
              <a:gd name="connsiteX14" fmla="*/ 660400 w 911225"/>
              <a:gd name="connsiteY14" fmla="*/ 400050 h 1441450"/>
              <a:gd name="connsiteX15" fmla="*/ 676275 w 911225"/>
              <a:gd name="connsiteY15" fmla="*/ 587375 h 1441450"/>
              <a:gd name="connsiteX16" fmla="*/ 688975 w 911225"/>
              <a:gd name="connsiteY16" fmla="*/ 768350 h 1441450"/>
              <a:gd name="connsiteX17" fmla="*/ 704850 w 911225"/>
              <a:gd name="connsiteY17" fmla="*/ 930275 h 1441450"/>
              <a:gd name="connsiteX18" fmla="*/ 720725 w 911225"/>
              <a:gd name="connsiteY18" fmla="*/ 1069975 h 1441450"/>
              <a:gd name="connsiteX19" fmla="*/ 768350 w 911225"/>
              <a:gd name="connsiteY19" fmla="*/ 1254125 h 1441450"/>
              <a:gd name="connsiteX20" fmla="*/ 828675 w 911225"/>
              <a:gd name="connsiteY20" fmla="*/ 1333500 h 1441450"/>
              <a:gd name="connsiteX21" fmla="*/ 844550 w 911225"/>
              <a:gd name="connsiteY21" fmla="*/ 1355725 h 1441450"/>
              <a:gd name="connsiteX22" fmla="*/ 911225 w 911225"/>
              <a:gd name="connsiteY22" fmla="*/ 1381125 h 1441450"/>
              <a:gd name="connsiteX23" fmla="*/ 911225 w 911225"/>
              <a:gd name="connsiteY23" fmla="*/ 1381125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1225" h="1441450">
                <a:moveTo>
                  <a:pt x="0" y="1441450"/>
                </a:moveTo>
                <a:lnTo>
                  <a:pt x="504825" y="1438275"/>
                </a:lnTo>
                <a:lnTo>
                  <a:pt x="523875" y="1381125"/>
                </a:lnTo>
                <a:lnTo>
                  <a:pt x="533400" y="1349375"/>
                </a:lnTo>
                <a:cubicBezTo>
                  <a:pt x="534458" y="1280583"/>
                  <a:pt x="536575" y="1143000"/>
                  <a:pt x="536575" y="1143000"/>
                </a:cubicBezTo>
                <a:lnTo>
                  <a:pt x="542925" y="971550"/>
                </a:lnTo>
                <a:lnTo>
                  <a:pt x="542925" y="828675"/>
                </a:lnTo>
                <a:lnTo>
                  <a:pt x="565150" y="577850"/>
                </a:lnTo>
                <a:lnTo>
                  <a:pt x="574675" y="406400"/>
                </a:lnTo>
                <a:lnTo>
                  <a:pt x="596900" y="174625"/>
                </a:lnTo>
                <a:lnTo>
                  <a:pt x="606425" y="50800"/>
                </a:lnTo>
                <a:lnTo>
                  <a:pt x="615950" y="0"/>
                </a:lnTo>
                <a:lnTo>
                  <a:pt x="638175" y="98425"/>
                </a:lnTo>
                <a:lnTo>
                  <a:pt x="650875" y="238125"/>
                </a:lnTo>
                <a:lnTo>
                  <a:pt x="660400" y="400050"/>
                </a:lnTo>
                <a:lnTo>
                  <a:pt x="676275" y="587375"/>
                </a:lnTo>
                <a:lnTo>
                  <a:pt x="688975" y="768350"/>
                </a:lnTo>
                <a:lnTo>
                  <a:pt x="704850" y="930275"/>
                </a:lnTo>
                <a:lnTo>
                  <a:pt x="720725" y="1069975"/>
                </a:lnTo>
                <a:lnTo>
                  <a:pt x="768350" y="1254125"/>
                </a:lnTo>
                <a:lnTo>
                  <a:pt x="828675" y="1333500"/>
                </a:lnTo>
                <a:lnTo>
                  <a:pt x="844550" y="1355725"/>
                </a:lnTo>
                <a:lnTo>
                  <a:pt x="911225" y="1381125"/>
                </a:lnTo>
                <a:lnTo>
                  <a:pt x="911225" y="1381125"/>
                </a:ln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22950" r="34057" b="8128"/>
          <a:stretch/>
        </p:blipFill>
        <p:spPr>
          <a:xfrm>
            <a:off x="6659772" y="1677232"/>
            <a:ext cx="2016125" cy="25592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4" name="Group 40"/>
          <p:cNvGrpSpPr>
            <a:grpSpLocks/>
          </p:cNvGrpSpPr>
          <p:nvPr/>
        </p:nvGrpSpPr>
        <p:grpSpPr bwMode="auto">
          <a:xfrm>
            <a:off x="421052" y="3830077"/>
            <a:ext cx="2397507" cy="2726297"/>
            <a:chOff x="2395728" y="1066800"/>
            <a:chExt cx="4200000" cy="4506174"/>
          </a:xfrm>
        </p:grpSpPr>
        <p:pic>
          <p:nvPicPr>
            <p:cNvPr id="9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81"/>
            <a:stretch>
              <a:fillRect/>
            </a:stretch>
          </p:blipFill>
          <p:spPr bwMode="auto">
            <a:xfrm>
              <a:off x="2395728" y="1066800"/>
              <a:ext cx="4157472" cy="4506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22"/>
            <a:stretch>
              <a:fillRect/>
            </a:stretch>
          </p:blipFill>
          <p:spPr bwMode="auto">
            <a:xfrm>
              <a:off x="2401750" y="1066801"/>
              <a:ext cx="4193978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7" name="Group 4"/>
            <p:cNvGrpSpPr>
              <a:grpSpLocks/>
            </p:cNvGrpSpPr>
            <p:nvPr/>
          </p:nvGrpSpPr>
          <p:grpSpPr bwMode="auto">
            <a:xfrm>
              <a:off x="2638916" y="1157602"/>
              <a:ext cx="3732076" cy="3991068"/>
              <a:chOff x="2641374" y="1157603"/>
              <a:chExt cx="3772986" cy="3968783"/>
            </a:xfrm>
          </p:grpSpPr>
          <p:sp>
            <p:nvSpPr>
              <p:cNvPr id="98" name="Oval 97"/>
              <p:cNvSpPr/>
              <p:nvPr/>
            </p:nvSpPr>
            <p:spPr>
              <a:xfrm>
                <a:off x="3812551" y="2765642"/>
                <a:ext cx="128372" cy="12784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362648" y="4250895"/>
                <a:ext cx="128372" cy="1278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TextBox 7"/>
              <p:cNvSpPr txBox="1">
                <a:spLocks noChangeArrowheads="1"/>
              </p:cNvSpPr>
              <p:nvPr/>
            </p:nvSpPr>
            <p:spPr bwMode="auto">
              <a:xfrm>
                <a:off x="2641374" y="1485794"/>
                <a:ext cx="764246" cy="428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 b="1" dirty="0">
                    <a:solidFill>
                      <a:prstClr val="black"/>
                    </a:solidFill>
                  </a:rPr>
                  <a:t>10.5</a:t>
                </a: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3177108" y="1919632"/>
                <a:ext cx="91466" cy="9154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TextBox 9"/>
              <p:cNvSpPr txBox="1">
                <a:spLocks noChangeArrowheads="1"/>
              </p:cNvSpPr>
              <p:nvPr/>
            </p:nvSpPr>
            <p:spPr bwMode="auto">
              <a:xfrm>
                <a:off x="3000821" y="2410612"/>
                <a:ext cx="764246" cy="428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 b="1">
                    <a:solidFill>
                      <a:prstClr val="black"/>
                    </a:solidFill>
                  </a:rPr>
                  <a:t>13.8</a:t>
                </a:r>
              </a:p>
            </p:txBody>
          </p:sp>
          <p:sp>
            <p:nvSpPr>
              <p:cNvPr id="103" name="TextBox 10"/>
              <p:cNvSpPr txBox="1">
                <a:spLocks noChangeArrowheads="1"/>
              </p:cNvSpPr>
              <p:nvPr/>
            </p:nvSpPr>
            <p:spPr bwMode="auto">
              <a:xfrm>
                <a:off x="3348037" y="2826923"/>
                <a:ext cx="764246" cy="428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 b="1" dirty="0">
                    <a:solidFill>
                      <a:prstClr val="black"/>
                    </a:solidFill>
                  </a:rPr>
                  <a:t>16.5</a:t>
                </a:r>
              </a:p>
            </p:txBody>
          </p:sp>
          <p:sp>
            <p:nvSpPr>
              <p:cNvPr id="104" name="TextBox 11"/>
              <p:cNvSpPr txBox="1">
                <a:spLocks noChangeArrowheads="1"/>
              </p:cNvSpPr>
              <p:nvPr/>
            </p:nvSpPr>
            <p:spPr bwMode="auto">
              <a:xfrm>
                <a:off x="3925887" y="3219055"/>
                <a:ext cx="639332" cy="428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 b="1">
                    <a:solidFill>
                      <a:prstClr val="black"/>
                    </a:solidFill>
                  </a:rPr>
                  <a:t>7.6</a:t>
                </a:r>
              </a:p>
            </p:txBody>
          </p:sp>
          <p:sp>
            <p:nvSpPr>
              <p:cNvPr id="105" name="TextBox 12"/>
              <p:cNvSpPr txBox="1">
                <a:spLocks noChangeArrowheads="1"/>
              </p:cNvSpPr>
              <p:nvPr/>
            </p:nvSpPr>
            <p:spPr bwMode="auto">
              <a:xfrm>
                <a:off x="5057861" y="4387949"/>
                <a:ext cx="639332" cy="428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 b="1">
                    <a:solidFill>
                      <a:prstClr val="black"/>
                    </a:solidFill>
                  </a:rPr>
                  <a:t>8.8</a:t>
                </a:r>
              </a:p>
            </p:txBody>
          </p:sp>
          <p:sp>
            <p:nvSpPr>
              <p:cNvPr id="106" name="TextBox 13"/>
              <p:cNvSpPr txBox="1">
                <a:spLocks noChangeArrowheads="1"/>
              </p:cNvSpPr>
              <p:nvPr/>
            </p:nvSpPr>
            <p:spPr bwMode="auto">
              <a:xfrm>
                <a:off x="3348037" y="1747062"/>
                <a:ext cx="1224158" cy="428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000" b="1" i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Monterey</a:t>
                </a:r>
              </a:p>
            </p:txBody>
          </p:sp>
          <p:sp>
            <p:nvSpPr>
              <p:cNvPr id="107" name="TextBox 14"/>
              <p:cNvSpPr txBox="1">
                <a:spLocks noChangeArrowheads="1"/>
              </p:cNvSpPr>
              <p:nvPr/>
            </p:nvSpPr>
            <p:spPr bwMode="auto">
              <a:xfrm>
                <a:off x="5253111" y="4429387"/>
                <a:ext cx="1161249" cy="69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sz="1000" b="1" i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Santa Barbara</a:t>
                </a: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990968" y="1289860"/>
                <a:ext cx="128372" cy="1278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507667" y="2405772"/>
                <a:ext cx="128372" cy="12784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536251" y="3294399"/>
                <a:ext cx="128372" cy="1278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3580365" y="2286966"/>
                <a:ext cx="1798525" cy="69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000" b="1" i="1" dirty="0">
                    <a:solidFill>
                      <a:prstClr val="black"/>
                    </a:solidFill>
                    <a:cs typeface="Times New Roman" pitchFamily="18" charset="0"/>
                  </a:rPr>
                  <a:t>“Three Peaks” raingage</a:t>
                </a:r>
              </a:p>
            </p:txBody>
          </p:sp>
          <p:sp>
            <p:nvSpPr>
              <p:cNvPr id="112" name="TextBox 19"/>
              <p:cNvSpPr txBox="1">
                <a:spLocks noChangeArrowheads="1"/>
              </p:cNvSpPr>
              <p:nvPr/>
            </p:nvSpPr>
            <p:spPr bwMode="auto">
              <a:xfrm rot="2700000">
                <a:off x="4739005" y="1563772"/>
                <a:ext cx="108933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sz="1200" i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Central Valley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667533" y="4418203"/>
                <a:ext cx="91466" cy="9154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4" name="Isosceles Triangle 113"/>
          <p:cNvSpPr/>
          <p:nvPr/>
        </p:nvSpPr>
        <p:spPr bwMode="auto">
          <a:xfrm>
            <a:off x="1455267" y="4915215"/>
            <a:ext cx="152400" cy="152400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6659773" y="4278344"/>
            <a:ext cx="20270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Ralph, F.M., and M.D. </a:t>
            </a:r>
            <a:r>
              <a:rPr lang="en-US" sz="1400" dirty="0" err="1">
                <a:solidFill>
                  <a:prstClr val="black"/>
                </a:solidFill>
              </a:rPr>
              <a:t>Dettinger</a:t>
            </a:r>
            <a:r>
              <a:rPr lang="en-US" sz="1400" dirty="0">
                <a:solidFill>
                  <a:prstClr val="black"/>
                </a:solidFill>
              </a:rPr>
              <a:t>, 2011: Storms, Floods and the Science of Atmospheric Rivers.  </a:t>
            </a:r>
            <a:r>
              <a:rPr lang="en-US" sz="1400" i="1" dirty="0">
                <a:solidFill>
                  <a:prstClr val="black"/>
                </a:solidFill>
              </a:rPr>
              <a:t>EOS, Transactions, Amer. </a:t>
            </a:r>
            <a:r>
              <a:rPr lang="en-US" sz="1400" i="1" dirty="0" err="1">
                <a:solidFill>
                  <a:prstClr val="black"/>
                </a:solidFill>
              </a:rPr>
              <a:t>Geophys</a:t>
            </a:r>
            <a:r>
              <a:rPr lang="en-US" sz="1400" i="1" dirty="0">
                <a:solidFill>
                  <a:prstClr val="black"/>
                </a:solidFill>
              </a:rPr>
              <a:t>. Union.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b="1" dirty="0">
                <a:solidFill>
                  <a:prstClr val="black"/>
                </a:solidFill>
              </a:rPr>
              <a:t>92</a:t>
            </a:r>
            <a:r>
              <a:rPr lang="en-US" sz="1400" dirty="0">
                <a:solidFill>
                  <a:prstClr val="black"/>
                </a:solidFill>
              </a:rPr>
              <a:t>, 265-266.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720" y="623670"/>
            <a:ext cx="8194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ARs are the primary meteorological cause of extreme precipitation and flooding on U.S. West Coast</a:t>
            </a:r>
            <a:endParaRPr lang="en-US" sz="2400" dirty="0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457200" y="1460529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8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0"/>
            <a:ext cx="9144000" cy="6154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Why is there a need to study and forecast ARs?</a:t>
            </a:r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57200" y="615462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1720" y="623670"/>
            <a:ext cx="8194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ARs are responsible for 25-45% of annual precipitation along U.S. West Coast</a:t>
            </a:r>
            <a:endParaRPr lang="en-US" sz="2400" dirty="0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457200" y="1460529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ew_ar.ppt_contribs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8533" y="1542372"/>
            <a:ext cx="5837295" cy="5282946"/>
          </a:xfrm>
          <a:prstGeom prst="rect">
            <a:avLst/>
          </a:prstGeom>
        </p:spPr>
      </p:pic>
      <p:grpSp>
        <p:nvGrpSpPr>
          <p:cNvPr id="11" name="Group 12"/>
          <p:cNvGrpSpPr/>
          <p:nvPr/>
        </p:nvGrpSpPr>
        <p:grpSpPr>
          <a:xfrm>
            <a:off x="437609" y="1804797"/>
            <a:ext cx="8171526" cy="1567053"/>
            <a:chOff x="437609" y="1804797"/>
            <a:chExt cx="8171526" cy="1567053"/>
          </a:xfrm>
        </p:grpSpPr>
        <p:sp>
          <p:nvSpPr>
            <p:cNvPr id="12" name="TextBox 11"/>
            <p:cNvSpPr txBox="1"/>
            <p:nvPr/>
          </p:nvSpPr>
          <p:spPr>
            <a:xfrm>
              <a:off x="6037385" y="1804797"/>
              <a:ext cx="257175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25-35% of annual precipitation in Pacific Northwest occurs in ARs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1428750" y="2266462"/>
              <a:ext cx="4608635" cy="49265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437609" y="2020456"/>
              <a:ext cx="1497327" cy="135139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" y="3451779"/>
            <a:ext cx="6610350" cy="3281066"/>
            <a:chOff x="457200" y="3429000"/>
            <a:chExt cx="6610350" cy="3281066"/>
          </a:xfrm>
        </p:grpSpPr>
        <p:sp>
          <p:nvSpPr>
            <p:cNvPr id="16" name="TextBox 15"/>
            <p:cNvSpPr txBox="1"/>
            <p:nvPr/>
          </p:nvSpPr>
          <p:spPr>
            <a:xfrm>
              <a:off x="4495800" y="5786736"/>
              <a:ext cx="2571750" cy="92333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35-45% of annual precipitation in California occurs in ARs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0800000">
              <a:off x="1524000" y="4805634"/>
              <a:ext cx="2971800" cy="144276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57200" y="3429000"/>
              <a:ext cx="1086391" cy="135139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4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t="32381" b="25682"/>
          <a:stretch/>
        </p:blipFill>
        <p:spPr>
          <a:xfrm>
            <a:off x="0" y="857250"/>
            <a:ext cx="9155430" cy="34804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870" y="2324085"/>
            <a:ext cx="14137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</a:rPr>
              <a:t>NOAA G-IV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357" y="2089301"/>
            <a:ext cx="12902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</a:rPr>
              <a:t>NOAA P-3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7611" y="1854517"/>
            <a:ext cx="11192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</a:rPr>
              <a:t>DOE G-1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2683" y="903425"/>
            <a:ext cx="27892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300" b="1" dirty="0">
                <a:solidFill>
                  <a:prstClr val="black"/>
                </a:solidFill>
              </a:rPr>
              <a:t>CalWater-2015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532754"/>
            <a:ext cx="41078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white"/>
                </a:solidFill>
              </a:rPr>
              <a:t>Research Aircraft at McClellan Airfield, Sacramento, CA</a:t>
            </a:r>
          </a:p>
          <a:p>
            <a:pPr defTabSz="685800"/>
            <a:r>
              <a:rPr lang="en-US" sz="1350" b="1" dirty="0">
                <a:solidFill>
                  <a:prstClr val="white"/>
                </a:solidFill>
              </a:rPr>
              <a:t>25 January 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40258" y="4079603"/>
            <a:ext cx="26613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b="1" i="1" dirty="0">
                <a:solidFill>
                  <a:prstClr val="black"/>
                </a:solidFill>
              </a:rPr>
              <a:t>Photo by Marty Ralph (UCSD/Scripps/CW3E)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" y="4310436"/>
            <a:ext cx="9282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</a:rPr>
              <a:t>DOE G-1 aircraft</a:t>
            </a:r>
            <a:r>
              <a:rPr lang="en-US" sz="1350" dirty="0">
                <a:solidFill>
                  <a:prstClr val="black"/>
                </a:solidFill>
              </a:rPr>
              <a:t>: measuring cloud, rain and snow particles, as well as aerosols such as dust and smoke from sources near and far</a:t>
            </a:r>
          </a:p>
          <a:p>
            <a:pPr defTabSz="685800"/>
            <a:r>
              <a:rPr lang="en-US" sz="1350" b="1" dirty="0">
                <a:solidFill>
                  <a:prstClr val="black"/>
                </a:solidFill>
              </a:rPr>
              <a:t>NOAA G-IV aircraft</a:t>
            </a:r>
            <a:r>
              <a:rPr lang="en-US" sz="1350" dirty="0">
                <a:solidFill>
                  <a:prstClr val="black"/>
                </a:solidFill>
              </a:rPr>
              <a:t>: measuring atmospheric river strength and structure offshore using dropsondes and precipitation radar</a:t>
            </a:r>
          </a:p>
          <a:p>
            <a:pPr defTabSz="685800"/>
            <a:r>
              <a:rPr lang="en-US" sz="1350" b="1" dirty="0">
                <a:solidFill>
                  <a:prstClr val="black"/>
                </a:solidFill>
              </a:rPr>
              <a:t>NOAA P-3 aircraft</a:t>
            </a:r>
            <a:r>
              <a:rPr lang="en-US" sz="1350" dirty="0">
                <a:solidFill>
                  <a:prstClr val="black"/>
                </a:solidFill>
              </a:rPr>
              <a:t>: measuring ocean and atmosphere with radars for precipitation, cloud &amp; ocean waves, and air &amp; ocean </a:t>
            </a:r>
            <a:r>
              <a:rPr lang="en-US" sz="1350" dirty="0" err="1">
                <a:solidFill>
                  <a:prstClr val="black"/>
                </a:solidFill>
              </a:rPr>
              <a:t>sondes</a:t>
            </a:r>
            <a:endParaRPr lang="en-US" sz="1350" dirty="0">
              <a:solidFill>
                <a:prstClr val="black"/>
              </a:solidFill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</a:rPr>
              <a:t>NOAA Ron Brown Ship</a:t>
            </a:r>
            <a:r>
              <a:rPr lang="en-US" sz="1350" dirty="0">
                <a:solidFill>
                  <a:prstClr val="black"/>
                </a:solidFill>
              </a:rPr>
              <a:t>: measuring aerosols, clouds, atmospheric rivers, ocean surface and subsurface conditions</a:t>
            </a:r>
          </a:p>
          <a:p>
            <a:pPr defTabSz="685800"/>
            <a:r>
              <a:rPr lang="en-US" sz="1350" b="1" dirty="0">
                <a:solidFill>
                  <a:prstClr val="black"/>
                </a:solidFill>
              </a:rPr>
              <a:t>DOE AMF2</a:t>
            </a:r>
            <a:r>
              <a:rPr lang="en-US" sz="1350" dirty="0">
                <a:solidFill>
                  <a:prstClr val="black"/>
                </a:solidFill>
              </a:rPr>
              <a:t>: many sensors mounted on the NOAA ship; measuring aerosols, precipitation, clouds &amp; winds aloft and at the surface</a:t>
            </a:r>
          </a:p>
          <a:p>
            <a:pPr defTabSz="685800"/>
            <a:r>
              <a:rPr lang="en-US" sz="1350" b="1" dirty="0">
                <a:solidFill>
                  <a:prstClr val="black"/>
                </a:solidFill>
              </a:rPr>
              <a:t>CA Dept. of Water Resources extreme precipitation network</a:t>
            </a:r>
            <a:r>
              <a:rPr lang="en-US" sz="1350" dirty="0">
                <a:solidFill>
                  <a:prstClr val="black"/>
                </a:solidFill>
              </a:rPr>
              <a:t>: measuring atmospheric rivers, snow level and soil across California </a:t>
            </a:r>
            <a:endParaRPr lang="en-US" sz="1350" b="1" dirty="0">
              <a:solidFill>
                <a:prstClr val="black"/>
              </a:solidFill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</a:rPr>
              <a:t>NSF - sponsored </a:t>
            </a:r>
            <a:r>
              <a:rPr lang="en-US" sz="1350" dirty="0">
                <a:solidFill>
                  <a:prstClr val="black"/>
                </a:solidFill>
              </a:rPr>
              <a:t>aerosol and rain measurements at the coast</a:t>
            </a:r>
          </a:p>
          <a:p>
            <a:pPr defTabSz="685800"/>
            <a:r>
              <a:rPr lang="en-US" sz="1350" b="1" dirty="0">
                <a:solidFill>
                  <a:prstClr val="black"/>
                </a:solidFill>
              </a:rPr>
              <a:t>NASA ER-2 aircraft</a:t>
            </a:r>
            <a:r>
              <a:rPr lang="en-US" sz="1350" dirty="0">
                <a:solidFill>
                  <a:prstClr val="black"/>
                </a:solidFill>
              </a:rPr>
              <a:t>: measuring aerosols, clouds and water vapor with radar, </a:t>
            </a:r>
            <a:r>
              <a:rPr lang="en-US" sz="1350" dirty="0" err="1">
                <a:solidFill>
                  <a:prstClr val="black"/>
                </a:solidFill>
              </a:rPr>
              <a:t>lidar</a:t>
            </a:r>
            <a:r>
              <a:rPr lang="en-US" sz="1350" dirty="0">
                <a:solidFill>
                  <a:prstClr val="black"/>
                </a:solidFill>
              </a:rPr>
              <a:t> and radiometer</a:t>
            </a:r>
          </a:p>
        </p:txBody>
      </p:sp>
    </p:spTree>
    <p:extLst>
      <p:ext uri="{BB962C8B-B14F-4D97-AF65-F5344CB8AC3E}">
        <p14:creationId xmlns:p14="http://schemas.microsoft.com/office/powerpoint/2010/main" val="29663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16697"/>
            <a:ext cx="8229600" cy="2047225"/>
          </a:xfrm>
        </p:spPr>
        <p:txBody>
          <a:bodyPr>
            <a:noAutofit/>
          </a:bodyPr>
          <a:lstStyle/>
          <a:p>
            <a:r>
              <a:rPr lang="en-US" sz="2400" dirty="0" smtClean="0"/>
              <a:t>AR Portal forecast products </a:t>
            </a:r>
          </a:p>
          <a:p>
            <a:pPr lvl="1"/>
            <a:r>
              <a:rPr lang="en-US" sz="2000" dirty="0" smtClean="0"/>
              <a:t>Provided valuable guidance flight planning and coordination efforts to gather crucial data to better understand ARs prior to landfall</a:t>
            </a:r>
          </a:p>
          <a:p>
            <a:pPr lvl="1"/>
            <a:r>
              <a:rPr lang="en-US" sz="2000" dirty="0" smtClean="0"/>
              <a:t>Gained national media attention</a:t>
            </a:r>
          </a:p>
          <a:p>
            <a:pPr lvl="1"/>
            <a:r>
              <a:rPr lang="en-US" sz="2000" dirty="0" smtClean="0"/>
              <a:t>Actively used by National Weather Service offices along West Coast</a:t>
            </a:r>
            <a:endParaRPr lang="en-US" sz="2000" dirty="0"/>
          </a:p>
        </p:txBody>
      </p:sp>
      <p:pic>
        <p:nvPicPr>
          <p:cNvPr id="4" name="Picture 3" descr="Screen Shot 2015-08-24 at 10.38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11" y="547294"/>
            <a:ext cx="6207378" cy="4103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9921"/>
            <a:ext cx="76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CalWater 2015: Flight planning, coordination, and attention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1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OTH WEB BANNER-02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06" r="827" b="67"/>
          <a:stretch/>
        </p:blipFill>
        <p:spPr>
          <a:xfrm>
            <a:off x="1142644" y="5675807"/>
            <a:ext cx="6857999" cy="649888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10244" y="971699"/>
            <a:ext cx="6595642" cy="22035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50" b="1" dirty="0">
                <a:solidFill>
                  <a:prstClr val="white">
                    <a:lumMod val="50000"/>
                  </a:prstClr>
                </a:solidFill>
                <a:latin typeface="Verdana"/>
                <a:cs typeface="Verdana"/>
              </a:rPr>
              <a:t>Atmospheric Rivers and the Need for Seasonal Outlooks by F.M. Ralph Scripps May 2015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375009" y="1195157"/>
            <a:ext cx="6404865" cy="0"/>
          </a:xfrm>
          <a:prstGeom prst="line">
            <a:avLst/>
          </a:prstGeom>
          <a:ln w="635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310244" y="1195156"/>
            <a:ext cx="5516975" cy="231101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50" b="1" dirty="0">
              <a:solidFill>
                <a:prstClr val="white">
                  <a:lumMod val="50000"/>
                </a:prstClr>
              </a:solidFill>
              <a:latin typeface="Verdana"/>
              <a:cs typeface="Verdana"/>
            </a:endParaRPr>
          </a:p>
        </p:txBody>
      </p:sp>
      <p:pic>
        <p:nvPicPr>
          <p:cNvPr id="8" name="Picture 1" descr="delta_precip_contrib2_pineappl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b="41251"/>
          <a:stretch/>
        </p:blipFill>
        <p:spPr bwMode="auto">
          <a:xfrm>
            <a:off x="1375009" y="2428794"/>
            <a:ext cx="6340079" cy="277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8031" y="5116657"/>
            <a:ext cx="50872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</a:rPr>
              <a:t>Dettinger and Cayan 2014, </a:t>
            </a:r>
            <a:r>
              <a:rPr lang="en-US" sz="1350" i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San Francisco Estuary and Watershed Science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0666" y="1371343"/>
            <a:ext cx="5961953" cy="577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3429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large storms (or their absence)</a:t>
            </a:r>
          </a:p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for a disproportionate amount of California’s precipitation variability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8147" y="1983787"/>
            <a:ext cx="518983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</a:rPr>
              <a:t>Water year precipitation, Delta catchment </a:t>
            </a:r>
          </a:p>
          <a:p>
            <a:pPr algn="ctr" defTabSz="342900"/>
            <a:r>
              <a:rPr lang="en-US" sz="1350" dirty="0">
                <a:solidFill>
                  <a:prstClr val="black"/>
                </a:solidFill>
              </a:rPr>
              <a:t>with contributions from days </a:t>
            </a:r>
            <a:r>
              <a:rPr lang="en-US" sz="1350" b="1" dirty="0">
                <a:solidFill>
                  <a:srgbClr val="00FF00"/>
                </a:solidFill>
              </a:rPr>
              <a:t>&lt;95%-</a:t>
            </a:r>
            <a:r>
              <a:rPr lang="en-US" sz="1350" b="1" dirty="0" err="1">
                <a:solidFill>
                  <a:srgbClr val="00FF00"/>
                </a:solidFill>
              </a:rPr>
              <a:t>ile</a:t>
            </a:r>
            <a:r>
              <a:rPr lang="en-US" sz="1350" dirty="0">
                <a:solidFill>
                  <a:prstClr val="black"/>
                </a:solidFill>
              </a:rPr>
              <a:t>, </a:t>
            </a:r>
            <a:r>
              <a:rPr lang="en-US" sz="1350" b="1" dirty="0">
                <a:solidFill>
                  <a:srgbClr val="FF0000"/>
                </a:solidFill>
              </a:rPr>
              <a:t>&gt;95%-</a:t>
            </a:r>
            <a:r>
              <a:rPr lang="en-US" sz="1350" b="1" dirty="0" err="1">
                <a:solidFill>
                  <a:srgbClr val="FF0000"/>
                </a:solidFill>
              </a:rPr>
              <a:t>ile</a:t>
            </a:r>
            <a:endParaRPr lang="en-US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Water-Coverpage-12-15-14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672390"/>
            <a:ext cx="9258300" cy="56322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53056" y="4518791"/>
            <a:ext cx="3473438" cy="481060"/>
          </a:xfrm>
          <a:prstGeom prst="rect">
            <a:avLst/>
          </a:prstGeom>
          <a:solidFill>
            <a:srgbClr val="BFBFBF">
              <a:alpha val="61961"/>
            </a:srgbClr>
          </a:solidFill>
          <a:ln>
            <a:noFill/>
          </a:ln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350" b="1" u="sng" dirty="0">
                <a:solidFill>
                  <a:prstClr val="black"/>
                </a:solidFill>
                <a:latin typeface="Arial" charset="0"/>
                <a:cs typeface="Arial" charset="0"/>
              </a:rPr>
              <a:t>Key Agencies</a:t>
            </a:r>
          </a:p>
          <a:p>
            <a:pPr algn="ctr"/>
            <a:r>
              <a:rPr lang="en-US" sz="1350" dirty="0">
                <a:solidFill>
                  <a:prstClr val="black"/>
                </a:solidFill>
                <a:latin typeface="Arial" charset="0"/>
                <a:cs typeface="Arial" charset="0"/>
              </a:rPr>
              <a:t>NOAA, DOE, NSF, CA DWR, NASA, ONR</a:t>
            </a: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5034362" y="3953657"/>
            <a:ext cx="4110827" cy="499409"/>
          </a:xfrm>
          <a:prstGeom prst="rect">
            <a:avLst/>
          </a:prstGeom>
          <a:solidFill>
            <a:srgbClr val="C0C0C0">
              <a:alpha val="61961"/>
            </a:srgbClr>
          </a:solidFill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SzPct val="100000"/>
              <a:buFontTx/>
              <a:buNone/>
              <a:defRPr sz="140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7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/>
              <a:t>F. Martin Ralph, K. Prather, D. Cayan (Co-Leads)</a:t>
            </a:r>
          </a:p>
          <a:p>
            <a:pPr algn="ctr"/>
            <a:r>
              <a:rPr lang="en-US" sz="1350" dirty="0"/>
              <a:t>UC San Diego/Scripps Institution of Oceanography</a:t>
            </a:r>
          </a:p>
        </p:txBody>
      </p:sp>
    </p:spTree>
    <p:extLst>
      <p:ext uri="{BB962C8B-B14F-4D97-AF65-F5344CB8AC3E}">
        <p14:creationId xmlns:p14="http://schemas.microsoft.com/office/powerpoint/2010/main" val="32456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940285" y="251222"/>
            <a:ext cx="7206280" cy="5369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black"/>
                </a:solidFill>
              </a:rPr>
              <a:t>AR Landfall Position Forecast Errors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820" y="969228"/>
            <a:ext cx="81327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ea typeface="ＭＳ Ｐゴシック" pitchFamily="-65" charset="-128"/>
              </a:rPr>
              <a:t>While overall occurrence well forecast out to 10 days, landfall is less well predicted and the location is subject to significant errors, especially at longer lead times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1" y="1728987"/>
            <a:ext cx="5383138" cy="3312700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5410812" y="1990552"/>
            <a:ext cx="3477354" cy="1993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/>
            <a:r>
              <a:rPr lang="en-US" sz="1800" dirty="0">
                <a:solidFill>
                  <a:prstClr val="black"/>
                </a:solidFill>
              </a:rPr>
              <a:t>Errors in location increase to over 800 km at 10-day lead</a:t>
            </a:r>
          </a:p>
          <a:p>
            <a:pPr marL="137160" indent="-137160"/>
            <a:r>
              <a:rPr lang="en-US" sz="1800" dirty="0">
                <a:solidFill>
                  <a:prstClr val="black"/>
                </a:solidFill>
              </a:rPr>
              <a:t>Errors in 3-5 day forecasts comparable with current hurricane track errors</a:t>
            </a:r>
          </a:p>
          <a:p>
            <a:pPr marL="137160" indent="-137160"/>
            <a:r>
              <a:rPr lang="en-US" sz="1800" dirty="0">
                <a:solidFill>
                  <a:prstClr val="black"/>
                </a:solidFill>
              </a:rPr>
              <a:t>Model resolution a key factor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151068" y="5174748"/>
            <a:ext cx="6278431" cy="15918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/>
            <a:r>
              <a:rPr lang="en-US" sz="1800" b="1" dirty="0">
                <a:solidFill>
                  <a:srgbClr val="4F81BD"/>
                </a:solidFill>
              </a:rPr>
              <a:t>Models provide useful heads-up for AR impact and IWV content, but location highly uncertain</a:t>
            </a:r>
          </a:p>
          <a:p>
            <a:pPr marL="137160" indent="-137160"/>
            <a:r>
              <a:rPr lang="en-US" sz="1800" b="1" dirty="0">
                <a:solidFill>
                  <a:srgbClr val="4F81BD"/>
                </a:solidFill>
              </a:rPr>
              <a:t>Location uncertainty highlights limitations in ability to predict extreme precipitation and flooding</a:t>
            </a:r>
          </a:p>
          <a:p>
            <a:pPr marL="137160" indent="-137160"/>
            <a:r>
              <a:rPr lang="en-US" sz="1800" b="1" dirty="0">
                <a:solidFill>
                  <a:srgbClr val="4F81BD"/>
                </a:solidFill>
              </a:rPr>
              <a:t>Improvements in predictions clearly desirable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645" y="2011129"/>
            <a:ext cx="452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ea typeface="ＭＳ Ｐゴシック" pitchFamily="-65" charset="-128"/>
              </a:rPr>
              <a:t>RMS Error in Forecast AR Landfall Location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5702" y="3914020"/>
            <a:ext cx="333246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ea typeface="ＭＳ Ｐゴシック" pitchFamily="-65" charset="-128"/>
              </a:rPr>
              <a:t>From Wick et al., 2013 (Weather and Forecasting)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74318" y="2427936"/>
            <a:ext cx="2282076" cy="1299712"/>
            <a:chOff x="1074318" y="2427936"/>
            <a:chExt cx="2282076" cy="1299712"/>
          </a:xfrm>
        </p:grpSpPr>
        <p:sp>
          <p:nvSpPr>
            <p:cNvPr id="2" name="Oval 1"/>
            <p:cNvSpPr/>
            <p:nvPr/>
          </p:nvSpPr>
          <p:spPr>
            <a:xfrm>
              <a:off x="3030315" y="2998934"/>
              <a:ext cx="233796" cy="7287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74318" y="2427936"/>
              <a:ext cx="22820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b="1" dirty="0">
                  <a:solidFill>
                    <a:prstClr val="black"/>
                  </a:solidFill>
                </a:rPr>
                <a:t>500 km forecast error at 5-day lead time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215356" y="3121742"/>
              <a:ext cx="722676" cy="2415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135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1500" y="1714444"/>
            <a:ext cx="8001000" cy="3531870"/>
            <a:chOff x="762000" y="1837408"/>
            <a:chExt cx="10668000" cy="47091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29200" r="30000" b="15867"/>
            <a:stretch/>
          </p:blipFill>
          <p:spPr>
            <a:xfrm>
              <a:off x="762000" y="1837408"/>
              <a:ext cx="10668000" cy="4709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870475" y="1858924"/>
              <a:ext cx="84253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/>
                <a:t>NOAA’s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9933"/>
            <a:ext cx="78867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/>
              <a:t>Example of a new AR Forecast Tool: Dec 2014 </a:t>
            </a:r>
            <a:br>
              <a:rPr lang="en-US" dirty="0" smtClean="0"/>
            </a:br>
            <a:r>
              <a:rPr lang="en-US" sz="2400" dirty="0" smtClean="0"/>
              <a:t>From J. </a:t>
            </a:r>
            <a:r>
              <a:rPr lang="en-US" sz="2400" dirty="0" err="1" smtClean="0"/>
              <a:t>Cordeira</a:t>
            </a:r>
            <a:r>
              <a:rPr lang="en-US" sz="2400" dirty="0" smtClean="0"/>
              <a:t> of Plymouth State Univ. and </a:t>
            </a:r>
            <a:r>
              <a:rPr lang="en-US" sz="2400" dirty="0" smtClean="0"/>
              <a:t>Scripps/CW3E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Available </a:t>
            </a:r>
            <a:r>
              <a:rPr lang="en-US" sz="2400" dirty="0"/>
              <a:t>real-time at </a:t>
            </a:r>
            <a:r>
              <a:rPr lang="en-US" sz="2400" dirty="0" smtClean="0"/>
              <a:t>cw3e.ucsd.edu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87184" y="3208680"/>
            <a:ext cx="4828166" cy="1863295"/>
            <a:chOff x="4916245" y="3829722"/>
            <a:chExt cx="6437555" cy="2484393"/>
          </a:xfrm>
        </p:grpSpPr>
        <p:sp>
          <p:nvSpPr>
            <p:cNvPr id="4" name="Rectangle 3"/>
            <p:cNvSpPr/>
            <p:nvPr/>
          </p:nvSpPr>
          <p:spPr>
            <a:xfrm>
              <a:off x="4916245" y="3829722"/>
              <a:ext cx="1021976" cy="90364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363003" y="5637007"/>
              <a:ext cx="2990797" cy="677108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AR predicted to make landfall 5-7 days ahead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5938221" y="4432151"/>
              <a:ext cx="2441986" cy="12048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16" y="5451611"/>
            <a:ext cx="3934968" cy="115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9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3223" y="2636315"/>
            <a:ext cx="1397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0000"/>
                </a:solidFill>
              </a:rPr>
              <a:t>Atm. River Events 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2928056" y="2890231"/>
            <a:ext cx="275167" cy="104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70122" y="3250144"/>
            <a:ext cx="1495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0000"/>
                </a:solidFill>
              </a:rPr>
              <a:t>Atm. River Events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4600224" y="3400185"/>
            <a:ext cx="469898" cy="63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84300" y="4457723"/>
            <a:ext cx="1206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0000"/>
                </a:solidFill>
              </a:rPr>
              <a:t>WY 2013 Rainfall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2201" y="4819673"/>
            <a:ext cx="1257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0000"/>
                </a:solidFill>
              </a:rPr>
              <a:t>WY 2012 Rainfall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483100" y="4819674"/>
            <a:ext cx="419100" cy="1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86401" y="2636292"/>
            <a:ext cx="2578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0000"/>
                </a:solidFill>
              </a:rPr>
              <a:t>Reservoir Storage Curve</a:t>
            </a: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 flipV="1">
            <a:off x="5308600" y="2636293"/>
            <a:ext cx="177801" cy="15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46300" y="4638675"/>
            <a:ext cx="444500" cy="180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98" y="2649252"/>
            <a:ext cx="7429404" cy="4150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9361" y="5619185"/>
            <a:ext cx="145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008000"/>
                </a:solidFill>
              </a:rPr>
              <a:t>Atmospheric River Events</a:t>
            </a:r>
          </a:p>
        </p:txBody>
      </p: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 flipV="1">
            <a:off x="2756327" y="5619185"/>
            <a:ext cx="2843034" cy="3231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1"/>
          </p:cNvCxnSpPr>
          <p:nvPr/>
        </p:nvCxnSpPr>
        <p:spPr>
          <a:xfrm flipH="1" flipV="1">
            <a:off x="4765749" y="4754647"/>
            <a:ext cx="833612" cy="11877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858349" y="3852703"/>
            <a:ext cx="1259223" cy="1966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17572" y="3441987"/>
            <a:ext cx="263066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b="1" dirty="0">
                <a:solidFill>
                  <a:prstClr val="black"/>
                </a:solidFill>
              </a:rPr>
              <a:t>Can we save some of </a:t>
            </a:r>
            <a:r>
              <a:rPr lang="en-US" sz="2400" b="1" dirty="0" smtClean="0">
                <a:solidFill>
                  <a:prstClr val="black"/>
                </a:solidFill>
              </a:rPr>
              <a:t>this  water</a:t>
            </a:r>
            <a:r>
              <a:rPr lang="en-US" sz="24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04009" y="183187"/>
            <a:ext cx="8437569" cy="562498"/>
          </a:xfrm>
          <a:prstGeom prst="rect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smtClean="0"/>
              <a:t>Lake Mendocino FIRO Viability Assessment – A Collaborative Effort</a:t>
            </a:r>
            <a:endParaRPr lang="en-US" sz="27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04009" y="865392"/>
            <a:ext cx="8546354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Coalition of federal, state, &amp; regional agencies comprised of scientists &amp; water managers</a:t>
            </a:r>
          </a:p>
          <a:p>
            <a:pPr defTabSz="685800"/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Co-Chaired by J. </a:t>
            </a:r>
            <a:r>
              <a:rPr lang="en-US" b="1" dirty="0" err="1">
                <a:solidFill>
                  <a:srgbClr val="4472C4">
                    <a:lumMod val="50000"/>
                  </a:srgbClr>
                </a:solidFill>
              </a:rPr>
              <a:t>Jasperse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(SCWA) and M. Ralph (Scripps/CW3E)</a:t>
            </a:r>
          </a:p>
          <a:p>
            <a:pPr defTabSz="685800"/>
            <a:r>
              <a:rPr lang="en-US" u="sng" dirty="0" smtClean="0">
                <a:solidFill>
                  <a:srgbClr val="4472C4">
                    <a:lumMod val="50000"/>
                  </a:srgbClr>
                </a:solidFill>
              </a:rPr>
              <a:t>Steering </a:t>
            </a:r>
            <a:r>
              <a:rPr lang="en-US" u="sng" dirty="0">
                <a:solidFill>
                  <a:srgbClr val="4472C4">
                    <a:lumMod val="50000"/>
                  </a:srgbClr>
                </a:solidFill>
              </a:rPr>
              <a:t>Committee: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Federal:   	NOAA (OAR, NWS, NMFS), USGS, Army Corps of Engineers, &amp; Bureau of Reclamation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State:	  	CA Dept. of Water Resources &amp; Scripps Center for Western Weather &amp; Water Extremes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Regional:	Sonoma County Water Agency</a:t>
            </a:r>
          </a:p>
          <a:p>
            <a:pPr defTabSz="685800"/>
            <a:r>
              <a:rPr lang="en-US" sz="1500" dirty="0" smtClean="0">
                <a:solidFill>
                  <a:srgbClr val="4472C4">
                    <a:lumMod val="50000"/>
                  </a:srgbClr>
                </a:solidFill>
              </a:rPr>
              <a:t>NOAA </a:t>
            </a:r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Habitat </a:t>
            </a:r>
            <a:r>
              <a:rPr lang="en-US" sz="1500" dirty="0" smtClean="0">
                <a:solidFill>
                  <a:srgbClr val="4472C4">
                    <a:lumMod val="50000"/>
                  </a:srgbClr>
                </a:solidFill>
              </a:rPr>
              <a:t>Blueprint,  Integrated </a:t>
            </a:r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Water Resource Sciences &amp; Services 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0630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73375" y="-190631"/>
            <a:ext cx="10125091" cy="7462800"/>
            <a:chOff x="744220" y="439651"/>
            <a:chExt cx="7845866" cy="5782874"/>
          </a:xfrm>
        </p:grpSpPr>
        <p:grpSp>
          <p:nvGrpSpPr>
            <p:cNvPr id="15" name="Group 14"/>
            <p:cNvGrpSpPr/>
            <p:nvPr/>
          </p:nvGrpSpPr>
          <p:grpSpPr>
            <a:xfrm>
              <a:off x="744220" y="439651"/>
              <a:ext cx="7845866" cy="5782874"/>
              <a:chOff x="167692" y="510010"/>
              <a:chExt cx="7761729" cy="5720860"/>
            </a:xfrm>
          </p:grpSpPr>
          <p:pic>
            <p:nvPicPr>
              <p:cNvPr id="4" name="Picture 3" descr="firo_group1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" t="11999" r="14842" b="12166"/>
              <a:stretch/>
            </p:blipFill>
            <p:spPr>
              <a:xfrm rot="-120000">
                <a:off x="405134" y="979706"/>
                <a:ext cx="7252983" cy="4854079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 rot="16200000">
                <a:off x="-2059694" y="2940206"/>
                <a:ext cx="4911971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28247" y="5351585"/>
                <a:ext cx="7601174" cy="749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28246" y="797169"/>
                <a:ext cx="7412365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16200000" flipV="1">
                <a:off x="4651581" y="3141840"/>
                <a:ext cx="572086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652452" y="1754384"/>
              <a:ext cx="5873621" cy="2532240"/>
              <a:chOff x="679270" y="1196179"/>
              <a:chExt cx="7831494" cy="337631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2416745" y="1487394"/>
                <a:ext cx="3637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4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750628" y="1354386"/>
                <a:ext cx="3637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7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992576" y="1430642"/>
                <a:ext cx="3637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627891" y="1357288"/>
                <a:ext cx="3637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9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836730" y="1548406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10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147566" y="1281144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11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599438" y="1296194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12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148202" y="1196179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13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515401" y="2175402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14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761952" y="1296194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15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184777" y="1373628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16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79270" y="1380846"/>
                <a:ext cx="3637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377217" y="1364203"/>
                <a:ext cx="3637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43769" y="1354386"/>
                <a:ext cx="3637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3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628236" y="1354386"/>
                <a:ext cx="3637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231492" y="1357288"/>
                <a:ext cx="3637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8029436" y="1414364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17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848393" y="3811454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white"/>
                    </a:solidFill>
                  </a:rPr>
                  <a:t>18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508138" y="3736271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white"/>
                    </a:solidFill>
                  </a:rPr>
                  <a:t>19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154977" y="3823602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white"/>
                    </a:solidFill>
                  </a:rPr>
                  <a:t>20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087400" y="3997570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white"/>
                    </a:solidFill>
                  </a:rPr>
                  <a:t>22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26789" y="3823602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21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056934" y="4087222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white"/>
                    </a:solidFill>
                  </a:rPr>
                  <a:t>24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662759" y="4155163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white"/>
                    </a:solidFill>
                  </a:rPr>
                  <a:t>25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286823" y="4172389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white"/>
                    </a:solidFill>
                  </a:rPr>
                  <a:t>26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283050" y="3619517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white"/>
                    </a:solidFill>
                  </a:rPr>
                  <a:t>27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541241" y="3758509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28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82768" y="4117197"/>
                <a:ext cx="48132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prstClr val="white"/>
                    </a:solidFill>
                  </a:rPr>
                  <a:t>23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3023659" y="1181106"/>
              <a:ext cx="4888148" cy="42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prstClr val="black"/>
                  </a:solidFill>
                </a:rPr>
                <a:t>Forecast-Informed Reservoir Operations (FIRO) for Lake Mendocino</a:t>
              </a:r>
            </a:p>
            <a:p>
              <a:r>
                <a:rPr lang="en-US" sz="1500" b="1" dirty="0">
                  <a:solidFill>
                    <a:prstClr val="black"/>
                  </a:solidFill>
                </a:rPr>
                <a:t>					      Feasibility Assessment Planning Workshop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37009" y="4447079"/>
              <a:ext cx="3155159" cy="900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4-7 August 2014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Scripps Seaside Forum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UCSD/Scripps Institution of Oceanography</a:t>
              </a:r>
            </a:p>
            <a:p>
              <a:r>
                <a:rPr lang="en-US" sz="1200" i="1" dirty="0">
                  <a:solidFill>
                    <a:prstClr val="black"/>
                  </a:solidFill>
                </a:rPr>
                <a:t>(Sponsored by – SCWA and CW3E)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3192" y="4018351"/>
              <a:ext cx="2281626" cy="1316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96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OTH WEB BANNER-0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06" r="827" b="67"/>
          <a:stretch/>
        </p:blipFill>
        <p:spPr>
          <a:xfrm>
            <a:off x="1" y="5991482"/>
            <a:ext cx="9143999" cy="86651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2214" t="29809" r="11785" b="14445"/>
          <a:stretch/>
        </p:blipFill>
        <p:spPr>
          <a:xfrm>
            <a:off x="879022" y="2854917"/>
            <a:ext cx="7385957" cy="30474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0" y="226574"/>
            <a:ext cx="8229600" cy="1586770"/>
            <a:chOff x="2083443" y="226574"/>
            <a:chExt cx="9415250" cy="1586770"/>
          </a:xfrm>
        </p:grpSpPr>
        <p:sp>
          <p:nvSpPr>
            <p:cNvPr id="11" name="Rectangle 10"/>
            <p:cNvSpPr/>
            <p:nvPr/>
          </p:nvSpPr>
          <p:spPr>
            <a:xfrm>
              <a:off x="2083443" y="1167013"/>
              <a:ext cx="9415250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457200" indent="-457200" algn="ctr">
                <a:tabLst>
                  <a:tab pos="-746760" algn="l"/>
                  <a:tab pos="-457200" algn="l"/>
                  <a:tab pos="0" algn="l"/>
                  <a:tab pos="457200" algn="l"/>
                  <a:tab pos="914400" algn="l"/>
                  <a:tab pos="1028700" algn="l"/>
                  <a:tab pos="1143000" algn="l"/>
                  <a:tab pos="2286000" algn="l"/>
                </a:tabLst>
              </a:pP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Guan, B., N.P. </a:t>
              </a:r>
              <a:r>
                <a:rPr lang="en-US" dirty="0" err="1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Molotch</a:t>
              </a: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D. </a:t>
              </a:r>
              <a:r>
                <a:rPr lang="en-US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E. </a:t>
              </a:r>
              <a:r>
                <a:rPr lang="en-US" dirty="0" err="1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Waliser</a:t>
              </a: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E. </a:t>
              </a:r>
              <a:r>
                <a:rPr lang="en-US" dirty="0" err="1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Fetzer</a:t>
              </a: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and P.J. Neiman</a:t>
              </a:r>
            </a:p>
            <a:p>
              <a:pPr marL="457200" indent="-457200" algn="ctr">
                <a:tabLst>
                  <a:tab pos="-746760" algn="l"/>
                  <a:tab pos="-457200" algn="l"/>
                  <a:tab pos="0" algn="l"/>
                  <a:tab pos="457200" algn="l"/>
                  <a:tab pos="914400" algn="l"/>
                  <a:tab pos="1028700" algn="l"/>
                  <a:tab pos="1143000" algn="l"/>
                  <a:tab pos="2286000" algn="l"/>
                </a:tabLst>
              </a:pPr>
              <a:r>
                <a:rPr lang="en-US" i="1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Water Resources Research</a:t>
              </a: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2013)</a:t>
              </a:r>
              <a:endParaRPr lang="en-US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83443" y="226574"/>
              <a:ext cx="9415250" cy="8002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300" b="1" dirty="0">
                  <a:solidFill>
                    <a:srgbClr val="221F1F"/>
                  </a:solidFill>
                  <a:latin typeface="Times New Roman" panose="02020603050405020304" pitchFamily="18" charset="0"/>
                </a:rPr>
                <a:t>The 2010/2011 snow season in California’s Sierra Nevada: </a:t>
              </a:r>
              <a:endParaRPr lang="en-US" sz="2300" b="1" dirty="0" smtClean="0">
                <a:solidFill>
                  <a:srgbClr val="221F1F"/>
                </a:solidFill>
                <a:latin typeface="Times New Roman" panose="02020603050405020304" pitchFamily="18" charset="0"/>
              </a:endParaRPr>
            </a:p>
            <a:p>
              <a:pPr algn="ctr"/>
              <a:r>
                <a:rPr lang="en-US" sz="2300" b="1" dirty="0" smtClean="0">
                  <a:solidFill>
                    <a:srgbClr val="221F1F"/>
                  </a:solidFill>
                  <a:latin typeface="Times New Roman" panose="02020603050405020304" pitchFamily="18" charset="0"/>
                </a:rPr>
                <a:t>Role </a:t>
              </a:r>
              <a:r>
                <a:rPr lang="en-US" sz="2300" b="1" dirty="0">
                  <a:solidFill>
                    <a:srgbClr val="221F1F"/>
                  </a:solidFill>
                  <a:latin typeface="Times New Roman" panose="02020603050405020304" pitchFamily="18" charset="0"/>
                </a:rPr>
                <a:t>of atmospheric rivers and modes of large-scale variability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7200" y="1938608"/>
            <a:ext cx="8109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Arctic Oscillation (negative , i.e.,  southward cold-air outbreaks) combined with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Pacific North American “teleconnections” pattern (negative, southern storm track)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Favors Atmospheric river conditions striking the Sierra and causing precipitation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8358</TotalTime>
  <Words>2183</Words>
  <Application>Microsoft Office PowerPoint</Application>
  <PresentationFormat>On-screen Show (4:3)</PresentationFormat>
  <Paragraphs>367</Paragraphs>
  <Slides>29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8" baseType="lpstr">
      <vt:lpstr>MS Mincho</vt:lpstr>
      <vt:lpstr>ＭＳ Ｐゴシック</vt:lpstr>
      <vt:lpstr>Angsana New</vt:lpstr>
      <vt:lpstr>Arial</vt:lpstr>
      <vt:lpstr>Arial Narrow</vt:lpstr>
      <vt:lpstr>Calibri</vt:lpstr>
      <vt:lpstr>Calibri Light</vt:lpstr>
      <vt:lpstr>Century Gothic</vt:lpstr>
      <vt:lpstr>Helvetica</vt:lpstr>
      <vt:lpstr>Humanst521 Lt BT Light Italic</vt:lpstr>
      <vt:lpstr>Times</vt:lpstr>
      <vt:lpstr>Times New Roman</vt:lpstr>
      <vt:lpstr>Verdana</vt:lpstr>
      <vt:lpstr>Office Theme</vt:lpstr>
      <vt:lpstr>2_Office Theme</vt:lpstr>
      <vt:lpstr>3_Office Theme</vt:lpstr>
      <vt:lpstr>21_Office Theme</vt:lpstr>
      <vt:lpstr>24_Office Theme</vt:lpstr>
      <vt:lpstr>10_Office Theme</vt:lpstr>
      <vt:lpstr>6_Office Theme</vt:lpstr>
      <vt:lpstr>11_Office Theme</vt:lpstr>
      <vt:lpstr>12_Office Theme</vt:lpstr>
      <vt:lpstr>23_Office Theme</vt:lpstr>
      <vt:lpstr>13_Office Theme</vt:lpstr>
      <vt:lpstr>15_Office Theme</vt:lpstr>
      <vt:lpstr>16_Office Theme</vt:lpstr>
      <vt:lpstr>18_Office Theme</vt:lpstr>
      <vt:lpstr>19_Office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a new AR Forecast Tool: Dec 2014  From J. Cordeira of Plymouth State Univ. and Scripps/CW3E Available real-time at cw3e.ucsd.edu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Lake Mendocino FIRO Viability Assessment – A Collaborative Effort</vt:lpstr>
      <vt:lpstr>A Key Challenge: Changing Climate</vt:lpstr>
      <vt:lpstr>PowerPoint Presentation</vt:lpstr>
      <vt:lpstr>Background</vt:lpstr>
      <vt:lpstr>Key reports, papers and other sources used to inform the development of this Vision</vt:lpstr>
      <vt:lpstr>PowerPoint Presentation</vt:lpstr>
      <vt:lpstr>Schematic illustration of regional variations in the primary weather phenomena that lead to extreme precipitation, flooding and contribute to water supply  in the Western U.S. (Ralph et al. 2014)</vt:lpstr>
      <vt:lpstr>PowerPoint Presentation</vt:lpstr>
      <vt:lpstr>PowerPoint Presentation</vt:lpstr>
      <vt:lpstr>Atmospheric rivers: Two recent examples that produced extreme rainfall and flooding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Plymouth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Cordeira</dc:creator>
  <cp:lastModifiedBy>Marty Ralph</cp:lastModifiedBy>
  <cp:revision>64</cp:revision>
  <cp:lastPrinted>2015-08-31T20:25:47Z</cp:lastPrinted>
  <dcterms:created xsi:type="dcterms:W3CDTF">2015-08-24T12:27:48Z</dcterms:created>
  <dcterms:modified xsi:type="dcterms:W3CDTF">2015-10-21T21:03:46Z</dcterms:modified>
</cp:coreProperties>
</file>