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4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5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6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7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8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72" r:id="rId2"/>
    <p:sldMasterId id="2147483696" r:id="rId3"/>
    <p:sldMasterId id="2147483733" r:id="rId4"/>
    <p:sldMasterId id="2147483805" r:id="rId5"/>
    <p:sldMasterId id="2147483843" r:id="rId6"/>
    <p:sldMasterId id="2147483868" r:id="rId7"/>
    <p:sldMasterId id="2147483893" r:id="rId8"/>
    <p:sldMasterId id="2147483953" r:id="rId9"/>
    <p:sldMasterId id="2147483965" r:id="rId10"/>
    <p:sldMasterId id="2147483989" r:id="rId11"/>
    <p:sldMasterId id="2147484001" r:id="rId12"/>
    <p:sldMasterId id="2147484013" r:id="rId13"/>
    <p:sldMasterId id="2147484025" r:id="rId14"/>
    <p:sldMasterId id="2147484049" r:id="rId15"/>
    <p:sldMasterId id="2147484061" r:id="rId16"/>
    <p:sldMasterId id="2147484073" r:id="rId17"/>
    <p:sldMasterId id="2147484085" r:id="rId18"/>
    <p:sldMasterId id="2147484097" r:id="rId19"/>
  </p:sldMasterIdLst>
  <p:notesMasterIdLst>
    <p:notesMasterId r:id="rId53"/>
  </p:notesMasterIdLst>
  <p:sldIdLst>
    <p:sldId id="336" r:id="rId20"/>
    <p:sldId id="368" r:id="rId21"/>
    <p:sldId id="367" r:id="rId22"/>
    <p:sldId id="324" r:id="rId23"/>
    <p:sldId id="329" r:id="rId24"/>
    <p:sldId id="361" r:id="rId25"/>
    <p:sldId id="363" r:id="rId26"/>
    <p:sldId id="291" r:id="rId27"/>
    <p:sldId id="292" r:id="rId28"/>
    <p:sldId id="340" r:id="rId29"/>
    <p:sldId id="342" r:id="rId30"/>
    <p:sldId id="343" r:id="rId31"/>
    <p:sldId id="344" r:id="rId32"/>
    <p:sldId id="346" r:id="rId33"/>
    <p:sldId id="347" r:id="rId34"/>
    <p:sldId id="365" r:id="rId35"/>
    <p:sldId id="350" r:id="rId36"/>
    <p:sldId id="356" r:id="rId37"/>
    <p:sldId id="359" r:id="rId38"/>
    <p:sldId id="360" r:id="rId39"/>
    <p:sldId id="348" r:id="rId40"/>
    <p:sldId id="349" r:id="rId41"/>
    <p:sldId id="364" r:id="rId42"/>
    <p:sldId id="337" r:id="rId43"/>
    <p:sldId id="338" r:id="rId44"/>
    <p:sldId id="366" r:id="rId45"/>
    <p:sldId id="335" r:id="rId46"/>
    <p:sldId id="280" r:id="rId47"/>
    <p:sldId id="369" r:id="rId48"/>
    <p:sldId id="328" r:id="rId49"/>
    <p:sldId id="316" r:id="rId50"/>
    <p:sldId id="307" r:id="rId51"/>
    <p:sldId id="362" r:id="rId52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DE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874" autoAdjust="0"/>
  </p:normalViewPr>
  <p:slideViewPr>
    <p:cSldViewPr snapToGrid="0" snapToObjects="1">
      <p:cViewPr varScale="1">
        <p:scale>
          <a:sx n="66" d="100"/>
          <a:sy n="66" d="100"/>
        </p:scale>
        <p:origin x="1282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1.xml"/><Relationship Id="rId29" Type="http://schemas.openxmlformats.org/officeDocument/2006/relationships/slide" Target="slides/slide10.xml"/><Relationship Id="rId41" Type="http://schemas.openxmlformats.org/officeDocument/2006/relationships/slide" Target="slides/slide22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7E4901-8538-49A5-87B9-98F1799D9304}" type="datetimeFigureOut">
              <a:rPr lang="en-US" smtClean="0"/>
              <a:t>12/15/2015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25AEF-868C-46CF-B9BE-2AB9149F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61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</a:t>
            </a:r>
            <a:r>
              <a:rPr lang="en-US" baseline="0" dirty="0" smtClean="0"/>
              <a:t> </a:t>
            </a:r>
            <a:r>
              <a:rPr lang="en-US" baseline="0" smtClean="0"/>
              <a:t>Verdana for all copy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52A86-8B95-7048-8431-11929FC2B625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695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</a:t>
            </a:r>
            <a:r>
              <a:rPr lang="en-US" baseline="0" dirty="0" smtClean="0"/>
              <a:t> </a:t>
            </a:r>
            <a:r>
              <a:rPr lang="en-US" baseline="0" smtClean="0"/>
              <a:t>Verdana for all copy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52A86-8B95-7048-8431-11929FC2B625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754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</a:t>
            </a:r>
            <a:r>
              <a:rPr lang="en-US" baseline="0" dirty="0" smtClean="0"/>
              <a:t> </a:t>
            </a:r>
            <a:r>
              <a:rPr lang="en-US" baseline="0" smtClean="0"/>
              <a:t>Verdana for all copy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52A86-8B95-7048-8431-11929FC2B625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322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E6055B-FF51-4D9F-9348-7D36BA43A21E}" type="slidenum">
              <a:rPr lang="en-US">
                <a:solidFill>
                  <a:srgbClr val="000000"/>
                </a:solidFill>
              </a:rPr>
              <a:pPr/>
              <a:t>29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109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EA428-5872-44F3-A560-05708160BEE0}" type="datetime1">
              <a:rPr lang="en-US" smtClean="0"/>
              <a:t>12/15/2015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DC995-71CE-F947-A196-84D4B50C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753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49C8-53DF-4637-8D6C-3274C4FFF394}" type="datetime1">
              <a:rPr lang="en-US" smtClean="0"/>
              <a:t>12/15/2015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DC995-71CE-F947-A196-84D4B50C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86338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67231-BB3B-FD48-95C7-0619C01876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21A50-0AC2-1B4A-82E3-642F02A319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46458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67231-BB3B-FD48-95C7-0619C01876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21A50-0AC2-1B4A-82E3-642F02A319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56512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67231-BB3B-FD48-95C7-0619C01876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21A50-0AC2-1B4A-82E3-642F02A319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78426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88AC9-65C3-450F-A31E-48280B2216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B314-9690-4642-8F67-1E941655129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79002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88AC9-65C3-450F-A31E-48280B2216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B314-9690-4642-8F67-1E941655129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31615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88AC9-65C3-450F-A31E-48280B2216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B314-9690-4642-8F67-1E941655129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92719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88AC9-65C3-450F-A31E-48280B2216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B314-9690-4642-8F67-1E941655129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72131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88AC9-65C3-450F-A31E-48280B2216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B314-9690-4642-8F67-1E941655129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6865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88AC9-65C3-450F-A31E-48280B2216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B314-9690-4642-8F67-1E941655129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28410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88AC9-65C3-450F-A31E-48280B2216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B314-9690-4642-8F67-1E941655129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223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8F264-745F-4708-89CB-ED39FE487229}" type="datetime1">
              <a:rPr lang="en-US" smtClean="0"/>
              <a:t>12/15/2015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DC995-71CE-F947-A196-84D4B50C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645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88AC9-65C3-450F-A31E-48280B2216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B314-9690-4642-8F67-1E941655129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46675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88AC9-65C3-450F-A31E-48280B2216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B314-9690-4642-8F67-1E941655129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46666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88AC9-65C3-450F-A31E-48280B2216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B314-9690-4642-8F67-1E941655129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01260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88AC9-65C3-450F-A31E-48280B2216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B314-9690-4642-8F67-1E941655129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02201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88AC9-65C3-450F-A31E-48280B2216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B314-9690-4642-8F67-1E941655129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24326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88AC9-65C3-450F-A31E-48280B2216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B314-9690-4642-8F67-1E941655129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82841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88AC9-65C3-450F-A31E-48280B2216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B314-9690-4642-8F67-1E941655129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00407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88AC9-65C3-450F-A31E-48280B2216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B314-9690-4642-8F67-1E941655129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11249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88AC9-65C3-450F-A31E-48280B2216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B314-9690-4642-8F67-1E941655129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09443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88AC9-65C3-450F-A31E-48280B2216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B314-9690-4642-8F67-1E941655129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973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69710-17A5-4F42-A232-BDE3B887ED8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34682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88AC9-65C3-450F-A31E-48280B2216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B314-9690-4642-8F67-1E941655129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09517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88AC9-65C3-450F-A31E-48280B2216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B314-9690-4642-8F67-1E941655129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35200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88AC9-65C3-450F-A31E-48280B2216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B314-9690-4642-8F67-1E941655129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13313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88AC9-65C3-450F-A31E-48280B2216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B314-9690-4642-8F67-1E941655129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53023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88AC9-65C3-450F-A31E-48280B2216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B314-9690-4642-8F67-1E941655129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48838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E02F-D08F-43F8-AC15-D51863DCC7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BF24E-7BBF-42C1-84DA-DD0678974E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82772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E02F-D08F-43F8-AC15-D51863DCC7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BF24E-7BBF-42C1-84DA-DD0678974E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94872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E02F-D08F-43F8-AC15-D51863DCC7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BF24E-7BBF-42C1-84DA-DD0678974E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52223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E02F-D08F-43F8-AC15-D51863DCC7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BF24E-7BBF-42C1-84DA-DD0678974E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46563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E02F-D08F-43F8-AC15-D51863DCC7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BF24E-7BBF-42C1-84DA-DD0678974E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504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C790-4413-4EAC-8425-EBA1EC61745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12091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E02F-D08F-43F8-AC15-D51863DCC7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BF24E-7BBF-42C1-84DA-DD0678974E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90733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E02F-D08F-43F8-AC15-D51863DCC7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BF24E-7BBF-42C1-84DA-DD0678974E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62081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E02F-D08F-43F8-AC15-D51863DCC7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BF24E-7BBF-42C1-84DA-DD0678974E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48883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E02F-D08F-43F8-AC15-D51863DCC7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BF24E-7BBF-42C1-84DA-DD0678974E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9161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E02F-D08F-43F8-AC15-D51863DCC7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BF24E-7BBF-42C1-84DA-DD0678974E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96582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E02F-D08F-43F8-AC15-D51863DCC7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BF24E-7BBF-42C1-84DA-DD0678974E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98799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1113B-FE8D-C24C-B6F1-C6749ACCB8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F4A90-6140-394B-AEA1-3AF313C413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93574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1113B-FE8D-C24C-B6F1-C6749ACCB8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F4A90-6140-394B-AEA1-3AF313C413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73925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1113B-FE8D-C24C-B6F1-C6749ACCB8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F4A90-6140-394B-AEA1-3AF313C413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63485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1113B-FE8D-C24C-B6F1-C6749ACCB8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F4A90-6140-394B-AEA1-3AF313C413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250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C087A-9BB8-4D24-AF34-B0A3FC9987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88224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1113B-FE8D-C24C-B6F1-C6749ACCB8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F4A90-6140-394B-AEA1-3AF313C413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79092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1113B-FE8D-C24C-B6F1-C6749ACCB8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F4A90-6140-394B-AEA1-3AF313C413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43124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1113B-FE8D-C24C-B6F1-C6749ACCB8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F4A90-6140-394B-AEA1-3AF313C413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34693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1113B-FE8D-C24C-B6F1-C6749ACCB8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F4A90-6140-394B-AEA1-3AF313C413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05474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1113B-FE8D-C24C-B6F1-C6749ACCB8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F4A90-6140-394B-AEA1-3AF313C413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70662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1113B-FE8D-C24C-B6F1-C6749ACCB8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F4A90-6140-394B-AEA1-3AF313C413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18243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1113B-FE8D-C24C-B6F1-C6749ACCB8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F4A90-6140-394B-AEA1-3AF313C413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88651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3A4F5-0FC6-4C71-ABE3-A04C4A4B23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E7D02-A34E-4922-84B2-0C3A05FB3E5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56982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09ABF-2979-4F7C-8242-DB047D0030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A06F4-CF93-4E31-B75C-7C4A3E98302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49533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16607-CDF3-4603-84E8-E5597920E2B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1D7A9-513E-4510-8B6A-7C53C289FB5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8516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6E712-3F58-43CB-8406-3AE7ECA20EB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63281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6C040-C6BB-4B09-B3C5-EFAD126588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78D71-6457-4476-A1F7-5437B5DFF0A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10671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5D319-074C-43D9-A8F6-D6DBD1103B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EB7A9-BE73-4148-B6D4-4F82189EB88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65950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6C671-3278-4CC5-9FC7-93B0A57D290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D06BC-4364-49B2-8416-E67D635E4CE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46800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0BE0C-9882-480E-AEE5-FA9FE4C6A2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D916F-C3A2-4E72-86F3-BA76E27AE74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18987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A1CEE-8B00-4160-B96F-E2EB66E5EE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C2B4B-1BF2-4706-BE39-47D02B6EDD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5055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07BCE-2E6E-476C-A648-A66D8AD5C84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4AACC-655E-4F69-A3D9-DC567D912A2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16735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81241-E114-400E-A142-C239DBE7F58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0F08C-430A-4D9C-8284-483A2059C83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05412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F7EC6-20E5-4D05-9926-F961AE8BC83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7ACEA-DED2-49E4-8344-49A4FA12E9C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75879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F1D1A-BA12-45FB-B89B-B2643702A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3EEE-E9C0-4E64-BF13-0778F087F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89696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F1D1A-BA12-45FB-B89B-B2643702A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3EEE-E9C0-4E64-BF13-0778F087F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3707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9A9B-A12F-477A-ADA0-083FC682B66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60853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F1D1A-BA12-45FB-B89B-B2643702A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3EEE-E9C0-4E64-BF13-0778F087F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19105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F1D1A-BA12-45FB-B89B-B2643702A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3EEE-E9C0-4E64-BF13-0778F087F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49022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F1D1A-BA12-45FB-B89B-B2643702A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3EEE-E9C0-4E64-BF13-0778F087F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36615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F1D1A-BA12-45FB-B89B-B2643702A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3EEE-E9C0-4E64-BF13-0778F087F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09020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F1D1A-BA12-45FB-B89B-B2643702A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3EEE-E9C0-4E64-BF13-0778F087F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63292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F1D1A-BA12-45FB-B89B-B2643702A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3EEE-E9C0-4E64-BF13-0778F087F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06940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F1D1A-BA12-45FB-B89B-B2643702A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3EEE-E9C0-4E64-BF13-0778F087F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20254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F1D1A-BA12-45FB-B89B-B2643702A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3EEE-E9C0-4E64-BF13-0778F087F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52724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F1D1A-BA12-45FB-B89B-B2643702A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3EEE-E9C0-4E64-BF13-0778F087F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20175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3A4F5-0FC6-4C71-ABE3-A04C4A4B23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E7D02-A34E-4922-84B2-0C3A05FB3E5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407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1685A-7973-4C91-BE51-1E6CA7F6388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83113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09ABF-2979-4F7C-8242-DB047D0030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A06F4-CF93-4E31-B75C-7C4A3E98302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58464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16607-CDF3-4603-84E8-E5597920E2B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1D7A9-513E-4510-8B6A-7C53C289FB5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66328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6C040-C6BB-4B09-B3C5-EFAD126588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78D71-6457-4476-A1F7-5437B5DFF0A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14354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5D319-074C-43D9-A8F6-D6DBD1103B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EB7A9-BE73-4148-B6D4-4F82189EB88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37542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6C671-3278-4CC5-9FC7-93B0A57D290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D06BC-4364-49B2-8416-E67D635E4CE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02185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0BE0C-9882-480E-AEE5-FA9FE4C6A2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D916F-C3A2-4E72-86F3-BA76E27AE74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13062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A1CEE-8B00-4160-B96F-E2EB66E5EE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C2B4B-1BF2-4706-BE39-47D02B6EDD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11683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07BCE-2E6E-476C-A648-A66D8AD5C84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4AACC-655E-4F69-A3D9-DC567D912A2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23601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81241-E114-400E-A142-C239DBE7F58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0F08C-430A-4D9C-8284-483A2059C83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63387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F7EC6-20E5-4D05-9926-F961AE8BC83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7ACEA-DED2-49E4-8344-49A4FA12E9C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001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B59C5-FDBD-4E09-AD32-7D18500479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83212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2568F-7812-49BA-B0C1-C8795D53AC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FD214-0835-4AF3-8060-C7C0DE888B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81324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A7D52-8337-4EFF-871A-784C89F7F46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A45B3-6F70-4318-8CEB-278887FA95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9851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84058-E1BE-4B14-8BA9-F8C2125249D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10E3A-2983-4B05-8919-CEE7EBBC67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1882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33200-FD30-46F2-8EC7-6AB711C7F80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B5854-70A3-45BB-9883-45DD75D4D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91424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850B6-ED8A-4468-9CDF-61501D48C58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6EDC9-FEEB-450B-B104-FDA73FAF40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84793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9BF51-CA59-4F8A-8077-83BFE364647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5C4A4-D482-462B-A2B7-4DB22AABE0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6713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FF4C36-7ECE-4E26-97DD-418C2EC82C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7DAED-9C55-45FC-95FB-5BB5844D69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5431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4724B-CB07-4A97-AA1E-7B9250B6BBA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3AD42-38C2-4EE5-AC60-174156151F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28526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20DA9-E3AE-4EB9-A069-7968E73CC2D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793DB-FAFE-4D12-B2E4-7BA0183051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3732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69AB5-DA75-472C-8DCE-CEE1996C465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6D739-82A8-4112-8BBA-B5A86BD372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458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56153-74FE-4486-8741-F6D18A62AAB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94187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F45B4-ED54-4804-846B-102A2A1DD4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869DF-8A55-4915-B56E-0108273DF2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66780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96602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28357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35039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05977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18291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70130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24032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62074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220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FBF0A-3624-4FEB-B0EF-AA8EAD6EA76B}" type="datetime1">
              <a:rPr lang="en-US" smtClean="0"/>
              <a:t>12/15/2015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DC995-71CE-F947-A196-84D4B50C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949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B5DB5-5FFE-4701-8E56-9334F2C80F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46091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4508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74247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February 22, 2007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Sacramento, CA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906181-82C1-4E95-B2FB-15F7E39439D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25381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February 22, 2007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Sacramento, CA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AA14CD-FBFC-43A3-B0C1-5858C83F2B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16332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February 22, 2007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Sacramento, CA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7877B7-75D0-4B59-A08B-E0547F7EADB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58305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February 22, 2007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Sacramento, CA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E3CBE-1299-428E-B1D4-BA6B9244BE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53846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February 22, 2007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Sacramento, CA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AA2D7A-2E3B-47C0-A55F-EFA6FDBCEF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6134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February 22, 2007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Sacramento, CA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D6E9C9-431E-42BB-AED7-E10B9E4577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14998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February 22, 2007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Sacramento, 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6E84F9-F3E2-496E-8EC2-9714B86AE99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65499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February 22, 2007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Sacramento, CA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82B2A8-2DEC-4D1C-85D2-D68F37354B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2360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B152-CE00-4B30-AB56-29F8F3C61AE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23154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February 22, 2007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Sacramento, CA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A0807F-5FBE-4922-8D85-97A9233B72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7549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February 22, 2007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Sacramento, CA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A5A00D-50FA-4472-BB20-12378D0337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64251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February 22, 2007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Sacramento, CA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B7BD46-7925-4606-963F-8B04A7E47F1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3671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5DD2A-48FA-457A-A68F-7738533336C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7056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2E60-46CA-48D1-BCBF-AA6DEB53DB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710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2E60-46CA-48D1-BCBF-AA6DEB53DB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3408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2E60-46CA-48D1-BCBF-AA6DEB53DB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465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2E60-46CA-48D1-BCBF-AA6DEB53DB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6657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2E60-46CA-48D1-BCBF-AA6DEB53DB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5659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2E60-46CA-48D1-BCBF-AA6DEB53DB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6114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2E60-46CA-48D1-BCBF-AA6DEB53DB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020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5BF5-CB8E-442D-919D-6E036CD3C6CC}" type="datetime1">
              <a:rPr lang="en-US" smtClean="0"/>
              <a:t>12/15/2015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DC995-71CE-F947-A196-84D4B50C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956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2E60-46CA-48D1-BCBF-AA6DEB53DB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1397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2E60-46CA-48D1-BCBF-AA6DEB53DB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4910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2E60-46CA-48D1-BCBF-AA6DEB53DB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5376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2E60-46CA-48D1-BCBF-AA6DEB53DB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4918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8A7BC93-F7D8-4EB2-ACC0-94208DA1F3D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8921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0987A-9B53-DA4A-BCEB-4E65D21855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4A390-8BB0-414E-9157-9032A18B53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5204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0987A-9B53-DA4A-BCEB-4E65D21855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4A390-8BB0-414E-9157-9032A18B53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2772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0987A-9B53-DA4A-BCEB-4E65D21855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4A390-8BB0-414E-9157-9032A18B53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1732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0987A-9B53-DA4A-BCEB-4E65D21855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4A390-8BB0-414E-9157-9032A18B53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8231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0987A-9B53-DA4A-BCEB-4E65D21855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4A390-8BB0-414E-9157-9032A18B53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926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48AFB-808F-4D68-AA29-96E78A23B22A}" type="datetime1">
              <a:rPr lang="en-US" smtClean="0"/>
              <a:t>12/15/2015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DC995-71CE-F947-A196-84D4B50C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8184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0987A-9B53-DA4A-BCEB-4E65D21855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4A390-8BB0-414E-9157-9032A18B53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8384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0987A-9B53-DA4A-BCEB-4E65D21855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4A390-8BB0-414E-9157-9032A18B53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1937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0987A-9B53-DA4A-BCEB-4E65D21855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4A390-8BB0-414E-9157-9032A18B53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2492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0987A-9B53-DA4A-BCEB-4E65D21855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4A390-8BB0-414E-9157-9032A18B53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3851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0987A-9B53-DA4A-BCEB-4E65D21855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4A390-8BB0-414E-9157-9032A18B53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7953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0987A-9B53-DA4A-BCEB-4E65D21855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4A390-8BB0-414E-9157-9032A18B53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6411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7833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3305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7572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507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E896F-8E16-42B5-93FA-970A49F888EF}" type="datetime1">
              <a:rPr lang="en-US" smtClean="0"/>
              <a:t>12/15/2015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DC995-71CE-F947-A196-84D4B50C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542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5395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2805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438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547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4211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3584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5089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C60C-1036-4CD0-A553-157EE6C8A7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F180-9E13-4CA6-AF10-BD40A3439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8581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C60C-1036-4CD0-A553-157EE6C8A7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F180-9E13-4CA6-AF10-BD40A3439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9170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C60C-1036-4CD0-A553-157EE6C8A7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F180-9E13-4CA6-AF10-BD40A3439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986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6EED9-E403-4E31-AE3B-F40807667863}" type="datetime1">
              <a:rPr lang="en-US" smtClean="0"/>
              <a:t>12/15/2015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DC995-71CE-F947-A196-84D4B50C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3252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C60C-1036-4CD0-A553-157EE6C8A7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F180-9E13-4CA6-AF10-BD40A3439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1905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C60C-1036-4CD0-A553-157EE6C8A7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F180-9E13-4CA6-AF10-BD40A3439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7671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C60C-1036-4CD0-A553-157EE6C8A7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F180-9E13-4CA6-AF10-BD40A3439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9549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C60C-1036-4CD0-A553-157EE6C8A7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F180-9E13-4CA6-AF10-BD40A3439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4117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C60C-1036-4CD0-A553-157EE6C8A7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F180-9E13-4CA6-AF10-BD40A3439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7595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C60C-1036-4CD0-A553-157EE6C8A7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F180-9E13-4CA6-AF10-BD40A3439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027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C60C-1036-4CD0-A553-157EE6C8A7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F180-9E13-4CA6-AF10-BD40A3439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075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C60C-1036-4CD0-A553-157EE6C8A7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F180-9E13-4CA6-AF10-BD40A3439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3928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C60C-1036-4CD0-A553-157EE6C8A7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F180-9E13-4CA6-AF10-BD40A3439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1436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C60C-1036-4CD0-A553-157EE6C8A7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F180-9E13-4CA6-AF10-BD40A3439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802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688AE-C7F0-4E3D-9014-C687EB472957}" type="datetime1">
              <a:rPr lang="en-US" smtClean="0"/>
              <a:t>12/15/2015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DC995-71CE-F947-A196-84D4B50C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516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C60C-1036-4CD0-A553-157EE6C8A7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F180-9E13-4CA6-AF10-BD40A3439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8021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C60C-1036-4CD0-A553-157EE6C8A7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F180-9E13-4CA6-AF10-BD40A3439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1856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C60C-1036-4CD0-A553-157EE6C8A7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F180-9E13-4CA6-AF10-BD40A3439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3955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C60C-1036-4CD0-A553-157EE6C8A7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F180-9E13-4CA6-AF10-BD40A3439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48400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C60C-1036-4CD0-A553-157EE6C8A7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F180-9E13-4CA6-AF10-BD40A3439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9478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C60C-1036-4CD0-A553-157EE6C8A7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F180-9E13-4CA6-AF10-BD40A3439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0198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C60C-1036-4CD0-A553-157EE6C8A7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F180-9E13-4CA6-AF10-BD40A3439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8282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C60C-1036-4CD0-A553-157EE6C8A7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F180-9E13-4CA6-AF10-BD40A3439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25995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C60C-1036-4CD0-A553-157EE6C8A7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F180-9E13-4CA6-AF10-BD40A3439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643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C60C-1036-4CD0-A553-157EE6C8A7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F180-9E13-4CA6-AF10-BD40A3439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250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128EF-5CE3-4604-85EE-2054668BB856}" type="datetime1">
              <a:rPr lang="en-US" smtClean="0"/>
              <a:t>12/15/2015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DC995-71CE-F947-A196-84D4B50C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8911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C60C-1036-4CD0-A553-157EE6C8A7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F180-9E13-4CA6-AF10-BD40A3439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3759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5350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28650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55907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3962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1894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09781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4764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21803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677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90236-681C-4902-94D5-DF55642D426F}" type="datetime1">
              <a:rPr lang="en-US" smtClean="0"/>
              <a:t>12/15/2015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DC995-71CE-F947-A196-84D4B50C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6334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89105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11912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67231-BB3B-FD48-95C7-0619C01876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21A50-0AC2-1B4A-82E3-642F02A319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3580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67231-BB3B-FD48-95C7-0619C01876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21A50-0AC2-1B4A-82E3-642F02A319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21680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67231-BB3B-FD48-95C7-0619C01876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21A50-0AC2-1B4A-82E3-642F02A319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96733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67231-BB3B-FD48-95C7-0619C01876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21A50-0AC2-1B4A-82E3-642F02A319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91115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67231-BB3B-FD48-95C7-0619C01876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21A50-0AC2-1B4A-82E3-642F02A319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13043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67231-BB3B-FD48-95C7-0619C01876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21A50-0AC2-1B4A-82E3-642F02A319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5347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67231-BB3B-FD48-95C7-0619C01876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21A50-0AC2-1B4A-82E3-642F02A319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87710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67231-BB3B-FD48-95C7-0619C01876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21A50-0AC2-1B4A-82E3-642F02A319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038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40FDF-E45E-49B5-B994-810A8E70CC58}" type="datetime1">
              <a:rPr lang="en-US" smtClean="0"/>
              <a:t>12/15/2015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DC995-71CE-F947-A196-84D4B50C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9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488AC9-65C3-450F-A31E-48280B2216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12/15/2015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AEFB314-9690-4642-8F67-1E94165512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053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488AC9-65C3-450F-A31E-48280B2216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12/15/2015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AEFB314-9690-4642-8F67-1E94165512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387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A1CE02F-D08F-43F8-AC15-D51863DCC7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0BBF24E-7BBF-42C1-84DA-DD0678974E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461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A1113B-FE8D-C24C-B6F1-C6749ACCB8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F4A90-6140-394B-AEA1-3AF313C413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92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19" r:id="rId6"/>
    <p:sldLayoutId id="2147484020" r:id="rId7"/>
    <p:sldLayoutId id="2147484021" r:id="rId8"/>
    <p:sldLayoutId id="2147484022" r:id="rId9"/>
    <p:sldLayoutId id="2147484023" r:id="rId10"/>
    <p:sldLayoutId id="214748402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C1DE1A81-4D8C-4837-81A3-30C762B4B5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11260A86-DFED-4936-8AB1-BCFCB105DC05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067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B4F1D1A-BA12-45FB-B89B-B2643702AF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57E3EEE-E9C0-4E64-BF13-0778F087F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088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C1DE1A81-4D8C-4837-81A3-30C762B4B5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11260A86-DFED-4936-8AB1-BCFCB105DC05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51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63" r:id="rId2"/>
    <p:sldLayoutId id="2147484064" r:id="rId3"/>
    <p:sldLayoutId id="2147484065" r:id="rId4"/>
    <p:sldLayoutId id="2147484066" r:id="rId5"/>
    <p:sldLayoutId id="2147484067" r:id="rId6"/>
    <p:sldLayoutId id="2147484068" r:id="rId7"/>
    <p:sldLayoutId id="2147484069" r:id="rId8"/>
    <p:sldLayoutId id="2147484070" r:id="rId9"/>
    <p:sldLayoutId id="2147484071" r:id="rId10"/>
    <p:sldLayoutId id="21474840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685800">
              <a:defRPr/>
            </a:pPr>
            <a:fld id="{AB6BDE98-AAFE-4855-B997-E29C30CF0E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898989"/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26C054FA-E07B-46E0-8B44-62AB1A857BA8}" type="slidenum">
              <a:rPr 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588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75" r:id="rId2"/>
    <p:sldLayoutId id="2147484076" r:id="rId3"/>
    <p:sldLayoutId id="2147484077" r:id="rId4"/>
    <p:sldLayoutId id="2147484078" r:id="rId5"/>
    <p:sldLayoutId id="2147484079" r:id="rId6"/>
    <p:sldLayoutId id="2147484080" r:id="rId7"/>
    <p:sldLayoutId id="2147484081" r:id="rId8"/>
    <p:sldLayoutId id="2147484082" r:id="rId9"/>
    <p:sldLayoutId id="2147484083" r:id="rId10"/>
    <p:sldLayoutId id="21474840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906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88" r:id="rId3"/>
    <p:sldLayoutId id="2147484089" r:id="rId4"/>
    <p:sldLayoutId id="2147484090" r:id="rId5"/>
    <p:sldLayoutId id="2147484091" r:id="rId6"/>
    <p:sldLayoutId id="2147484092" r:id="rId7"/>
    <p:sldLayoutId id="2147484093" r:id="rId8"/>
    <p:sldLayoutId id="2147484094" r:id="rId9"/>
    <p:sldLayoutId id="2147484095" r:id="rId10"/>
    <p:sldLayoutId id="2147484096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February 22, 2007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115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Sacramento, CA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A1B9DCFC-1EB6-486B-97EC-C7FF3F8E535C}" type="slidenum">
              <a:rPr lang="en-US" smtClean="0">
                <a:solidFill>
                  <a:srgbClr val="000000"/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717551" y="-841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231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CC931DE-6579-4F2C-ADF8-180CA4CC3D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337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4FE2E60-46CA-48D1-BCBF-AA6DEB53DB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020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EC40987A-9B53-DA4A-BCEB-4E65D21855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F074A390-8BB0-414E-9157-9032A18B53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654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23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E82C60C-1036-4CD0-A553-157EE6C8A7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9CBF180-9E13-4CA6-AF10-BD40A3439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30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E82C60C-1036-4CD0-A553-157EE6C8A7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9CBF180-9E13-4CA6-AF10-BD40A3439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205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DFE8E6A-A28D-48F3-8AEA-A266551E2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3385832-61D3-4395-9644-5C5C8C32AE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594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67231-BB3B-FD48-95C7-0619C01876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21A50-0AC2-1B4A-82E3-642F02A319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35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6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34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33.png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mralph@ucsd.edu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205188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Western Precipitation Observations:</a:t>
            </a:r>
          </a:p>
          <a:p>
            <a:pPr algn="ctr"/>
            <a:r>
              <a:rPr lang="en-US" sz="3600" b="1" dirty="0" smtClean="0"/>
              <a:t>The Role of Extreme Precipitation Events</a:t>
            </a:r>
            <a:endParaRPr lang="en-US" sz="3600" b="1" dirty="0"/>
          </a:p>
        </p:txBody>
      </p:sp>
      <p:pic>
        <p:nvPicPr>
          <p:cNvPr id="6" name="Picture 5" descr="logoSIOcolor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993" y="5619465"/>
            <a:ext cx="1113476" cy="11204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45" y="5782123"/>
            <a:ext cx="3194400" cy="9377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82145" y="1461990"/>
            <a:ext cx="5579733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F. Martin Ralph, Ph.D.</a:t>
            </a:r>
          </a:p>
          <a:p>
            <a:pPr algn="ctr"/>
            <a:r>
              <a:rPr lang="en-US" sz="2400" dirty="0" smtClean="0"/>
              <a:t>Scripps Institution of Oceanography, UCSD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Western States Water Council Workshop on </a:t>
            </a:r>
          </a:p>
          <a:p>
            <a:pPr algn="ctr"/>
            <a:r>
              <a:rPr lang="en-US" dirty="0" smtClean="0"/>
              <a:t>Seasonal Precipitation Forecasting for Water Resources</a:t>
            </a:r>
          </a:p>
          <a:p>
            <a:pPr algn="ctr"/>
            <a:endParaRPr lang="en-US" dirty="0" smtClean="0"/>
          </a:p>
          <a:p>
            <a:pPr algn="ctr"/>
            <a:endParaRPr lang="en-US" b="1" dirty="0" smtClean="0">
              <a:solidFill>
                <a:schemeClr val="bg1"/>
              </a:solidFill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Las Vegas, NV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15 December 2015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6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6300" y="37136"/>
            <a:ext cx="3321934" cy="1470025"/>
          </a:xfrm>
          <a:prstGeom prst="rect">
            <a:avLst/>
          </a:prstGeom>
          <a:solidFill>
            <a:srgbClr val="FDEADA">
              <a:alpha val="74902"/>
            </a:srgbClr>
          </a:solidFill>
          <a:ln>
            <a:solidFill>
              <a:srgbClr val="000000">
                <a:alpha val="74902"/>
              </a:srgb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Seasonality of Annual </a:t>
            </a:r>
            <a:br>
              <a:rPr lang="en-US" sz="2800" dirty="0" smtClean="0"/>
            </a:br>
            <a:r>
              <a:rPr lang="en-US" sz="2800" dirty="0" smtClean="0"/>
              <a:t>Peak Daily Flow in Arizona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5192562" y="6453944"/>
            <a:ext cx="3916713" cy="369332"/>
          </a:xfrm>
          <a:prstGeom prst="rect">
            <a:avLst/>
          </a:prstGeom>
          <a:solidFill>
            <a:srgbClr val="FDEADA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Aravaipa</a:t>
            </a:r>
            <a:r>
              <a:rPr lang="en-US" dirty="0" smtClean="0"/>
              <a:t> Canyon Wilderness, April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34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Are ARs a factor inland from the coastal states?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876800"/>
          </a:xfrm>
        </p:spPr>
        <p:txBody>
          <a:bodyPr>
            <a:normAutofit/>
          </a:bodyPr>
          <a:lstStyle/>
          <a:p>
            <a:r>
              <a:rPr lang="en-US" dirty="0"/>
              <a:t>Seasonality of Annual </a:t>
            </a:r>
            <a:r>
              <a:rPr lang="en-US" dirty="0" smtClean="0"/>
              <a:t>Peak </a:t>
            </a:r>
            <a:r>
              <a:rPr lang="en-US" dirty="0"/>
              <a:t>Daily Flow in Arizona – Preliminary </a:t>
            </a:r>
            <a:r>
              <a:rPr lang="en-US" dirty="0" smtClean="0"/>
              <a:t>analysis using USGS data</a:t>
            </a:r>
          </a:p>
          <a:p>
            <a:pPr lvl="1"/>
            <a:r>
              <a:rPr lang="en-US" dirty="0" smtClean="0"/>
              <a:t>10 Moderate sized basins (avg. area is 460 </a:t>
            </a:r>
            <a:r>
              <a:rPr lang="en-US" dirty="0" err="1" smtClean="0"/>
              <a:t>sq</a:t>
            </a:r>
            <a:r>
              <a:rPr lang="en-US" dirty="0" smtClean="0"/>
              <a:t> miles)</a:t>
            </a:r>
          </a:p>
          <a:p>
            <a:pPr lvl="1"/>
            <a:r>
              <a:rPr lang="en-US" dirty="0"/>
              <a:t>5</a:t>
            </a:r>
            <a:r>
              <a:rPr lang="en-US" dirty="0" smtClean="0"/>
              <a:t> Large basins (avg. area is 4329 square miles)</a:t>
            </a:r>
          </a:p>
          <a:p>
            <a:pPr lvl="2"/>
            <a:r>
              <a:rPr lang="en-US" dirty="0" smtClean="0"/>
              <a:t>Stream Gage sites used for the “Large” basins</a:t>
            </a:r>
          </a:p>
          <a:p>
            <a:pPr lvl="3"/>
            <a:r>
              <a:rPr lang="en-US" dirty="0" smtClean="0"/>
              <a:t>Santa Cruz River near </a:t>
            </a:r>
            <a:r>
              <a:rPr lang="en-US" dirty="0" err="1" smtClean="0"/>
              <a:t>Cortaro</a:t>
            </a:r>
            <a:endParaRPr lang="en-US" dirty="0" smtClean="0"/>
          </a:p>
          <a:p>
            <a:pPr lvl="3"/>
            <a:r>
              <a:rPr lang="en-US" dirty="0" smtClean="0"/>
              <a:t>Gila River near Clifton</a:t>
            </a:r>
          </a:p>
          <a:p>
            <a:pPr lvl="3"/>
            <a:r>
              <a:rPr lang="en-US" dirty="0" smtClean="0"/>
              <a:t>Salt River near Roosevelt</a:t>
            </a:r>
          </a:p>
          <a:p>
            <a:pPr lvl="3"/>
            <a:r>
              <a:rPr lang="en-US" dirty="0" smtClean="0"/>
              <a:t>Verde River near Camp Verde</a:t>
            </a:r>
          </a:p>
          <a:p>
            <a:pPr lvl="3"/>
            <a:r>
              <a:rPr lang="en-US" dirty="0" smtClean="0"/>
              <a:t>Virgin River at Littlefield</a:t>
            </a:r>
          </a:p>
          <a:p>
            <a:pPr lvl="1"/>
            <a:r>
              <a:rPr lang="en-US" dirty="0" smtClean="0"/>
              <a:t>Little Colorado near Cameron (29,000 square miles)</a:t>
            </a:r>
          </a:p>
        </p:txBody>
      </p:sp>
    </p:spTree>
    <p:extLst>
      <p:ext uri="{BB962C8B-B14F-4D97-AF65-F5344CB8AC3E}">
        <p14:creationId xmlns:p14="http://schemas.microsoft.com/office/powerpoint/2010/main" val="193140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Annual peak daily flows available online from USGS are examined.</a:t>
            </a:r>
          </a:p>
          <a:p>
            <a:r>
              <a:rPr lang="en-US" dirty="0" smtClean="0"/>
              <a:t>Watersheds of modest </a:t>
            </a:r>
            <a:r>
              <a:rPr lang="en-US" smtClean="0"/>
              <a:t>or large size </a:t>
            </a:r>
            <a:r>
              <a:rPr lang="en-US" dirty="0" smtClean="0"/>
              <a:t>and covering a range of latitudes and longitudes across central and southern AZ were selected.</a:t>
            </a:r>
          </a:p>
          <a:p>
            <a:r>
              <a:rPr lang="en-US" dirty="0" smtClean="0"/>
              <a:t>Each one needed to have at least 20 years of record</a:t>
            </a:r>
          </a:p>
          <a:p>
            <a:r>
              <a:rPr lang="en-US" dirty="0" smtClean="0"/>
              <a:t>Spring snowmelt dominated watersheds were avoided</a:t>
            </a:r>
          </a:p>
          <a:p>
            <a:r>
              <a:rPr lang="en-US" dirty="0" smtClean="0"/>
              <a:t>Most watersheds had an aspect facing southerly or southwesterly.</a:t>
            </a:r>
          </a:p>
          <a:p>
            <a:r>
              <a:rPr lang="en-US" dirty="0" smtClean="0"/>
              <a:t>Annual peak flow was examined</a:t>
            </a:r>
          </a:p>
          <a:p>
            <a:r>
              <a:rPr lang="en-US" dirty="0" smtClean="0"/>
              <a:t>All dates fell either in Jul-Sep, or in Oct, or in Nov-Mar</a:t>
            </a:r>
          </a:p>
          <a:p>
            <a:r>
              <a:rPr lang="en-US" dirty="0" smtClean="0"/>
              <a:t>Nov-Mar events were considered “cool season”</a:t>
            </a:r>
          </a:p>
          <a:p>
            <a:r>
              <a:rPr lang="en-US" dirty="0" smtClean="0"/>
              <a:t>Oct events were likely remnant tropic systems as on 2-3 Oct 1983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88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609600" y="552450"/>
            <a:ext cx="6419850" cy="6229350"/>
            <a:chOff x="-304800" y="857250"/>
            <a:chExt cx="6419850" cy="6229350"/>
          </a:xfrm>
        </p:grpSpPr>
        <p:grpSp>
          <p:nvGrpSpPr>
            <p:cNvPr id="15" name="Group 14"/>
            <p:cNvGrpSpPr/>
            <p:nvPr/>
          </p:nvGrpSpPr>
          <p:grpSpPr>
            <a:xfrm>
              <a:off x="-304800" y="857250"/>
              <a:ext cx="6419850" cy="6229350"/>
              <a:chOff x="1362075" y="314325"/>
              <a:chExt cx="6419850" cy="622935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2075" y="314325"/>
                <a:ext cx="6419850" cy="6229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5" name="Group 4"/>
              <p:cNvGrpSpPr/>
              <p:nvPr/>
            </p:nvGrpSpPr>
            <p:grpSpPr>
              <a:xfrm>
                <a:off x="3352800" y="2705100"/>
                <a:ext cx="3124200" cy="3314700"/>
                <a:chOff x="3352800" y="2705100"/>
                <a:chExt cx="3124200" cy="3314700"/>
              </a:xfrm>
            </p:grpSpPr>
            <p:sp>
              <p:nvSpPr>
                <p:cNvPr id="4" name="Isosceles Triangle 3"/>
                <p:cNvSpPr/>
                <p:nvPr/>
              </p:nvSpPr>
              <p:spPr>
                <a:xfrm>
                  <a:off x="5181600" y="5791200"/>
                  <a:ext cx="228600" cy="228600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" name="Isosceles Triangle 5"/>
                <p:cNvSpPr/>
                <p:nvPr/>
              </p:nvSpPr>
              <p:spPr>
                <a:xfrm>
                  <a:off x="4928755" y="3429000"/>
                  <a:ext cx="228600" cy="228600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" name="Isosceles Triangle 6"/>
                <p:cNvSpPr/>
                <p:nvPr/>
              </p:nvSpPr>
              <p:spPr>
                <a:xfrm>
                  <a:off x="4457700" y="2705100"/>
                  <a:ext cx="228600" cy="228600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" name="Isosceles Triangle 7"/>
                <p:cNvSpPr/>
                <p:nvPr/>
              </p:nvSpPr>
              <p:spPr>
                <a:xfrm>
                  <a:off x="4343400" y="3144982"/>
                  <a:ext cx="228600" cy="228600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" name="Isosceles Triangle 8"/>
                <p:cNvSpPr/>
                <p:nvPr/>
              </p:nvSpPr>
              <p:spPr>
                <a:xfrm>
                  <a:off x="5185064" y="3657600"/>
                  <a:ext cx="228600" cy="228600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" name="Isosceles Triangle 9"/>
                <p:cNvSpPr/>
                <p:nvPr/>
              </p:nvSpPr>
              <p:spPr>
                <a:xfrm>
                  <a:off x="5385955" y="4447309"/>
                  <a:ext cx="228600" cy="228600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Isosceles Triangle 10"/>
                <p:cNvSpPr/>
                <p:nvPr/>
              </p:nvSpPr>
              <p:spPr>
                <a:xfrm>
                  <a:off x="5185064" y="4953000"/>
                  <a:ext cx="228600" cy="228600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" name="Isosceles Triangle 11"/>
                <p:cNvSpPr/>
                <p:nvPr/>
              </p:nvSpPr>
              <p:spPr>
                <a:xfrm>
                  <a:off x="5299364" y="5264727"/>
                  <a:ext cx="228600" cy="228600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Isosceles Triangle 12"/>
                <p:cNvSpPr/>
                <p:nvPr/>
              </p:nvSpPr>
              <p:spPr>
                <a:xfrm>
                  <a:off x="6248400" y="4333009"/>
                  <a:ext cx="228600" cy="228600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" name="Isosceles Triangle 13"/>
                <p:cNvSpPr/>
                <p:nvPr/>
              </p:nvSpPr>
              <p:spPr>
                <a:xfrm>
                  <a:off x="3352800" y="2819400"/>
                  <a:ext cx="228600" cy="228600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3" name="Group 2"/>
            <p:cNvGrpSpPr/>
            <p:nvPr/>
          </p:nvGrpSpPr>
          <p:grpSpPr>
            <a:xfrm>
              <a:off x="948278" y="2846427"/>
              <a:ext cx="4187834" cy="4122865"/>
              <a:chOff x="948278" y="2846427"/>
              <a:chExt cx="4187834" cy="412286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948278" y="3063359"/>
                <a:ext cx="709938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dirty="0" smtClean="0">
                    <a:solidFill>
                      <a:prstClr val="black"/>
                    </a:solidFill>
                  </a:rPr>
                  <a:t>Burro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332047" y="2846427"/>
                <a:ext cx="1140249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dirty="0" smtClean="0">
                    <a:solidFill>
                      <a:prstClr val="black"/>
                    </a:solidFill>
                  </a:rPr>
                  <a:t>Oak Creek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972542" y="3763059"/>
                <a:ext cx="703983" cy="6463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en-US" dirty="0" smtClean="0">
                    <a:solidFill>
                      <a:prstClr val="black"/>
                    </a:solidFill>
                  </a:rPr>
                  <a:t>Agua Fria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490480" y="3578393"/>
                <a:ext cx="714426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dirty="0" smtClean="0">
                    <a:solidFill>
                      <a:prstClr val="black"/>
                    </a:solidFill>
                  </a:rPr>
                  <a:t>Tonto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746789" y="4130159"/>
                <a:ext cx="810991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dirty="0" smtClean="0">
                    <a:solidFill>
                      <a:prstClr val="black"/>
                    </a:solidFill>
                  </a:rPr>
                  <a:t>Cherry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632406" y="4935227"/>
                <a:ext cx="996619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dirty="0" err="1" smtClean="0">
                    <a:solidFill>
                      <a:prstClr val="black"/>
                    </a:solidFill>
                  </a:rPr>
                  <a:t>Aravaipa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4455156" y="5218834"/>
                <a:ext cx="680956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dirty="0" smtClean="0">
                    <a:solidFill>
                      <a:prstClr val="black"/>
                    </a:solidFill>
                  </a:rPr>
                  <a:t>Eagle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547202" y="5481388"/>
                <a:ext cx="819455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dirty="0" err="1" smtClean="0">
                    <a:solidFill>
                      <a:prstClr val="black"/>
                    </a:solidFill>
                  </a:rPr>
                  <a:t>Sabino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947680" y="5807652"/>
                <a:ext cx="957057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dirty="0" err="1" smtClean="0">
                    <a:solidFill>
                      <a:prstClr val="black"/>
                    </a:solidFill>
                  </a:rPr>
                  <a:t>Pantano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405371" y="6599960"/>
                <a:ext cx="2562225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dirty="0" smtClean="0">
                    <a:solidFill>
                      <a:prstClr val="black"/>
                    </a:solidFill>
                  </a:rPr>
                  <a:t>Santa Cruz near Nogales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 smtClean="0"/>
              <a:t>Modest sized watersheds</a:t>
            </a:r>
            <a:endParaRPr lang="en-US" dirty="0"/>
          </a:p>
        </p:txBody>
      </p:sp>
      <p:sp>
        <p:nvSpPr>
          <p:cNvPr id="29" name="Content Placeholder 28"/>
          <p:cNvSpPr>
            <a:spLocks noGrp="1"/>
          </p:cNvSpPr>
          <p:nvPr>
            <p:ph idx="1"/>
          </p:nvPr>
        </p:nvSpPr>
        <p:spPr>
          <a:xfrm>
            <a:off x="5105400" y="1600200"/>
            <a:ext cx="3810000" cy="4525963"/>
          </a:xfrm>
        </p:spPr>
        <p:txBody>
          <a:bodyPr>
            <a:normAutofit/>
          </a:bodyPr>
          <a:lstStyle/>
          <a:p>
            <a:r>
              <a:rPr lang="en-US" sz="1800" dirty="0" smtClean="0"/>
              <a:t>Record flows range from 15-75 </a:t>
            </a:r>
            <a:r>
              <a:rPr lang="en-US" sz="1800" dirty="0" err="1" smtClean="0"/>
              <a:t>kcfs</a:t>
            </a:r>
            <a:endParaRPr lang="en-US" sz="1800" dirty="0" smtClean="0"/>
          </a:p>
          <a:p>
            <a:r>
              <a:rPr lang="en-US" sz="1800" dirty="0" smtClean="0"/>
              <a:t>Drainage areas are between 200-675 </a:t>
            </a:r>
            <a:r>
              <a:rPr lang="en-US" sz="1800" dirty="0" err="1" smtClean="0"/>
              <a:t>sq</a:t>
            </a:r>
            <a:r>
              <a:rPr lang="en-US" sz="1800" dirty="0" smtClean="0"/>
              <a:t> mi (except </a:t>
            </a:r>
            <a:r>
              <a:rPr lang="en-US" sz="1800" dirty="0" err="1" smtClean="0"/>
              <a:t>Sabino</a:t>
            </a:r>
            <a:r>
              <a:rPr lang="en-US" sz="1800" dirty="0" smtClean="0"/>
              <a:t> is 36)</a:t>
            </a:r>
          </a:p>
          <a:p>
            <a:r>
              <a:rPr lang="en-US" sz="1800" dirty="0" smtClean="0"/>
              <a:t>Gage elevations are between 1880-3703 </a:t>
            </a:r>
            <a:r>
              <a:rPr lang="en-US" sz="1800" dirty="0" err="1" smtClean="0"/>
              <a:t>ft</a:t>
            </a:r>
            <a:r>
              <a:rPr lang="en-US" sz="1800" dirty="0" smtClean="0"/>
              <a:t> </a:t>
            </a:r>
            <a:r>
              <a:rPr lang="en-US" sz="1800" dirty="0" err="1" smtClean="0"/>
              <a:t>msl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39332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609600" y="552450"/>
            <a:ext cx="6419850" cy="6229350"/>
            <a:chOff x="-304800" y="857250"/>
            <a:chExt cx="6419850" cy="6229350"/>
          </a:xfrm>
        </p:grpSpPr>
        <p:grpSp>
          <p:nvGrpSpPr>
            <p:cNvPr id="15" name="Group 14"/>
            <p:cNvGrpSpPr/>
            <p:nvPr/>
          </p:nvGrpSpPr>
          <p:grpSpPr>
            <a:xfrm>
              <a:off x="-304800" y="857250"/>
              <a:ext cx="6419850" cy="6229350"/>
              <a:chOff x="1362075" y="314325"/>
              <a:chExt cx="6419850" cy="622935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2075" y="314325"/>
                <a:ext cx="6419850" cy="6229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5" name="Group 4"/>
              <p:cNvGrpSpPr/>
              <p:nvPr/>
            </p:nvGrpSpPr>
            <p:grpSpPr>
              <a:xfrm>
                <a:off x="3352800" y="2705100"/>
                <a:ext cx="3124200" cy="3314700"/>
                <a:chOff x="3352800" y="2705100"/>
                <a:chExt cx="3124200" cy="3314700"/>
              </a:xfrm>
            </p:grpSpPr>
            <p:sp>
              <p:nvSpPr>
                <p:cNvPr id="4" name="Isosceles Triangle 3"/>
                <p:cNvSpPr/>
                <p:nvPr/>
              </p:nvSpPr>
              <p:spPr>
                <a:xfrm>
                  <a:off x="5181600" y="5791200"/>
                  <a:ext cx="228600" cy="228600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" name="Isosceles Triangle 5"/>
                <p:cNvSpPr/>
                <p:nvPr/>
              </p:nvSpPr>
              <p:spPr>
                <a:xfrm>
                  <a:off x="4928755" y="3429000"/>
                  <a:ext cx="228600" cy="228600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" name="Isosceles Triangle 6"/>
                <p:cNvSpPr/>
                <p:nvPr/>
              </p:nvSpPr>
              <p:spPr>
                <a:xfrm>
                  <a:off x="4457700" y="2705100"/>
                  <a:ext cx="228600" cy="228600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" name="Isosceles Triangle 7"/>
                <p:cNvSpPr/>
                <p:nvPr/>
              </p:nvSpPr>
              <p:spPr>
                <a:xfrm>
                  <a:off x="4343400" y="3144982"/>
                  <a:ext cx="228600" cy="228600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" name="Isosceles Triangle 8"/>
                <p:cNvSpPr/>
                <p:nvPr/>
              </p:nvSpPr>
              <p:spPr>
                <a:xfrm>
                  <a:off x="5185064" y="3657600"/>
                  <a:ext cx="228600" cy="228600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" name="Isosceles Triangle 9"/>
                <p:cNvSpPr/>
                <p:nvPr/>
              </p:nvSpPr>
              <p:spPr>
                <a:xfrm>
                  <a:off x="5385955" y="4447309"/>
                  <a:ext cx="228600" cy="228600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Isosceles Triangle 10"/>
                <p:cNvSpPr/>
                <p:nvPr/>
              </p:nvSpPr>
              <p:spPr>
                <a:xfrm>
                  <a:off x="5185064" y="4953000"/>
                  <a:ext cx="228600" cy="228600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" name="Isosceles Triangle 11"/>
                <p:cNvSpPr/>
                <p:nvPr/>
              </p:nvSpPr>
              <p:spPr>
                <a:xfrm>
                  <a:off x="5299364" y="5264727"/>
                  <a:ext cx="228600" cy="228600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Isosceles Triangle 12"/>
                <p:cNvSpPr/>
                <p:nvPr/>
              </p:nvSpPr>
              <p:spPr>
                <a:xfrm>
                  <a:off x="6248400" y="4333009"/>
                  <a:ext cx="228600" cy="228600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" name="Isosceles Triangle 13"/>
                <p:cNvSpPr/>
                <p:nvPr/>
              </p:nvSpPr>
              <p:spPr>
                <a:xfrm>
                  <a:off x="3352800" y="2819400"/>
                  <a:ext cx="228600" cy="228600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3" name="Group 2"/>
            <p:cNvGrpSpPr/>
            <p:nvPr/>
          </p:nvGrpSpPr>
          <p:grpSpPr>
            <a:xfrm>
              <a:off x="948278" y="2846427"/>
              <a:ext cx="4187834" cy="4122865"/>
              <a:chOff x="948278" y="2846427"/>
              <a:chExt cx="4187834" cy="412286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948278" y="3063359"/>
                <a:ext cx="709938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dirty="0" smtClean="0">
                    <a:solidFill>
                      <a:prstClr val="black"/>
                    </a:solidFill>
                  </a:rPr>
                  <a:t>Burro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332047" y="2846427"/>
                <a:ext cx="1140249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dirty="0" smtClean="0">
                    <a:solidFill>
                      <a:prstClr val="black"/>
                    </a:solidFill>
                  </a:rPr>
                  <a:t>Oak Creek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972542" y="3763059"/>
                <a:ext cx="703983" cy="6463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en-US" dirty="0" smtClean="0">
                    <a:solidFill>
                      <a:prstClr val="black"/>
                    </a:solidFill>
                  </a:rPr>
                  <a:t>Agua Fria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490480" y="3578393"/>
                <a:ext cx="714426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dirty="0" smtClean="0">
                    <a:solidFill>
                      <a:prstClr val="black"/>
                    </a:solidFill>
                  </a:rPr>
                  <a:t>Tonto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746789" y="4130159"/>
                <a:ext cx="810991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dirty="0" smtClean="0">
                    <a:solidFill>
                      <a:prstClr val="black"/>
                    </a:solidFill>
                  </a:rPr>
                  <a:t>Cherry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632406" y="4935227"/>
                <a:ext cx="996619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dirty="0" err="1" smtClean="0">
                    <a:solidFill>
                      <a:prstClr val="black"/>
                    </a:solidFill>
                  </a:rPr>
                  <a:t>Aravaipa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4455156" y="5218834"/>
                <a:ext cx="680956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dirty="0" smtClean="0">
                    <a:solidFill>
                      <a:prstClr val="black"/>
                    </a:solidFill>
                  </a:rPr>
                  <a:t>Eagle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547202" y="5481388"/>
                <a:ext cx="819455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dirty="0" err="1" smtClean="0">
                    <a:solidFill>
                      <a:prstClr val="black"/>
                    </a:solidFill>
                  </a:rPr>
                  <a:t>Sabino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947680" y="5807652"/>
                <a:ext cx="957057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dirty="0" err="1" smtClean="0">
                    <a:solidFill>
                      <a:prstClr val="black"/>
                    </a:solidFill>
                  </a:rPr>
                  <a:t>Pantano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405371" y="6599960"/>
                <a:ext cx="2562225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dirty="0" smtClean="0">
                    <a:solidFill>
                      <a:prstClr val="black"/>
                    </a:solidFill>
                  </a:rPr>
                  <a:t>Santa Cruz near Nogales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 smtClean="0"/>
              <a:t>Modest sized watersheds</a:t>
            </a:r>
            <a:endParaRPr lang="en-US" dirty="0"/>
          </a:p>
        </p:txBody>
      </p:sp>
      <p:sp>
        <p:nvSpPr>
          <p:cNvPr id="29" name="Content Placeholder 28"/>
          <p:cNvSpPr>
            <a:spLocks noGrp="1"/>
          </p:cNvSpPr>
          <p:nvPr>
            <p:ph idx="1"/>
          </p:nvPr>
        </p:nvSpPr>
        <p:spPr>
          <a:xfrm>
            <a:off x="5029200" y="1295400"/>
            <a:ext cx="4038600" cy="1647825"/>
          </a:xfrm>
        </p:spPr>
        <p:txBody>
          <a:bodyPr>
            <a:normAutofit/>
          </a:bodyPr>
          <a:lstStyle/>
          <a:p>
            <a:r>
              <a:rPr lang="en-US" sz="1800" dirty="0" smtClean="0"/>
              <a:t>Record flows range from 15-75 </a:t>
            </a:r>
            <a:r>
              <a:rPr lang="en-US" sz="1800" dirty="0" err="1" smtClean="0"/>
              <a:t>kcfs</a:t>
            </a:r>
            <a:endParaRPr lang="en-US" sz="1800" dirty="0" smtClean="0"/>
          </a:p>
          <a:p>
            <a:r>
              <a:rPr lang="en-US" sz="1800" dirty="0" smtClean="0"/>
              <a:t>Drainage areas are between 200-675 </a:t>
            </a:r>
            <a:r>
              <a:rPr lang="en-US" sz="1800" dirty="0" err="1" smtClean="0"/>
              <a:t>sq</a:t>
            </a:r>
            <a:r>
              <a:rPr lang="en-US" sz="1800" dirty="0" smtClean="0"/>
              <a:t> mi (except </a:t>
            </a:r>
            <a:r>
              <a:rPr lang="en-US" sz="1800" dirty="0" err="1" smtClean="0"/>
              <a:t>Sabino</a:t>
            </a:r>
            <a:r>
              <a:rPr lang="en-US" sz="1800" dirty="0" smtClean="0"/>
              <a:t> is 36 </a:t>
            </a:r>
            <a:r>
              <a:rPr lang="en-US" sz="1800" dirty="0" err="1" smtClean="0"/>
              <a:t>sq</a:t>
            </a:r>
            <a:r>
              <a:rPr lang="en-US" sz="1800" dirty="0" smtClean="0"/>
              <a:t> mi)</a:t>
            </a:r>
          </a:p>
          <a:p>
            <a:r>
              <a:rPr lang="en-US" sz="1800" dirty="0" smtClean="0"/>
              <a:t>Gage elevations are between 1880-3703 </a:t>
            </a:r>
            <a:r>
              <a:rPr lang="en-US" sz="1800" dirty="0" err="1" smtClean="0"/>
              <a:t>ft</a:t>
            </a:r>
            <a:r>
              <a:rPr lang="en-US" sz="1800" dirty="0" smtClean="0"/>
              <a:t> </a:t>
            </a:r>
            <a:r>
              <a:rPr lang="en-US" sz="1800" dirty="0" err="1" smtClean="0"/>
              <a:t>msl</a:t>
            </a:r>
            <a:endParaRPr lang="en-US" sz="1800" dirty="0" smtClean="0"/>
          </a:p>
        </p:txBody>
      </p:sp>
      <p:sp>
        <p:nvSpPr>
          <p:cNvPr id="16" name="Oval 15"/>
          <p:cNvSpPr/>
          <p:nvPr/>
        </p:nvSpPr>
        <p:spPr>
          <a:xfrm rot="1620000">
            <a:off x="644771" y="3268211"/>
            <a:ext cx="4880745" cy="1151327"/>
          </a:xfrm>
          <a:prstGeom prst="ellipse">
            <a:avLst/>
          </a:prstGeom>
          <a:solidFill>
            <a:srgbClr val="FFFF00">
              <a:alpha val="3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 rot="5700000">
            <a:off x="2474471" y="5211182"/>
            <a:ext cx="1859872" cy="683736"/>
          </a:xfrm>
          <a:prstGeom prst="ellipse">
            <a:avLst/>
          </a:prstGeom>
          <a:solidFill>
            <a:schemeClr val="accent1">
              <a:lumMod val="20000"/>
              <a:lumOff val="80000"/>
              <a:alpha val="3490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65898" y="3363694"/>
            <a:ext cx="3649501" cy="923330"/>
          </a:xfrm>
          <a:prstGeom prst="rect">
            <a:avLst/>
          </a:prstGeom>
          <a:solidFill>
            <a:srgbClr val="FFFF00">
              <a:alpha val="34902"/>
            </a:srgbClr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 smtClean="0">
                <a:solidFill>
                  <a:prstClr val="black"/>
                </a:solidFill>
              </a:rPr>
              <a:t>70% - 90% of the 10 highest annual peak daily flows occurred between </a:t>
            </a:r>
          </a:p>
          <a:p>
            <a:pPr defTabSz="914400"/>
            <a:r>
              <a:rPr lang="en-US" b="1" dirty="0" smtClean="0">
                <a:solidFill>
                  <a:prstClr val="black"/>
                </a:solidFill>
              </a:rPr>
              <a:t>1 November and 31 March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265899" y="5093711"/>
            <a:ext cx="3649500" cy="1754326"/>
          </a:xfrm>
          <a:prstGeom prst="rect">
            <a:avLst/>
          </a:prstGeom>
          <a:solidFill>
            <a:schemeClr val="accent1">
              <a:lumMod val="20000"/>
              <a:lumOff val="80000"/>
              <a:alpha val="34902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 smtClean="0">
                <a:solidFill>
                  <a:prstClr val="black"/>
                </a:solidFill>
              </a:rPr>
              <a:t>0% - 40% of the 10 highest annual peak daily flows occurred between </a:t>
            </a:r>
          </a:p>
          <a:p>
            <a:pPr defTabSz="914400"/>
            <a:r>
              <a:rPr lang="en-US" b="1" dirty="0" smtClean="0">
                <a:solidFill>
                  <a:prstClr val="black"/>
                </a:solidFill>
              </a:rPr>
              <a:t>1 November and 31 March</a:t>
            </a:r>
          </a:p>
          <a:p>
            <a:pPr defTabSz="914400"/>
            <a:endParaRPr lang="en-US" b="1" dirty="0">
              <a:solidFill>
                <a:prstClr val="black"/>
              </a:solidFill>
            </a:endParaRPr>
          </a:p>
          <a:p>
            <a:pPr defTabSz="914400"/>
            <a:r>
              <a:rPr lang="en-US" b="1" dirty="0" smtClean="0">
                <a:solidFill>
                  <a:prstClr val="black"/>
                </a:solidFill>
              </a:rPr>
              <a:t>60% - 100% occurred from 1 July to 31 October</a:t>
            </a:r>
            <a:endParaRPr lang="en-US" b="1" dirty="0">
              <a:solidFill>
                <a:prstClr val="black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4802999" y="3825359"/>
            <a:ext cx="458432" cy="43923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3590226" y="6029325"/>
            <a:ext cx="1671205" cy="12436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543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0" grpId="0" animBg="1"/>
      <p:bldP spid="19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552450"/>
            <a:ext cx="6419850" cy="622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Isosceles Triangle 6"/>
          <p:cNvSpPr/>
          <p:nvPr/>
        </p:nvSpPr>
        <p:spPr>
          <a:xfrm>
            <a:off x="2593041" y="3268807"/>
            <a:ext cx="228600" cy="22860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Isosceles Triangle 8"/>
          <p:cNvSpPr/>
          <p:nvPr/>
        </p:nvSpPr>
        <p:spPr>
          <a:xfrm>
            <a:off x="3076577" y="4191455"/>
            <a:ext cx="228600" cy="22860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Isosceles Triangle 10"/>
          <p:cNvSpPr/>
          <p:nvPr/>
        </p:nvSpPr>
        <p:spPr>
          <a:xfrm>
            <a:off x="3050601" y="5176815"/>
            <a:ext cx="228600" cy="22860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Isosceles Triangle 12"/>
          <p:cNvSpPr/>
          <p:nvPr/>
        </p:nvSpPr>
        <p:spPr>
          <a:xfrm>
            <a:off x="4276725" y="4646468"/>
            <a:ext cx="228600" cy="22860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777864" y="2561727"/>
            <a:ext cx="3339663" cy="1711670"/>
            <a:chOff x="1777864" y="2561727"/>
            <a:chExt cx="3339663" cy="1711670"/>
          </a:xfrm>
        </p:grpSpPr>
        <p:sp>
          <p:nvSpPr>
            <p:cNvPr id="20" name="TextBox 19"/>
            <p:cNvSpPr txBox="1"/>
            <p:nvPr/>
          </p:nvSpPr>
          <p:spPr>
            <a:xfrm>
              <a:off x="1777864" y="2561727"/>
              <a:ext cx="1858953" cy="6463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 smtClean="0">
                  <a:solidFill>
                    <a:prstClr val="black"/>
                  </a:solidFill>
                </a:rPr>
                <a:t>Verde River near Camp Verde: </a:t>
              </a:r>
              <a:r>
                <a:rPr lang="en-US" b="1" dirty="0" smtClean="0">
                  <a:solidFill>
                    <a:srgbClr val="FF0000"/>
                  </a:solidFill>
                </a:rPr>
                <a:t>90%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301716" y="3627066"/>
              <a:ext cx="1815811" cy="6463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 smtClean="0">
                  <a:solidFill>
                    <a:prstClr val="black"/>
                  </a:solidFill>
                </a:rPr>
                <a:t>Salt River near Roosevelt: </a:t>
              </a:r>
              <a:r>
                <a:rPr lang="en-US" b="1" dirty="0" smtClean="0">
                  <a:solidFill>
                    <a:srgbClr val="FF0000"/>
                  </a:solidFill>
                </a:rPr>
                <a:t>100%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990601" y="5185658"/>
            <a:ext cx="1910952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</a:rPr>
              <a:t>Santa Cruz  River near </a:t>
            </a:r>
            <a:r>
              <a:rPr lang="en-US" dirty="0" err="1" smtClean="0">
                <a:solidFill>
                  <a:prstClr val="black"/>
                </a:solidFill>
              </a:rPr>
              <a:t>Cortaro</a:t>
            </a:r>
            <a:r>
              <a:rPr lang="en-US" dirty="0" smtClean="0">
                <a:solidFill>
                  <a:prstClr val="black"/>
                </a:solidFill>
              </a:rPr>
              <a:t>: </a:t>
            </a:r>
            <a:r>
              <a:rPr lang="en-US" b="1" dirty="0" smtClean="0">
                <a:solidFill>
                  <a:srgbClr val="FFC000"/>
                </a:solidFill>
              </a:rPr>
              <a:t>20%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71596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3200" b="1" dirty="0" smtClean="0"/>
              <a:t>Large watersheds (</a:t>
            </a:r>
            <a:r>
              <a:rPr lang="en-US" sz="3200" b="1" dirty="0" err="1" smtClean="0"/>
              <a:t>avg</a:t>
            </a:r>
            <a:r>
              <a:rPr lang="en-US" sz="3200" b="1" dirty="0" smtClean="0"/>
              <a:t> area: 4329 </a:t>
            </a:r>
            <a:r>
              <a:rPr lang="en-US" sz="3200" b="1" dirty="0" err="1" smtClean="0"/>
              <a:t>sq</a:t>
            </a:r>
            <a:r>
              <a:rPr lang="en-US" sz="3200" b="1" dirty="0" smtClean="0"/>
              <a:t> mi)</a:t>
            </a:r>
            <a:endParaRPr lang="en-US" sz="3200" b="1" dirty="0"/>
          </a:p>
        </p:txBody>
      </p:sp>
      <p:sp>
        <p:nvSpPr>
          <p:cNvPr id="29" name="Content Placeholder 28"/>
          <p:cNvSpPr>
            <a:spLocks noGrp="1"/>
          </p:cNvSpPr>
          <p:nvPr>
            <p:ph idx="1"/>
          </p:nvPr>
        </p:nvSpPr>
        <p:spPr>
          <a:xfrm>
            <a:off x="5105400" y="1066800"/>
            <a:ext cx="3810000" cy="2202007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 smtClean="0"/>
              <a:t>Record flows range from 25-143 </a:t>
            </a:r>
            <a:r>
              <a:rPr lang="en-US" sz="1800" dirty="0" err="1" smtClean="0"/>
              <a:t>kcfs</a:t>
            </a:r>
            <a:r>
              <a:rPr lang="en-US" sz="1800" dirty="0" smtClean="0"/>
              <a:t> (average record = 96 </a:t>
            </a:r>
            <a:r>
              <a:rPr lang="en-US" sz="1800" dirty="0" err="1" smtClean="0"/>
              <a:t>kcfs</a:t>
            </a:r>
            <a:r>
              <a:rPr lang="en-US" sz="1800" dirty="0" smtClean="0"/>
              <a:t>)</a:t>
            </a:r>
          </a:p>
          <a:p>
            <a:r>
              <a:rPr lang="en-US" sz="1800" dirty="0" smtClean="0"/>
              <a:t>Except for Little Colorado gage, Drainage areas are between 3503-5092 </a:t>
            </a:r>
            <a:r>
              <a:rPr lang="en-US" sz="1800" dirty="0" err="1" smtClean="0"/>
              <a:t>sq</a:t>
            </a:r>
            <a:r>
              <a:rPr lang="en-US" sz="1800" dirty="0" smtClean="0"/>
              <a:t> mi (average = 4329 </a:t>
            </a:r>
            <a:r>
              <a:rPr lang="en-US" sz="1800" dirty="0" err="1" smtClean="0"/>
              <a:t>sq</a:t>
            </a:r>
            <a:r>
              <a:rPr lang="en-US" sz="1800" dirty="0" smtClean="0"/>
              <a:t> mi)</a:t>
            </a:r>
          </a:p>
          <a:p>
            <a:r>
              <a:rPr lang="en-US" sz="1800" dirty="0" smtClean="0"/>
              <a:t>Little Colorado 26091 </a:t>
            </a:r>
            <a:r>
              <a:rPr lang="en-US" sz="1800" dirty="0" err="1" smtClean="0"/>
              <a:t>sq</a:t>
            </a:r>
            <a:r>
              <a:rPr lang="en-US" sz="1800" dirty="0" smtClean="0"/>
              <a:t> mi</a:t>
            </a:r>
          </a:p>
          <a:p>
            <a:r>
              <a:rPr lang="en-US" sz="1800" dirty="0" smtClean="0"/>
              <a:t>Gage elevations are between   1700-4000 </a:t>
            </a:r>
            <a:r>
              <a:rPr lang="en-US" sz="1800" dirty="0" err="1" smtClean="0"/>
              <a:t>ft</a:t>
            </a:r>
            <a:r>
              <a:rPr lang="en-US" sz="1800" dirty="0" smtClean="0"/>
              <a:t> </a:t>
            </a:r>
            <a:r>
              <a:rPr lang="en-US" sz="1800" dirty="0" err="1" smtClean="0"/>
              <a:t>msl</a:t>
            </a:r>
            <a:endParaRPr lang="en-US" sz="1800" dirty="0" smtClean="0"/>
          </a:p>
        </p:txBody>
      </p:sp>
      <p:grpSp>
        <p:nvGrpSpPr>
          <p:cNvPr id="16" name="Group 15"/>
          <p:cNvGrpSpPr/>
          <p:nvPr/>
        </p:nvGrpSpPr>
        <p:grpSpPr>
          <a:xfrm>
            <a:off x="4252980" y="3175982"/>
            <a:ext cx="4662420" cy="2493487"/>
            <a:chOff x="4252980" y="3175982"/>
            <a:chExt cx="4662420" cy="2493487"/>
          </a:xfrm>
        </p:grpSpPr>
        <p:sp>
          <p:nvSpPr>
            <p:cNvPr id="25" name="TextBox 24"/>
            <p:cNvSpPr txBox="1"/>
            <p:nvPr/>
          </p:nvSpPr>
          <p:spPr>
            <a:xfrm>
              <a:off x="4252980" y="5023138"/>
              <a:ext cx="1557270" cy="6463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 smtClean="0">
                  <a:solidFill>
                    <a:prstClr val="black"/>
                  </a:solidFill>
                </a:rPr>
                <a:t>Gila River near Clifton:  60%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0" name="Content Placeholder 28"/>
            <p:cNvSpPr txBox="1">
              <a:spLocks/>
            </p:cNvSpPr>
            <p:nvPr/>
          </p:nvSpPr>
          <p:spPr>
            <a:xfrm>
              <a:off x="5105400" y="3175982"/>
              <a:ext cx="3810000" cy="170081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800" dirty="0" smtClean="0">
                <a:solidFill>
                  <a:prstClr val="black"/>
                </a:solidFill>
              </a:endParaRPr>
            </a:p>
            <a:p>
              <a:r>
                <a:rPr lang="en-US" sz="1800" dirty="0" smtClean="0">
                  <a:solidFill>
                    <a:prstClr val="black"/>
                  </a:solidFill>
                </a:rPr>
                <a:t>Percentages listed are the percent of the top-10 annual peak daily flows that occurred between          1 November and 31 March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442763" y="862083"/>
            <a:ext cx="1858953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</a:rPr>
              <a:t>Virgin River at Littlefield: </a:t>
            </a:r>
            <a:r>
              <a:rPr lang="en-US" b="1" dirty="0">
                <a:solidFill>
                  <a:srgbClr val="FF0000"/>
                </a:solidFill>
              </a:rPr>
              <a:t>8</a:t>
            </a:r>
            <a:r>
              <a:rPr lang="en-US" b="1" dirty="0" smtClean="0">
                <a:solidFill>
                  <a:srgbClr val="FF0000"/>
                </a:solidFill>
              </a:rPr>
              <a:t>0%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Isosceles Triangle 17"/>
          <p:cNvSpPr/>
          <p:nvPr/>
        </p:nvSpPr>
        <p:spPr>
          <a:xfrm>
            <a:off x="1044274" y="990600"/>
            <a:ext cx="228600" cy="22860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Isosceles Triangle 20"/>
          <p:cNvSpPr/>
          <p:nvPr/>
        </p:nvSpPr>
        <p:spPr>
          <a:xfrm>
            <a:off x="2787253" y="1968991"/>
            <a:ext cx="228600" cy="22860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76577" y="1755611"/>
            <a:ext cx="1858953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</a:rPr>
              <a:t>Little Colorado at Cameron: 50%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86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8"/>
          <p:cNvGrpSpPr>
            <a:grpSpLocks/>
          </p:cNvGrpSpPr>
          <p:nvPr/>
        </p:nvGrpSpPr>
        <p:grpSpPr bwMode="auto">
          <a:xfrm>
            <a:off x="0" y="0"/>
            <a:ext cx="9144000" cy="6859588"/>
            <a:chOff x="0" y="1"/>
            <a:chExt cx="9144000" cy="6858753"/>
          </a:xfrm>
        </p:grpSpPr>
        <p:grpSp>
          <p:nvGrpSpPr>
            <p:cNvPr id="2051" name="Group 3"/>
            <p:cNvGrpSpPr>
              <a:grpSpLocks/>
            </p:cNvGrpSpPr>
            <p:nvPr/>
          </p:nvGrpSpPr>
          <p:grpSpPr bwMode="auto">
            <a:xfrm>
              <a:off x="0" y="1"/>
              <a:ext cx="9144000" cy="6858753"/>
              <a:chOff x="0" y="1"/>
              <a:chExt cx="9144000" cy="6858753"/>
            </a:xfrm>
          </p:grpSpPr>
          <p:pic>
            <p:nvPicPr>
              <p:cNvPr id="2055" name="Picture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762754"/>
                <a:ext cx="9144000" cy="6096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6" name="Pictur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9818"/>
              <a:stretch>
                <a:fillRect/>
              </a:stretch>
            </p:blipFill>
            <p:spPr bwMode="auto">
              <a:xfrm>
                <a:off x="0" y="1"/>
                <a:ext cx="9144000" cy="1384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052" name="Rectangle 2"/>
            <p:cNvSpPr txBox="1">
              <a:spLocks noChangeArrowheads="1"/>
            </p:cNvSpPr>
            <p:nvPr/>
          </p:nvSpPr>
          <p:spPr bwMode="auto">
            <a:xfrm>
              <a:off x="0" y="22871"/>
              <a:ext cx="9144000" cy="1646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smtClean="0">
                  <a:solidFill>
                    <a:prstClr val="black"/>
                  </a:solidFill>
                </a:rPr>
                <a:t>The Landfall &amp; Inland Penetration of a Flood-Producing Atmospheric River in Arizona:</a:t>
              </a:r>
            </a:p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smtClean="0">
                  <a:solidFill>
                    <a:prstClr val="black"/>
                  </a:solidFill>
                </a:rPr>
                <a:t>Part 1: Observed Synoptic-scale, Orographic, &amp; Hydrometeorological Characteristics</a:t>
              </a:r>
            </a:p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sz="1000" b="1" smtClean="0">
                <a:solidFill>
                  <a:prstClr val="black"/>
                </a:solidFill>
              </a:endParaRPr>
            </a:p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sz="1000" b="1" smtClean="0">
                <a:solidFill>
                  <a:prstClr val="black"/>
                </a:solidFill>
              </a:endParaRPr>
            </a:p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prstClr val="black"/>
                  </a:solidFill>
                </a:rPr>
                <a:t>Paul J. Neiman</a:t>
              </a:r>
              <a:r>
                <a:rPr lang="en-US" baseline="30000" smtClean="0">
                  <a:solidFill>
                    <a:prstClr val="black"/>
                  </a:solidFill>
                </a:rPr>
                <a:t>1</a:t>
              </a:r>
              <a:r>
                <a:rPr lang="en-US" smtClean="0">
                  <a:solidFill>
                    <a:prstClr val="black"/>
                  </a:solidFill>
                </a:rPr>
                <a:t>, F.M. Ralph</a:t>
              </a:r>
              <a:r>
                <a:rPr lang="en-US" baseline="30000" smtClean="0">
                  <a:solidFill>
                    <a:prstClr val="black"/>
                  </a:solidFill>
                </a:rPr>
                <a:t>1</a:t>
              </a:r>
              <a:r>
                <a:rPr lang="en-US" smtClean="0">
                  <a:solidFill>
                    <a:prstClr val="black"/>
                  </a:solidFill>
                </a:rPr>
                <a:t>, B. Moore</a:t>
              </a:r>
              <a:r>
                <a:rPr lang="en-US" baseline="30000" smtClean="0">
                  <a:solidFill>
                    <a:prstClr val="black"/>
                  </a:solidFill>
                </a:rPr>
                <a:t>2</a:t>
              </a:r>
              <a:r>
                <a:rPr lang="en-US" smtClean="0">
                  <a:solidFill>
                    <a:prstClr val="black"/>
                  </a:solidFill>
                </a:rPr>
                <a:t>, M. Hughes</a:t>
              </a:r>
              <a:r>
                <a:rPr lang="en-US" baseline="30000" smtClean="0">
                  <a:solidFill>
                    <a:prstClr val="black"/>
                  </a:solidFill>
                </a:rPr>
                <a:t>2</a:t>
              </a:r>
              <a:r>
                <a:rPr lang="en-US" smtClean="0">
                  <a:solidFill>
                    <a:prstClr val="black"/>
                  </a:solidFill>
                </a:rPr>
                <a:t>, K. Mahoney</a:t>
              </a:r>
              <a:r>
                <a:rPr lang="en-US" baseline="30000" smtClean="0">
                  <a:solidFill>
                    <a:prstClr val="black"/>
                  </a:solidFill>
                </a:rPr>
                <a:t>2</a:t>
              </a:r>
              <a:r>
                <a:rPr lang="en-US" smtClean="0">
                  <a:solidFill>
                    <a:prstClr val="black"/>
                  </a:solidFill>
                </a:rPr>
                <a:t>, J. Cordeira</a:t>
              </a:r>
              <a:r>
                <a:rPr lang="en-US" baseline="30000" smtClean="0">
                  <a:solidFill>
                    <a:prstClr val="black"/>
                  </a:solidFill>
                </a:rPr>
                <a:t>2</a:t>
              </a:r>
              <a:r>
                <a:rPr lang="en-US" smtClean="0">
                  <a:solidFill>
                    <a:prstClr val="black"/>
                  </a:solidFill>
                </a:rPr>
                <a:t>, M. Dettinger</a:t>
              </a:r>
              <a:r>
                <a:rPr lang="en-US" baseline="30000" smtClean="0">
                  <a:solidFill>
                    <a:prstClr val="black"/>
                  </a:solidFill>
                </a:rPr>
                <a:t>3</a:t>
              </a:r>
            </a:p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sz="1000" baseline="30000" smtClean="0">
                <a:solidFill>
                  <a:prstClr val="black"/>
                </a:solidFill>
              </a:endParaRPr>
            </a:p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aseline="30000" smtClean="0">
                  <a:solidFill>
                    <a:prstClr val="black"/>
                  </a:solidFill>
                </a:rPr>
                <a:t>1</a:t>
              </a:r>
              <a:r>
                <a:rPr lang="en-US" smtClean="0">
                  <a:solidFill>
                    <a:prstClr val="black"/>
                  </a:solidFill>
                </a:rPr>
                <a:t>NOAA/Physical Sciences Div., Boulder, CO; </a:t>
              </a:r>
              <a:r>
                <a:rPr lang="en-US" baseline="30000" smtClean="0">
                  <a:solidFill>
                    <a:prstClr val="black"/>
                  </a:solidFill>
                </a:rPr>
                <a:t>2</a:t>
              </a:r>
              <a:r>
                <a:rPr lang="en-US" smtClean="0">
                  <a:solidFill>
                    <a:prstClr val="black"/>
                  </a:solidFill>
                </a:rPr>
                <a:t>CIRES/NOAA, Boulder, CO; </a:t>
              </a:r>
              <a:r>
                <a:rPr lang="en-US" baseline="30000" smtClean="0">
                  <a:solidFill>
                    <a:prstClr val="black"/>
                  </a:solidFill>
                </a:rPr>
                <a:t>3</a:t>
              </a:r>
              <a:r>
                <a:rPr lang="en-US" smtClean="0">
                  <a:solidFill>
                    <a:prstClr val="black"/>
                  </a:solidFill>
                </a:rPr>
                <a:t>Scripps, La Jolla, CA</a:t>
              </a:r>
            </a:p>
          </p:txBody>
        </p:sp>
        <p:sp>
          <p:nvSpPr>
            <p:cNvPr id="2053" name="Text Box 8"/>
            <p:cNvSpPr txBox="1">
              <a:spLocks noChangeArrowheads="1"/>
            </p:cNvSpPr>
            <p:nvPr/>
          </p:nvSpPr>
          <p:spPr bwMode="auto">
            <a:xfrm>
              <a:off x="17755" y="6357274"/>
              <a:ext cx="3852909" cy="288489"/>
            </a:xfrm>
            <a:prstGeom prst="rect">
              <a:avLst/>
            </a:prstGeom>
            <a:solidFill>
              <a:schemeClr val="bg1">
                <a:alpha val="67058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defTabSz="914400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500" i="1" dirty="0" smtClean="0">
                  <a:solidFill>
                    <a:prstClr val="black"/>
                  </a:solidFill>
                  <a:latin typeface="Arial" charset="0"/>
                </a:rPr>
                <a:t>J. Hydrometeor., </a:t>
              </a:r>
              <a:r>
                <a:rPr lang="en-US" sz="1500" b="1" dirty="0" smtClean="0">
                  <a:solidFill>
                    <a:prstClr val="black"/>
                  </a:solidFill>
                  <a:latin typeface="Arial" charset="0"/>
                </a:rPr>
                <a:t>14</a:t>
              </a:r>
              <a:r>
                <a:rPr lang="en-US" sz="1500" dirty="0" smtClean="0">
                  <a:solidFill>
                    <a:prstClr val="black"/>
                  </a:solidFill>
                  <a:latin typeface="Arial" charset="0"/>
                </a:rPr>
                <a:t>,</a:t>
              </a:r>
              <a:r>
                <a:rPr lang="en-US" sz="1500" b="1" dirty="0" smtClean="0">
                  <a:solidFill>
                    <a:prstClr val="black"/>
                  </a:solidFill>
                  <a:latin typeface="Arial" charset="0"/>
                </a:rPr>
                <a:t> </a:t>
              </a:r>
              <a:r>
                <a:rPr lang="en-US" sz="1500" dirty="0" smtClean="0">
                  <a:solidFill>
                    <a:prstClr val="black"/>
                  </a:solidFill>
                  <a:latin typeface="Arial" charset="0"/>
                </a:rPr>
                <a:t>460-484 (April 2013)</a:t>
              </a:r>
              <a:endParaRPr lang="en-US" sz="1500" b="1" dirty="0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054" name="Text Box 8"/>
            <p:cNvSpPr txBox="1">
              <a:spLocks noChangeArrowheads="1"/>
            </p:cNvSpPr>
            <p:nvPr/>
          </p:nvSpPr>
          <p:spPr bwMode="auto">
            <a:xfrm>
              <a:off x="7182034" y="6458498"/>
              <a:ext cx="1944210" cy="387798"/>
            </a:xfrm>
            <a:prstGeom prst="rect">
              <a:avLst/>
            </a:prstGeom>
            <a:solidFill>
              <a:schemeClr val="bg1">
                <a:alpha val="67058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7432" tIns="9144" rIns="9144" b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smtClean="0">
                  <a:solidFill>
                    <a:srgbClr val="000000"/>
                  </a:solidFill>
                  <a:latin typeface="Arial" charset="0"/>
                </a:rPr>
                <a:t>Grand Canyon South Rim</a:t>
              </a:r>
            </a:p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smtClean="0">
                  <a:solidFill>
                    <a:srgbClr val="000000"/>
                  </a:solidFill>
                  <a:latin typeface="Arial" charset="0"/>
                </a:rPr>
                <a:t>©2008 Paul J. Neiman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80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0" y="161925"/>
            <a:ext cx="4576763" cy="6507163"/>
            <a:chOff x="0" y="162127"/>
            <a:chExt cx="4576252" cy="6506474"/>
          </a:xfrm>
        </p:grpSpPr>
        <p:pic>
          <p:nvPicPr>
            <p:cNvPr id="4104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43" y="794487"/>
              <a:ext cx="4325409" cy="2685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5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762" y="3452923"/>
              <a:ext cx="4325409" cy="2664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6" name="Text Box 17"/>
            <p:cNvSpPr txBox="1">
              <a:spLocks noChangeArrowheads="1"/>
            </p:cNvSpPr>
            <p:nvPr/>
          </p:nvSpPr>
          <p:spPr bwMode="auto">
            <a:xfrm>
              <a:off x="178200" y="162127"/>
              <a:ext cx="437434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prstClr val="black"/>
                  </a:solidFill>
                </a:rPr>
                <a:t>SSM/I IWV satellite imagery 20-21 Jan. 2010 depicts a strengthening AR making landfall</a:t>
              </a:r>
            </a:p>
          </p:txBody>
        </p:sp>
        <p:grpSp>
          <p:nvGrpSpPr>
            <p:cNvPr id="4107" name="Group 18"/>
            <p:cNvGrpSpPr>
              <a:grpSpLocks/>
            </p:cNvGrpSpPr>
            <p:nvPr/>
          </p:nvGrpSpPr>
          <p:grpSpPr bwMode="auto">
            <a:xfrm>
              <a:off x="0" y="6148360"/>
              <a:ext cx="4384632" cy="520241"/>
              <a:chOff x="2416233" y="3444071"/>
              <a:chExt cx="4384632" cy="520241"/>
            </a:xfrm>
          </p:grpSpPr>
          <p:pic>
            <p:nvPicPr>
              <p:cNvPr id="4112" name="Picture 2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00" t="86317" r="49664" b="10033"/>
              <a:stretch>
                <a:fillRect/>
              </a:stretch>
            </p:blipFill>
            <p:spPr bwMode="auto">
              <a:xfrm>
                <a:off x="2416233" y="3444071"/>
                <a:ext cx="4160121" cy="497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13" name="TextBox 4"/>
              <p:cNvSpPr txBox="1">
                <a:spLocks noChangeArrowheads="1"/>
              </p:cNvSpPr>
              <p:nvPr/>
            </p:nvSpPr>
            <p:spPr bwMode="auto">
              <a:xfrm>
                <a:off x="6334071" y="3594980"/>
                <a:ext cx="46679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defTabSz="914400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mtClean="0">
                    <a:solidFill>
                      <a:prstClr val="black"/>
                    </a:solidFill>
                  </a:rPr>
                  <a:t>cm</a:t>
                </a:r>
              </a:p>
            </p:txBody>
          </p:sp>
        </p:grpSp>
        <p:sp>
          <p:nvSpPr>
            <p:cNvPr id="4108" name="TextBox 3"/>
            <p:cNvSpPr txBox="1">
              <a:spLocks noChangeArrowheads="1"/>
            </p:cNvSpPr>
            <p:nvPr/>
          </p:nvSpPr>
          <p:spPr bwMode="auto">
            <a:xfrm>
              <a:off x="817278" y="1826671"/>
              <a:ext cx="18394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prstClr val="white"/>
                  </a:solidFill>
                </a:rPr>
                <a:t>atmospheric river</a:t>
              </a:r>
            </a:p>
          </p:txBody>
        </p:sp>
        <p:sp>
          <p:nvSpPr>
            <p:cNvPr id="4109" name="TextBox 14"/>
            <p:cNvSpPr txBox="1">
              <a:spLocks noChangeArrowheads="1"/>
            </p:cNvSpPr>
            <p:nvPr/>
          </p:nvSpPr>
          <p:spPr bwMode="auto">
            <a:xfrm>
              <a:off x="1011545" y="4660090"/>
              <a:ext cx="18394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prstClr val="white"/>
                  </a:solidFill>
                </a:rPr>
                <a:t>atmospheric river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2627020" y="2047877"/>
              <a:ext cx="558738" cy="284133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2817498" y="4887615"/>
              <a:ext cx="558738" cy="282545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4683125" y="212725"/>
            <a:ext cx="4086225" cy="6392863"/>
            <a:chOff x="4682763" y="212759"/>
            <a:chExt cx="4086225" cy="6393455"/>
          </a:xfrm>
        </p:grpSpPr>
        <p:sp>
          <p:nvSpPr>
            <p:cNvPr id="4100" name="TextBox 8"/>
            <p:cNvSpPr txBox="1">
              <a:spLocks noChangeArrowheads="1"/>
            </p:cNvSpPr>
            <p:nvPr/>
          </p:nvSpPr>
          <p:spPr bwMode="auto">
            <a:xfrm>
              <a:off x="4737369" y="212759"/>
              <a:ext cx="3982885" cy="572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4" tIns="9144" rIns="9144" b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prstClr val="black"/>
                  </a:solidFill>
                </a:rPr>
                <a:t>24-h precip ending 12Z 22 Jan. 2010: </a:t>
              </a:r>
            </a:p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prstClr val="black"/>
                  </a:solidFill>
                </a:rPr>
                <a:t>Advanced Hydrological Prediction Services</a:t>
              </a:r>
            </a:p>
          </p:txBody>
        </p:sp>
        <p:pic>
          <p:nvPicPr>
            <p:cNvPr id="4101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90" t="10318" r="56142" b="13795"/>
            <a:stretch>
              <a:fillRect/>
            </a:stretch>
          </p:blipFill>
          <p:spPr bwMode="auto">
            <a:xfrm>
              <a:off x="4798805" y="848069"/>
              <a:ext cx="3761535" cy="52025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2" name="TextBox 12"/>
            <p:cNvSpPr txBox="1">
              <a:spLocks noChangeArrowheads="1"/>
            </p:cNvSpPr>
            <p:nvPr/>
          </p:nvSpPr>
          <p:spPr bwMode="auto">
            <a:xfrm>
              <a:off x="4797154" y="5748676"/>
              <a:ext cx="1562159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4" tIns="9144" rIns="9144" b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prstClr val="black"/>
                  </a:solidFill>
                </a:rPr>
                <a:t>12Z 22-Jan-2010</a:t>
              </a:r>
            </a:p>
          </p:txBody>
        </p:sp>
        <p:pic>
          <p:nvPicPr>
            <p:cNvPr id="4103" name="Picture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52" r="94244"/>
            <a:stretch>
              <a:fillRect/>
            </a:stretch>
          </p:blipFill>
          <p:spPr bwMode="auto">
            <a:xfrm rot="5400000">
              <a:off x="6498069" y="4335295"/>
              <a:ext cx="455613" cy="40862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8967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181100" y="74613"/>
            <a:ext cx="6746875" cy="3289300"/>
            <a:chOff x="1180729" y="74004"/>
            <a:chExt cx="6747029" cy="3290628"/>
          </a:xfrm>
        </p:grpSpPr>
        <p:pic>
          <p:nvPicPr>
            <p:cNvPr id="11270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98" t="28929" r="30902" b="52232"/>
            <a:stretch>
              <a:fillRect/>
            </a:stretch>
          </p:blipFill>
          <p:spPr bwMode="auto">
            <a:xfrm>
              <a:off x="2360183" y="701330"/>
              <a:ext cx="4282602" cy="2663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1" name="TextBox 2"/>
            <p:cNvSpPr txBox="1">
              <a:spLocks noChangeArrowheads="1"/>
            </p:cNvSpPr>
            <p:nvPr/>
          </p:nvSpPr>
          <p:spPr bwMode="auto">
            <a:xfrm>
              <a:off x="1180729" y="74004"/>
              <a:ext cx="674702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prstClr val="black"/>
                  </a:solidFill>
                </a:rPr>
                <a:t>COOP precip on 21-22 Jan. 2010: Rank relative to all January pairs of days between 1950-2009 for gauges with &gt;25 Januarys of data.</a:t>
              </a:r>
            </a:p>
          </p:txBody>
        </p:sp>
        <p:pic>
          <p:nvPicPr>
            <p:cNvPr id="11272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22" t="32797" r="66090" b="61057"/>
            <a:stretch>
              <a:fillRect/>
            </a:stretch>
          </p:blipFill>
          <p:spPr bwMode="auto">
            <a:xfrm rot="5400000">
              <a:off x="2811585" y="1874768"/>
              <a:ext cx="271604" cy="74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274638" y="3494088"/>
            <a:ext cx="8355012" cy="3190875"/>
            <a:chOff x="275208" y="3564427"/>
            <a:chExt cx="8353887" cy="3191479"/>
          </a:xfrm>
        </p:grpSpPr>
        <p:pic>
          <p:nvPicPr>
            <p:cNvPr id="11268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66" t="12302" r="24034" b="64014"/>
            <a:stretch>
              <a:fillRect/>
            </a:stretch>
          </p:blipFill>
          <p:spPr bwMode="auto">
            <a:xfrm>
              <a:off x="2361459" y="4181382"/>
              <a:ext cx="4375858" cy="2574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69" name="TextBox 5"/>
            <p:cNvSpPr txBox="1">
              <a:spLocks noChangeArrowheads="1"/>
            </p:cNvSpPr>
            <p:nvPr/>
          </p:nvSpPr>
          <p:spPr bwMode="auto">
            <a:xfrm>
              <a:off x="275208" y="3564427"/>
              <a:ext cx="835388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prstClr val="black"/>
                  </a:solidFill>
                </a:rPr>
                <a:t>USGS streamflow on 21-22 Jan. 2010 for unregulated channels:  Rank relative to all January pairs of days between 1901-2009 for gauges with &gt;25 Januarys of data.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819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Marty\AppData\Local\Temp\Fig18_ConceptualFigure2Panel_ArizonaAR_COMP copy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43"/>
          <a:stretch>
            <a:fillRect/>
          </a:stretch>
        </p:blipFill>
        <p:spPr bwMode="auto">
          <a:xfrm>
            <a:off x="-41275" y="760413"/>
            <a:ext cx="9242425" cy="465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442913" y="5745163"/>
            <a:ext cx="8050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Summary schematic for Jan 2010 case presented by Neiman et al. (in preparation)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216150" y="2174875"/>
            <a:ext cx="1054100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389188" y="2703513"/>
            <a:ext cx="9080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FF0000"/>
                </a:solidFill>
              </a:rPr>
              <a:t>75% of water vapor transport in lowest 3.3 km  AGL</a:t>
            </a:r>
          </a:p>
        </p:txBody>
      </p: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1281113" y="2743200"/>
            <a:ext cx="796925" cy="1538288"/>
            <a:chOff x="1281496" y="2743215"/>
            <a:chExt cx="796643" cy="1537840"/>
          </a:xfrm>
        </p:grpSpPr>
        <p:sp>
          <p:nvSpPr>
            <p:cNvPr id="18441" name="TextBox 14"/>
            <p:cNvSpPr txBox="1">
              <a:spLocks noChangeArrowheads="1"/>
            </p:cNvSpPr>
            <p:nvPr/>
          </p:nvSpPr>
          <p:spPr bwMode="auto">
            <a:xfrm>
              <a:off x="1281496" y="2838043"/>
              <a:ext cx="796643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smtClean="0">
                  <a:solidFill>
                    <a:srgbClr val="FF0000"/>
                  </a:solidFill>
                </a:rPr>
                <a:t>2.5 km (AGL) deep moist neutral layer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1287844" y="2743215"/>
              <a:ext cx="72047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1330691" y="2786066"/>
              <a:ext cx="0" cy="1494989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Arrow Connector 21"/>
          <p:cNvCxnSpPr/>
          <p:nvPr/>
        </p:nvCxnSpPr>
        <p:spPr>
          <a:xfrm>
            <a:off x="2403475" y="2227263"/>
            <a:ext cx="0" cy="1919287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632325" y="1004888"/>
            <a:ext cx="4062413" cy="923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i="1" smtClean="0">
                <a:solidFill>
                  <a:srgbClr val="FF0000"/>
                </a:solidFill>
              </a:rPr>
              <a:t>Ideal conditions for creating heavy orographic rain on the Mogollon Rim and associated mountains</a:t>
            </a:r>
          </a:p>
        </p:txBody>
      </p:sp>
    </p:spTree>
    <p:extLst>
      <p:ext uri="{BB962C8B-B14F-4D97-AF65-F5344CB8AC3E}">
        <p14:creationId xmlns:p14="http://schemas.microsoft.com/office/powerpoint/2010/main" val="168575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80082" y="2306110"/>
            <a:ext cx="4913453" cy="3199820"/>
            <a:chOff x="208344" y="91440"/>
            <a:chExt cx="6551270" cy="426642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24430" t="23638" r="23393" b="12903"/>
            <a:stretch/>
          </p:blipFill>
          <p:spPr>
            <a:xfrm>
              <a:off x="208344" y="91440"/>
              <a:ext cx="6551270" cy="394555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t="88717"/>
            <a:stretch/>
          </p:blipFill>
          <p:spPr>
            <a:xfrm>
              <a:off x="208344" y="4039562"/>
              <a:ext cx="6519540" cy="31830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740779" y="545377"/>
            <a:ext cx="7605008" cy="1424339"/>
            <a:chOff x="1358683" y="226574"/>
            <a:chExt cx="10140010" cy="1899118"/>
          </a:xfrm>
        </p:grpSpPr>
        <p:sp>
          <p:nvSpPr>
            <p:cNvPr id="8" name="Rectangle 7"/>
            <p:cNvSpPr/>
            <p:nvPr/>
          </p:nvSpPr>
          <p:spPr>
            <a:xfrm>
              <a:off x="1721063" y="1448584"/>
              <a:ext cx="9415250" cy="6771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marL="342900" indent="-342900" algn="ctr" defTabSz="685800">
                <a:tabLst>
                  <a:tab pos="-560070" algn="l"/>
                  <a:tab pos="-342900" algn="l"/>
                  <a:tab pos="0" algn="l"/>
                  <a:tab pos="342900" algn="l"/>
                  <a:tab pos="685800" algn="l"/>
                  <a:tab pos="771525" algn="l"/>
                  <a:tab pos="857250" algn="l"/>
                  <a:tab pos="1714500" algn="l"/>
                </a:tabLst>
              </a:pPr>
              <a:r>
                <a:rPr lang="en-US" sz="1350" dirty="0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Sukovich, E. M., F. M. Ralph, F. E. </a:t>
              </a:r>
              <a:r>
                <a:rPr lang="en-US" sz="1350" dirty="0" err="1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Barthold</a:t>
              </a:r>
              <a:r>
                <a:rPr lang="en-US" sz="1350" dirty="0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, D. W. Reynolds and D. R. </a:t>
              </a:r>
              <a:r>
                <a:rPr lang="en-US" sz="1350" dirty="0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Novak      </a:t>
              </a:r>
              <a:endParaRPr lang="en-US" sz="1350" dirty="0" smtClean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 algn="ctr" defTabSz="685800">
                <a:tabLst>
                  <a:tab pos="-560070" algn="l"/>
                  <a:tab pos="-342900" algn="l"/>
                  <a:tab pos="0" algn="l"/>
                  <a:tab pos="342900" algn="l"/>
                  <a:tab pos="685800" algn="l"/>
                  <a:tab pos="771525" algn="l"/>
                  <a:tab pos="857250" algn="l"/>
                  <a:tab pos="1714500" algn="l"/>
                </a:tabLst>
              </a:pPr>
              <a:r>
                <a:rPr lang="en-US" sz="1350" i="1" dirty="0" err="1" smtClean="0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Wea</a:t>
              </a:r>
              <a:r>
                <a:rPr lang="en-US" sz="1350" i="1" dirty="0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. Forecast.</a:t>
              </a:r>
              <a:r>
                <a:rPr lang="en-US" sz="1350" dirty="0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 (2014)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358683" y="226574"/>
              <a:ext cx="10140010" cy="110799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 defTabSz="685800"/>
              <a:r>
                <a:rPr lang="en-US" sz="2400" b="1" dirty="0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Extreme quantitative precipitation forecast performance </a:t>
              </a:r>
            </a:p>
            <a:p>
              <a:pPr algn="ctr" defTabSz="685800"/>
              <a:r>
                <a:rPr lang="en-US" sz="2400" b="1" dirty="0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at the Weather Prediction Center from 2001 to 2011 </a:t>
              </a:r>
              <a:endParaRPr lang="en-US" sz="24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2344" y="2425552"/>
            <a:ext cx="3814502" cy="2720279"/>
            <a:chOff x="6759615" y="2991159"/>
            <a:chExt cx="5086002" cy="362703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59615" y="3499387"/>
              <a:ext cx="5086002" cy="311881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797995" y="2991159"/>
              <a:ext cx="349634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1350" dirty="0">
                  <a:solidFill>
                    <a:prstClr val="black"/>
                  </a:solidFill>
                </a:rPr>
                <a:t>Regional thresholds for </a:t>
              </a:r>
            </a:p>
            <a:p>
              <a:pPr algn="ctr" defTabSz="685800"/>
              <a:r>
                <a:rPr lang="en-US" sz="1350" dirty="0">
                  <a:solidFill>
                    <a:prstClr val="black"/>
                  </a:solidFill>
                </a:rPr>
                <a:t>Top 1% heaviest daily precipitation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790907" y="2991159"/>
              <a:ext cx="5054710" cy="36270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</a:endParaRPr>
            </a:p>
          </p:txBody>
        </p:sp>
      </p:grpSp>
      <p:cxnSp>
        <p:nvCxnSpPr>
          <p:cNvPr id="13" name="Straight Connector 12"/>
          <p:cNvCxnSpPr/>
          <p:nvPr/>
        </p:nvCxnSpPr>
        <p:spPr>
          <a:xfrm>
            <a:off x="4392599" y="2645537"/>
            <a:ext cx="457713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366555" y="3897050"/>
            <a:ext cx="457713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366555" y="4645064"/>
            <a:ext cx="457713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37683" y="5167275"/>
            <a:ext cx="3799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400" dirty="0">
                <a:solidFill>
                  <a:prstClr val="black"/>
                </a:solidFill>
              </a:rPr>
              <a:t>Used 32 km gridded QPE from NCEP/WPC from </a:t>
            </a:r>
            <a:r>
              <a:rPr lang="en-US" sz="1400" dirty="0" smtClean="0">
                <a:solidFill>
                  <a:prstClr val="black"/>
                </a:solidFill>
              </a:rPr>
              <a:t>2001-2011, &gt;</a:t>
            </a:r>
            <a:r>
              <a:rPr lang="en-US" sz="1400" dirty="0">
                <a:solidFill>
                  <a:prstClr val="black"/>
                </a:solidFill>
              </a:rPr>
              <a:t>12,000,000 wet days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82766" y="5561876"/>
            <a:ext cx="47107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400" dirty="0">
                <a:solidFill>
                  <a:prstClr val="black"/>
                </a:solidFill>
              </a:rPr>
              <a:t>Used 32 km gridded QPE and QPF from NCEP/WPC from 2007-2011.   For 1-day lead time.  Note QPF for Western RFC’s and New England are best.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66668" y="6516786"/>
            <a:ext cx="29170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200" b="1" i="1" dirty="0">
                <a:solidFill>
                  <a:prstClr val="black"/>
                </a:solidFill>
              </a:rPr>
              <a:t>Slide courtesy of F.M. Ralph, Scripps/CW3E</a:t>
            </a:r>
          </a:p>
        </p:txBody>
      </p:sp>
    </p:spTree>
    <p:extLst>
      <p:ext uri="{BB962C8B-B14F-4D97-AF65-F5344CB8AC3E}">
        <p14:creationId xmlns:p14="http://schemas.microsoft.com/office/powerpoint/2010/main" val="422594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61"/>
          <a:stretch/>
        </p:blipFill>
        <p:spPr bwMode="auto">
          <a:xfrm>
            <a:off x="1056318" y="0"/>
            <a:ext cx="7031364" cy="6324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618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8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ARs crossing the Baja Peninsula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79290"/>
            <a:ext cx="8229600" cy="5316910"/>
          </a:xfrm>
        </p:spPr>
        <p:txBody>
          <a:bodyPr>
            <a:normAutofit/>
          </a:bodyPr>
          <a:lstStyle/>
          <a:p>
            <a:r>
              <a:rPr lang="en-US" sz="2000" u="sng" dirty="0" smtClean="0">
                <a:latin typeface="Times New Roman"/>
                <a:cs typeface="Times New Roman"/>
              </a:rPr>
              <a:t>Motivation</a:t>
            </a:r>
            <a:endParaRPr lang="en-US" sz="2000" dirty="0" smtClean="0">
              <a:latin typeface="Times New Roman"/>
              <a:cs typeface="Times New Roman"/>
            </a:endParaRPr>
          </a:p>
          <a:p>
            <a:pPr lvl="1"/>
            <a:r>
              <a:rPr lang="en-US" sz="1600" dirty="0" smtClean="0">
                <a:latin typeface="Times New Roman"/>
                <a:cs typeface="Times New Roman"/>
              </a:rPr>
              <a:t>Provide a follow-up to the work of Dettinger et </a:t>
            </a:r>
            <a:br>
              <a:rPr lang="en-US" sz="1600" dirty="0" smtClean="0">
                <a:latin typeface="Times New Roman"/>
                <a:cs typeface="Times New Roman"/>
              </a:rPr>
            </a:br>
            <a:r>
              <a:rPr lang="en-US" sz="1600" dirty="0" smtClean="0">
                <a:latin typeface="Times New Roman"/>
                <a:cs typeface="Times New Roman"/>
              </a:rPr>
              <a:t>al. (2011), which assessed the influence of ARs on</a:t>
            </a:r>
            <a:br>
              <a:rPr lang="en-US" sz="1600" dirty="0" smtClean="0">
                <a:latin typeface="Times New Roman"/>
                <a:cs typeface="Times New Roman"/>
              </a:rPr>
            </a:br>
            <a:r>
              <a:rPr lang="en-US" sz="1600" dirty="0" smtClean="0">
                <a:latin typeface="Times New Roman"/>
                <a:cs typeface="Times New Roman"/>
              </a:rPr>
              <a:t>western U.S. precipitation, but did not consider</a:t>
            </a:r>
            <a:br>
              <a:rPr lang="en-US" sz="1600" dirty="0" smtClean="0">
                <a:latin typeface="Times New Roman"/>
                <a:cs typeface="Times New Roman"/>
              </a:rPr>
            </a:br>
            <a:r>
              <a:rPr lang="en-US" sz="1600" dirty="0" smtClean="0">
                <a:latin typeface="Times New Roman"/>
                <a:cs typeface="Times New Roman"/>
              </a:rPr>
              <a:t>ARs crossing the Baja Peninsula</a:t>
            </a:r>
            <a:br>
              <a:rPr lang="en-US" sz="1600" dirty="0" smtClean="0">
                <a:latin typeface="Times New Roman"/>
                <a:cs typeface="Times New Roman"/>
              </a:rPr>
            </a:br>
            <a:endParaRPr lang="en-US" sz="1600" dirty="0" smtClean="0">
              <a:latin typeface="Times New Roman"/>
              <a:cs typeface="Times New Roman"/>
            </a:endParaRPr>
          </a:p>
          <a:p>
            <a:r>
              <a:rPr lang="en-US" sz="2000" u="sng" dirty="0" smtClean="0">
                <a:latin typeface="Times New Roman"/>
                <a:cs typeface="Times New Roman"/>
              </a:rPr>
              <a:t>Method</a:t>
            </a:r>
            <a:endParaRPr lang="en-US" sz="2000" dirty="0" smtClean="0">
              <a:latin typeface="Times New Roman"/>
              <a:cs typeface="Times New Roman"/>
            </a:endParaRPr>
          </a:p>
          <a:p>
            <a:pPr lvl="1"/>
            <a:r>
              <a:rPr lang="en-US" sz="1600" dirty="0" smtClean="0">
                <a:latin typeface="Times New Roman"/>
                <a:cs typeface="Times New Roman"/>
              </a:rPr>
              <a:t>If an AR is present for ~24 h along the North </a:t>
            </a:r>
            <a:br>
              <a:rPr lang="en-US" sz="1600" dirty="0" smtClean="0">
                <a:latin typeface="Times New Roman"/>
                <a:cs typeface="Times New Roman"/>
              </a:rPr>
            </a:br>
            <a:r>
              <a:rPr lang="en-US" sz="1600" dirty="0" smtClean="0">
                <a:latin typeface="Times New Roman"/>
                <a:cs typeface="Times New Roman"/>
              </a:rPr>
              <a:t>American</a:t>
            </a:r>
            <a:r>
              <a:rPr lang="en-US" sz="1600" dirty="0">
                <a:latin typeface="Times New Roman"/>
                <a:cs typeface="Times New Roman"/>
              </a:rPr>
              <a:t> </a:t>
            </a:r>
            <a:r>
              <a:rPr lang="en-US" sz="1600" dirty="0" smtClean="0">
                <a:latin typeface="Times New Roman"/>
                <a:cs typeface="Times New Roman"/>
              </a:rPr>
              <a:t>west coast from 24–52.5°N,</a:t>
            </a:r>
            <a:br>
              <a:rPr lang="en-US" sz="1600" dirty="0" smtClean="0">
                <a:latin typeface="Times New Roman"/>
                <a:cs typeface="Times New Roman"/>
              </a:rPr>
            </a:br>
            <a:r>
              <a:rPr lang="en-US" sz="1600" dirty="0" smtClean="0">
                <a:latin typeface="Times New Roman"/>
                <a:cs typeface="Times New Roman"/>
              </a:rPr>
              <a:t>precipitation on that day and the next are</a:t>
            </a:r>
            <a:br>
              <a:rPr lang="en-US" sz="1600" dirty="0" smtClean="0">
                <a:latin typeface="Times New Roman"/>
                <a:cs typeface="Times New Roman"/>
              </a:rPr>
            </a:br>
            <a:r>
              <a:rPr lang="en-US" sz="1600" dirty="0" smtClean="0">
                <a:latin typeface="Times New Roman"/>
                <a:cs typeface="Times New Roman"/>
              </a:rPr>
              <a:t>attributed to the AR.</a:t>
            </a:r>
          </a:p>
          <a:p>
            <a:pPr lvl="1"/>
            <a:r>
              <a:rPr lang="en-US" sz="1600" dirty="0" smtClean="0">
                <a:latin typeface="Times New Roman"/>
                <a:cs typeface="Times New Roman"/>
              </a:rPr>
              <a:t>The “AR fraction” is the fraction of total</a:t>
            </a:r>
            <a:br>
              <a:rPr lang="en-US" sz="1600" dirty="0" smtClean="0">
                <a:latin typeface="Times New Roman"/>
                <a:cs typeface="Times New Roman"/>
              </a:rPr>
            </a:br>
            <a:r>
              <a:rPr lang="en-US" sz="1600" dirty="0" smtClean="0">
                <a:latin typeface="Times New Roman"/>
                <a:cs typeface="Times New Roman"/>
              </a:rPr>
              <a:t>cool-season (Nov – Apr) precipitation</a:t>
            </a:r>
            <a:br>
              <a:rPr lang="en-US" sz="1600" dirty="0" smtClean="0">
                <a:latin typeface="Times New Roman"/>
                <a:cs typeface="Times New Roman"/>
              </a:rPr>
            </a:br>
            <a:r>
              <a:rPr lang="en-US" sz="1600" dirty="0" smtClean="0">
                <a:latin typeface="Times New Roman"/>
                <a:cs typeface="Times New Roman"/>
              </a:rPr>
              <a:t>attributed to ARs</a:t>
            </a:r>
          </a:p>
          <a:p>
            <a:pPr lvl="1"/>
            <a:r>
              <a:rPr lang="en-US" sz="1600" dirty="0" smtClean="0">
                <a:latin typeface="Times New Roman"/>
                <a:cs typeface="Times New Roman"/>
              </a:rPr>
              <a:t>Includes Baja Peninsula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9146" t="35236" r="55033" b="19699"/>
          <a:stretch/>
        </p:blipFill>
        <p:spPr>
          <a:xfrm>
            <a:off x="5678424" y="2551176"/>
            <a:ext cx="3008376" cy="3904488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6865460" y="2959944"/>
            <a:ext cx="477431" cy="2291570"/>
          </a:xfrm>
          <a:custGeom>
            <a:avLst/>
            <a:gdLst>
              <a:gd name="connsiteX0" fmla="*/ 76389 w 477431"/>
              <a:gd name="connsiteY0" fmla="*/ 0 h 2291570"/>
              <a:gd name="connsiteX1" fmla="*/ 66840 w 477431"/>
              <a:gd name="connsiteY1" fmla="*/ 47741 h 2291570"/>
              <a:gd name="connsiteX2" fmla="*/ 57292 w 477431"/>
              <a:gd name="connsiteY2" fmla="*/ 124127 h 2291570"/>
              <a:gd name="connsiteX3" fmla="*/ 28646 w 477431"/>
              <a:gd name="connsiteY3" fmla="*/ 143223 h 2291570"/>
              <a:gd name="connsiteX4" fmla="*/ 9548 w 477431"/>
              <a:gd name="connsiteY4" fmla="*/ 162320 h 2291570"/>
              <a:gd name="connsiteX5" fmla="*/ 0 w 477431"/>
              <a:gd name="connsiteY5" fmla="*/ 190964 h 2291570"/>
              <a:gd name="connsiteX6" fmla="*/ 19097 w 477431"/>
              <a:gd name="connsiteY6" fmla="*/ 267350 h 2291570"/>
              <a:gd name="connsiteX7" fmla="*/ 66840 w 477431"/>
              <a:gd name="connsiteY7" fmla="*/ 305543 h 2291570"/>
              <a:gd name="connsiteX8" fmla="*/ 85937 w 477431"/>
              <a:gd name="connsiteY8" fmla="*/ 334188 h 2291570"/>
              <a:gd name="connsiteX9" fmla="*/ 124132 w 477431"/>
              <a:gd name="connsiteY9" fmla="*/ 381929 h 2291570"/>
              <a:gd name="connsiteX10" fmla="*/ 143229 w 477431"/>
              <a:gd name="connsiteY10" fmla="*/ 439218 h 2291570"/>
              <a:gd name="connsiteX11" fmla="*/ 162326 w 477431"/>
              <a:gd name="connsiteY11" fmla="*/ 477411 h 2291570"/>
              <a:gd name="connsiteX12" fmla="*/ 171875 w 477431"/>
              <a:gd name="connsiteY12" fmla="*/ 506055 h 2291570"/>
              <a:gd name="connsiteX13" fmla="*/ 190972 w 477431"/>
              <a:gd name="connsiteY13" fmla="*/ 534700 h 2291570"/>
              <a:gd name="connsiteX14" fmla="*/ 210070 w 477431"/>
              <a:gd name="connsiteY14" fmla="*/ 591989 h 2291570"/>
              <a:gd name="connsiteX15" fmla="*/ 200521 w 477431"/>
              <a:gd name="connsiteY15" fmla="*/ 773405 h 2291570"/>
              <a:gd name="connsiteX16" fmla="*/ 181424 w 477431"/>
              <a:gd name="connsiteY16" fmla="*/ 830694 h 2291570"/>
              <a:gd name="connsiteX17" fmla="*/ 162326 w 477431"/>
              <a:gd name="connsiteY17" fmla="*/ 849791 h 2291570"/>
              <a:gd name="connsiteX18" fmla="*/ 133681 w 477431"/>
              <a:gd name="connsiteY18" fmla="*/ 945273 h 2291570"/>
              <a:gd name="connsiteX19" fmla="*/ 114583 w 477431"/>
              <a:gd name="connsiteY19" fmla="*/ 964369 h 2291570"/>
              <a:gd name="connsiteX20" fmla="*/ 105035 w 477431"/>
              <a:gd name="connsiteY20" fmla="*/ 993014 h 2291570"/>
              <a:gd name="connsiteX21" fmla="*/ 85937 w 477431"/>
              <a:gd name="connsiteY21" fmla="*/ 1012110 h 2291570"/>
              <a:gd name="connsiteX22" fmla="*/ 66840 w 477431"/>
              <a:gd name="connsiteY22" fmla="*/ 1107592 h 2291570"/>
              <a:gd name="connsiteX23" fmla="*/ 57292 w 477431"/>
              <a:gd name="connsiteY23" fmla="*/ 1136237 h 2291570"/>
              <a:gd name="connsiteX24" fmla="*/ 66840 w 477431"/>
              <a:gd name="connsiteY24" fmla="*/ 1203074 h 2291570"/>
              <a:gd name="connsiteX25" fmla="*/ 66840 w 477431"/>
              <a:gd name="connsiteY25" fmla="*/ 1279460 h 2291570"/>
              <a:gd name="connsiteX26" fmla="*/ 47743 w 477431"/>
              <a:gd name="connsiteY26" fmla="*/ 1298557 h 2291570"/>
              <a:gd name="connsiteX27" fmla="*/ 19097 w 477431"/>
              <a:gd name="connsiteY27" fmla="*/ 1355846 h 2291570"/>
              <a:gd name="connsiteX28" fmla="*/ 38194 w 477431"/>
              <a:gd name="connsiteY28" fmla="*/ 1422683 h 2291570"/>
              <a:gd name="connsiteX29" fmla="*/ 57292 w 477431"/>
              <a:gd name="connsiteY29" fmla="*/ 1451328 h 2291570"/>
              <a:gd name="connsiteX30" fmla="*/ 76389 w 477431"/>
              <a:gd name="connsiteY30" fmla="*/ 1594551 h 2291570"/>
              <a:gd name="connsiteX31" fmla="*/ 95486 w 477431"/>
              <a:gd name="connsiteY31" fmla="*/ 1651840 h 2291570"/>
              <a:gd name="connsiteX32" fmla="*/ 114583 w 477431"/>
              <a:gd name="connsiteY32" fmla="*/ 1670937 h 2291570"/>
              <a:gd name="connsiteX33" fmla="*/ 124132 w 477431"/>
              <a:gd name="connsiteY33" fmla="*/ 1737774 h 2291570"/>
              <a:gd name="connsiteX34" fmla="*/ 133681 w 477431"/>
              <a:gd name="connsiteY34" fmla="*/ 1766419 h 2291570"/>
              <a:gd name="connsiteX35" fmla="*/ 162326 w 477431"/>
              <a:gd name="connsiteY35" fmla="*/ 1919190 h 2291570"/>
              <a:gd name="connsiteX36" fmla="*/ 181424 w 477431"/>
              <a:gd name="connsiteY36" fmla="*/ 1976479 h 2291570"/>
              <a:gd name="connsiteX37" fmla="*/ 200521 w 477431"/>
              <a:gd name="connsiteY37" fmla="*/ 1995576 h 2291570"/>
              <a:gd name="connsiteX38" fmla="*/ 219618 w 477431"/>
              <a:gd name="connsiteY38" fmla="*/ 2062413 h 2291570"/>
              <a:gd name="connsiteX39" fmla="*/ 296007 w 477431"/>
              <a:gd name="connsiteY39" fmla="*/ 2100606 h 2291570"/>
              <a:gd name="connsiteX40" fmla="*/ 343750 w 477431"/>
              <a:gd name="connsiteY40" fmla="*/ 2138799 h 2291570"/>
              <a:gd name="connsiteX41" fmla="*/ 391493 w 477431"/>
              <a:gd name="connsiteY41" fmla="*/ 2176992 h 2291570"/>
              <a:gd name="connsiteX42" fmla="*/ 401042 w 477431"/>
              <a:gd name="connsiteY42" fmla="*/ 2205636 h 2291570"/>
              <a:gd name="connsiteX43" fmla="*/ 429688 w 477431"/>
              <a:gd name="connsiteY43" fmla="*/ 2215184 h 2291570"/>
              <a:gd name="connsiteX44" fmla="*/ 448785 w 477431"/>
              <a:gd name="connsiteY44" fmla="*/ 2234281 h 2291570"/>
              <a:gd name="connsiteX45" fmla="*/ 467882 w 477431"/>
              <a:gd name="connsiteY45" fmla="*/ 2262925 h 2291570"/>
              <a:gd name="connsiteX46" fmla="*/ 477431 w 477431"/>
              <a:gd name="connsiteY46" fmla="*/ 2291570 h 229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77431" h="2291570">
                <a:moveTo>
                  <a:pt x="76389" y="0"/>
                </a:moveTo>
                <a:cubicBezTo>
                  <a:pt x="73206" y="15914"/>
                  <a:pt x="69308" y="31701"/>
                  <a:pt x="66840" y="47741"/>
                </a:cubicBezTo>
                <a:cubicBezTo>
                  <a:pt x="62938" y="73103"/>
                  <a:pt x="66822" y="100302"/>
                  <a:pt x="57292" y="124127"/>
                </a:cubicBezTo>
                <a:cubicBezTo>
                  <a:pt x="53030" y="134782"/>
                  <a:pt x="37607" y="136054"/>
                  <a:pt x="28646" y="143223"/>
                </a:cubicBezTo>
                <a:cubicBezTo>
                  <a:pt x="21616" y="148847"/>
                  <a:pt x="15914" y="155954"/>
                  <a:pt x="9548" y="162320"/>
                </a:cubicBezTo>
                <a:cubicBezTo>
                  <a:pt x="6365" y="171868"/>
                  <a:pt x="0" y="180900"/>
                  <a:pt x="0" y="190964"/>
                </a:cubicBezTo>
                <a:cubicBezTo>
                  <a:pt x="0" y="197813"/>
                  <a:pt x="11561" y="254791"/>
                  <a:pt x="19097" y="267350"/>
                </a:cubicBezTo>
                <a:cubicBezTo>
                  <a:pt x="28169" y="282469"/>
                  <a:pt x="53827" y="296868"/>
                  <a:pt x="66840" y="305543"/>
                </a:cubicBezTo>
                <a:cubicBezTo>
                  <a:pt x="73206" y="315091"/>
                  <a:pt x="78768" y="325227"/>
                  <a:pt x="85937" y="334188"/>
                </a:cubicBezTo>
                <a:cubicBezTo>
                  <a:pt x="105781" y="358992"/>
                  <a:pt x="109435" y="348861"/>
                  <a:pt x="124132" y="381929"/>
                </a:cubicBezTo>
                <a:cubicBezTo>
                  <a:pt x="132308" y="400323"/>
                  <a:pt x="134227" y="421214"/>
                  <a:pt x="143229" y="439218"/>
                </a:cubicBezTo>
                <a:cubicBezTo>
                  <a:pt x="149595" y="451949"/>
                  <a:pt x="156719" y="464328"/>
                  <a:pt x="162326" y="477411"/>
                </a:cubicBezTo>
                <a:cubicBezTo>
                  <a:pt x="166291" y="486662"/>
                  <a:pt x="167374" y="497053"/>
                  <a:pt x="171875" y="506055"/>
                </a:cubicBezTo>
                <a:cubicBezTo>
                  <a:pt x="177007" y="516319"/>
                  <a:pt x="186311" y="524213"/>
                  <a:pt x="190972" y="534700"/>
                </a:cubicBezTo>
                <a:cubicBezTo>
                  <a:pt x="199148" y="553094"/>
                  <a:pt x="210070" y="591989"/>
                  <a:pt x="210070" y="591989"/>
                </a:cubicBezTo>
                <a:cubicBezTo>
                  <a:pt x="206887" y="652461"/>
                  <a:pt x="207736" y="713281"/>
                  <a:pt x="200521" y="773405"/>
                </a:cubicBezTo>
                <a:cubicBezTo>
                  <a:pt x="198123" y="793391"/>
                  <a:pt x="195658" y="816461"/>
                  <a:pt x="181424" y="830694"/>
                </a:cubicBezTo>
                <a:lnTo>
                  <a:pt x="162326" y="849791"/>
                </a:lnTo>
                <a:cubicBezTo>
                  <a:pt x="157999" y="867100"/>
                  <a:pt x="141431" y="937524"/>
                  <a:pt x="133681" y="945273"/>
                </a:cubicBezTo>
                <a:lnTo>
                  <a:pt x="114583" y="964369"/>
                </a:lnTo>
                <a:cubicBezTo>
                  <a:pt x="111400" y="973917"/>
                  <a:pt x="110213" y="984384"/>
                  <a:pt x="105035" y="993014"/>
                </a:cubicBezTo>
                <a:cubicBezTo>
                  <a:pt x="100403" y="1000733"/>
                  <a:pt x="88784" y="1003570"/>
                  <a:pt x="85937" y="1012110"/>
                </a:cubicBezTo>
                <a:cubicBezTo>
                  <a:pt x="75672" y="1042902"/>
                  <a:pt x="77104" y="1076800"/>
                  <a:pt x="66840" y="1107592"/>
                </a:cubicBezTo>
                <a:lnTo>
                  <a:pt x="57292" y="1136237"/>
                </a:lnTo>
                <a:cubicBezTo>
                  <a:pt x="60475" y="1158516"/>
                  <a:pt x="62426" y="1181006"/>
                  <a:pt x="66840" y="1203074"/>
                </a:cubicBezTo>
                <a:cubicBezTo>
                  <a:pt x="74919" y="1243466"/>
                  <a:pt x="89009" y="1227733"/>
                  <a:pt x="66840" y="1279460"/>
                </a:cubicBezTo>
                <a:cubicBezTo>
                  <a:pt x="63294" y="1287734"/>
                  <a:pt x="53367" y="1291527"/>
                  <a:pt x="47743" y="1298557"/>
                </a:cubicBezTo>
                <a:cubicBezTo>
                  <a:pt x="26588" y="1325000"/>
                  <a:pt x="29183" y="1325590"/>
                  <a:pt x="19097" y="1355846"/>
                </a:cubicBezTo>
                <a:cubicBezTo>
                  <a:pt x="22155" y="1368078"/>
                  <a:pt x="31347" y="1408989"/>
                  <a:pt x="38194" y="1422683"/>
                </a:cubicBezTo>
                <a:cubicBezTo>
                  <a:pt x="43326" y="1432947"/>
                  <a:pt x="50926" y="1441780"/>
                  <a:pt x="57292" y="1451328"/>
                </a:cubicBezTo>
                <a:cubicBezTo>
                  <a:pt x="84414" y="1532693"/>
                  <a:pt x="45235" y="1407634"/>
                  <a:pt x="76389" y="1594551"/>
                </a:cubicBezTo>
                <a:cubicBezTo>
                  <a:pt x="79698" y="1614406"/>
                  <a:pt x="81252" y="1637606"/>
                  <a:pt x="95486" y="1651840"/>
                </a:cubicBezTo>
                <a:lnTo>
                  <a:pt x="114583" y="1670937"/>
                </a:lnTo>
                <a:cubicBezTo>
                  <a:pt x="117766" y="1693216"/>
                  <a:pt x="119718" y="1715706"/>
                  <a:pt x="124132" y="1737774"/>
                </a:cubicBezTo>
                <a:cubicBezTo>
                  <a:pt x="126106" y="1747643"/>
                  <a:pt x="132151" y="1756471"/>
                  <a:pt x="133681" y="1766419"/>
                </a:cubicBezTo>
                <a:cubicBezTo>
                  <a:pt x="156784" y="1916583"/>
                  <a:pt x="125844" y="1809749"/>
                  <a:pt x="162326" y="1919190"/>
                </a:cubicBezTo>
                <a:lnTo>
                  <a:pt x="181424" y="1976479"/>
                </a:lnTo>
                <a:lnTo>
                  <a:pt x="200521" y="1995576"/>
                </a:lnTo>
                <a:cubicBezTo>
                  <a:pt x="202304" y="2002706"/>
                  <a:pt x="213750" y="2052632"/>
                  <a:pt x="219618" y="2062413"/>
                </a:cubicBezTo>
                <a:cubicBezTo>
                  <a:pt x="240542" y="2097286"/>
                  <a:pt x="257919" y="2075216"/>
                  <a:pt x="296007" y="2100606"/>
                </a:cubicBezTo>
                <a:cubicBezTo>
                  <a:pt x="384177" y="2159382"/>
                  <a:pt x="275720" y="2084377"/>
                  <a:pt x="343750" y="2138799"/>
                </a:cubicBezTo>
                <a:cubicBezTo>
                  <a:pt x="403977" y="2186979"/>
                  <a:pt x="345383" y="2130882"/>
                  <a:pt x="391493" y="2176992"/>
                </a:cubicBezTo>
                <a:cubicBezTo>
                  <a:pt x="394676" y="2186540"/>
                  <a:pt x="393925" y="2198520"/>
                  <a:pt x="401042" y="2205636"/>
                </a:cubicBezTo>
                <a:cubicBezTo>
                  <a:pt x="408159" y="2212753"/>
                  <a:pt x="421057" y="2210006"/>
                  <a:pt x="429688" y="2215184"/>
                </a:cubicBezTo>
                <a:cubicBezTo>
                  <a:pt x="437408" y="2219816"/>
                  <a:pt x="443161" y="2227251"/>
                  <a:pt x="448785" y="2234281"/>
                </a:cubicBezTo>
                <a:cubicBezTo>
                  <a:pt x="455954" y="2243242"/>
                  <a:pt x="462750" y="2252661"/>
                  <a:pt x="467882" y="2262925"/>
                </a:cubicBezTo>
                <a:cubicBezTo>
                  <a:pt x="472383" y="2271927"/>
                  <a:pt x="477431" y="2291570"/>
                  <a:pt x="477431" y="2291570"/>
                </a:cubicBezTo>
              </a:path>
            </a:pathLst>
          </a:cu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7352440" y="5299255"/>
            <a:ext cx="401042" cy="926176"/>
          </a:xfrm>
          <a:custGeom>
            <a:avLst/>
            <a:gdLst>
              <a:gd name="connsiteX0" fmla="*/ 0 w 401042"/>
              <a:gd name="connsiteY0" fmla="*/ 0 h 926176"/>
              <a:gd name="connsiteX1" fmla="*/ 9548 w 401042"/>
              <a:gd name="connsiteY1" fmla="*/ 114579 h 926176"/>
              <a:gd name="connsiteX2" fmla="*/ 19097 w 401042"/>
              <a:gd name="connsiteY2" fmla="*/ 143223 h 926176"/>
              <a:gd name="connsiteX3" fmla="*/ 38194 w 401042"/>
              <a:gd name="connsiteY3" fmla="*/ 162320 h 926176"/>
              <a:gd name="connsiteX4" fmla="*/ 66840 w 401042"/>
              <a:gd name="connsiteY4" fmla="*/ 181416 h 926176"/>
              <a:gd name="connsiteX5" fmla="*/ 85937 w 401042"/>
              <a:gd name="connsiteY5" fmla="*/ 267350 h 926176"/>
              <a:gd name="connsiteX6" fmla="*/ 105034 w 401042"/>
              <a:gd name="connsiteY6" fmla="*/ 324639 h 926176"/>
              <a:gd name="connsiteX7" fmla="*/ 114583 w 401042"/>
              <a:gd name="connsiteY7" fmla="*/ 353284 h 926176"/>
              <a:gd name="connsiteX8" fmla="*/ 143229 w 401042"/>
              <a:gd name="connsiteY8" fmla="*/ 372380 h 926176"/>
              <a:gd name="connsiteX9" fmla="*/ 124132 w 401042"/>
              <a:gd name="connsiteY9" fmla="*/ 420121 h 926176"/>
              <a:gd name="connsiteX10" fmla="*/ 85937 w 401042"/>
              <a:gd name="connsiteY10" fmla="*/ 458314 h 926176"/>
              <a:gd name="connsiteX11" fmla="*/ 95486 w 401042"/>
              <a:gd name="connsiteY11" fmla="*/ 486959 h 926176"/>
              <a:gd name="connsiteX12" fmla="*/ 133680 w 401042"/>
              <a:gd name="connsiteY12" fmla="*/ 534700 h 926176"/>
              <a:gd name="connsiteX13" fmla="*/ 181423 w 401042"/>
              <a:gd name="connsiteY13" fmla="*/ 620634 h 926176"/>
              <a:gd name="connsiteX14" fmla="*/ 200521 w 401042"/>
              <a:gd name="connsiteY14" fmla="*/ 639730 h 926176"/>
              <a:gd name="connsiteX15" fmla="*/ 238715 w 401042"/>
              <a:gd name="connsiteY15" fmla="*/ 658826 h 926176"/>
              <a:gd name="connsiteX16" fmla="*/ 296007 w 401042"/>
              <a:gd name="connsiteY16" fmla="*/ 677923 h 926176"/>
              <a:gd name="connsiteX17" fmla="*/ 343750 w 401042"/>
              <a:gd name="connsiteY17" fmla="*/ 716116 h 926176"/>
              <a:gd name="connsiteX18" fmla="*/ 381945 w 401042"/>
              <a:gd name="connsiteY18" fmla="*/ 763857 h 926176"/>
              <a:gd name="connsiteX19" fmla="*/ 372396 w 401042"/>
              <a:gd name="connsiteY19" fmla="*/ 802050 h 926176"/>
              <a:gd name="connsiteX20" fmla="*/ 353299 w 401042"/>
              <a:gd name="connsiteY20" fmla="*/ 859339 h 926176"/>
              <a:gd name="connsiteX21" fmla="*/ 362847 w 401042"/>
              <a:gd name="connsiteY21" fmla="*/ 897532 h 926176"/>
              <a:gd name="connsiteX22" fmla="*/ 401042 w 401042"/>
              <a:gd name="connsiteY22" fmla="*/ 926176 h 926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01042" h="926176">
                <a:moveTo>
                  <a:pt x="0" y="0"/>
                </a:moveTo>
                <a:cubicBezTo>
                  <a:pt x="3183" y="38193"/>
                  <a:pt x="4483" y="76590"/>
                  <a:pt x="9548" y="114579"/>
                </a:cubicBezTo>
                <a:cubicBezTo>
                  <a:pt x="10878" y="124555"/>
                  <a:pt x="13919" y="134593"/>
                  <a:pt x="19097" y="143223"/>
                </a:cubicBezTo>
                <a:cubicBezTo>
                  <a:pt x="23729" y="150942"/>
                  <a:pt x="31164" y="156696"/>
                  <a:pt x="38194" y="162320"/>
                </a:cubicBezTo>
                <a:cubicBezTo>
                  <a:pt x="47155" y="169489"/>
                  <a:pt x="57291" y="175051"/>
                  <a:pt x="66840" y="181416"/>
                </a:cubicBezTo>
                <a:cubicBezTo>
                  <a:pt x="94159" y="263368"/>
                  <a:pt x="52330" y="132925"/>
                  <a:pt x="85937" y="267350"/>
                </a:cubicBezTo>
                <a:cubicBezTo>
                  <a:pt x="90819" y="286878"/>
                  <a:pt x="98668" y="305543"/>
                  <a:pt x="105034" y="324639"/>
                </a:cubicBezTo>
                <a:cubicBezTo>
                  <a:pt x="108217" y="334187"/>
                  <a:pt x="106208" y="347701"/>
                  <a:pt x="114583" y="353284"/>
                </a:cubicBezTo>
                <a:lnTo>
                  <a:pt x="143229" y="372380"/>
                </a:lnTo>
                <a:cubicBezTo>
                  <a:pt x="136863" y="388294"/>
                  <a:pt x="135105" y="406954"/>
                  <a:pt x="124132" y="420121"/>
                </a:cubicBezTo>
                <a:cubicBezTo>
                  <a:pt x="67547" y="488020"/>
                  <a:pt x="117060" y="364953"/>
                  <a:pt x="85937" y="458314"/>
                </a:cubicBezTo>
                <a:cubicBezTo>
                  <a:pt x="89120" y="467862"/>
                  <a:pt x="90985" y="477957"/>
                  <a:pt x="95486" y="486959"/>
                </a:cubicBezTo>
                <a:cubicBezTo>
                  <a:pt x="107531" y="511047"/>
                  <a:pt x="115919" y="516939"/>
                  <a:pt x="133680" y="534700"/>
                </a:cubicBezTo>
                <a:cubicBezTo>
                  <a:pt x="145687" y="570718"/>
                  <a:pt x="148593" y="587808"/>
                  <a:pt x="181423" y="620634"/>
                </a:cubicBezTo>
                <a:cubicBezTo>
                  <a:pt x="187789" y="626999"/>
                  <a:pt x="193030" y="634737"/>
                  <a:pt x="200521" y="639730"/>
                </a:cubicBezTo>
                <a:cubicBezTo>
                  <a:pt x="212365" y="647625"/>
                  <a:pt x="225499" y="653540"/>
                  <a:pt x="238715" y="658826"/>
                </a:cubicBezTo>
                <a:cubicBezTo>
                  <a:pt x="257406" y="666302"/>
                  <a:pt x="279257" y="666757"/>
                  <a:pt x="296007" y="677923"/>
                </a:cubicBezTo>
                <a:cubicBezTo>
                  <a:pt x="317280" y="692104"/>
                  <a:pt x="328199" y="696677"/>
                  <a:pt x="343750" y="716116"/>
                </a:cubicBezTo>
                <a:cubicBezTo>
                  <a:pt x="391927" y="776335"/>
                  <a:pt x="335837" y="717751"/>
                  <a:pt x="381945" y="763857"/>
                </a:cubicBezTo>
                <a:cubicBezTo>
                  <a:pt x="378762" y="776588"/>
                  <a:pt x="376167" y="789481"/>
                  <a:pt x="372396" y="802050"/>
                </a:cubicBezTo>
                <a:cubicBezTo>
                  <a:pt x="366612" y="821330"/>
                  <a:pt x="353299" y="859339"/>
                  <a:pt x="353299" y="859339"/>
                </a:cubicBezTo>
                <a:cubicBezTo>
                  <a:pt x="356482" y="872070"/>
                  <a:pt x="356978" y="885795"/>
                  <a:pt x="362847" y="897532"/>
                </a:cubicBezTo>
                <a:cubicBezTo>
                  <a:pt x="370890" y="913617"/>
                  <a:pt x="386611" y="918961"/>
                  <a:pt x="401042" y="926176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25916" y="3595201"/>
            <a:ext cx="12564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Neiman et al.</a:t>
            </a:r>
            <a:br>
              <a:rPr lang="en-US" sz="1400" dirty="0" smtClean="0">
                <a:solidFill>
                  <a:srgbClr val="0000FF"/>
                </a:solidFill>
                <a:latin typeface="Times New Roman"/>
                <a:cs typeface="Times New Roman"/>
              </a:rPr>
            </a:br>
            <a:r>
              <a:rPr lang="en-US" sz="1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(2008)</a:t>
            </a:r>
            <a:br>
              <a:rPr lang="en-US" sz="1400" dirty="0" smtClean="0">
                <a:solidFill>
                  <a:srgbClr val="0000FF"/>
                </a:solidFill>
                <a:latin typeface="Times New Roman"/>
                <a:cs typeface="Times New Roman"/>
              </a:rPr>
            </a:br>
            <a:r>
              <a:rPr lang="en-US" sz="1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Dettinger et al.</a:t>
            </a:r>
            <a:br>
              <a:rPr lang="en-US" sz="1400" dirty="0" smtClean="0">
                <a:solidFill>
                  <a:srgbClr val="0000FF"/>
                </a:solidFill>
                <a:latin typeface="Times New Roman"/>
                <a:cs typeface="Times New Roman"/>
              </a:rPr>
            </a:br>
            <a:r>
              <a:rPr lang="en-US" sz="1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(2011)</a:t>
            </a:r>
            <a:endParaRPr lang="en-US" sz="14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32437" y="5544900"/>
            <a:ext cx="1826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addition by Rutz</a:t>
            </a:r>
            <a:br>
              <a:rPr lang="en-US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</a:br>
            <a:r>
              <a:rPr lang="en-US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and Steenburgh (2012)</a:t>
            </a:r>
            <a:endParaRPr lang="en-US" sz="14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88248" y="2863345"/>
            <a:ext cx="700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52.5°N</a:t>
            </a:r>
            <a:endParaRPr lang="en-US" sz="14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07653" y="6065049"/>
            <a:ext cx="700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24.0°N</a:t>
            </a:r>
            <a:endParaRPr lang="en-US" sz="14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60643" y="5135818"/>
            <a:ext cx="700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Times New Roman"/>
                <a:cs typeface="Times New Roman"/>
              </a:rPr>
              <a:t>3</a:t>
            </a:r>
            <a:r>
              <a:rPr lang="en-US" sz="1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2.5°N</a:t>
            </a:r>
            <a:endParaRPr lang="en-US" sz="14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512163" y="3017234"/>
            <a:ext cx="38194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894107" y="5298884"/>
            <a:ext cx="38194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7237479" y="6225431"/>
            <a:ext cx="38194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90500" y="1106269"/>
            <a:ext cx="876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dirty="0" err="1">
                <a:solidFill>
                  <a:prstClr val="black"/>
                </a:solidFill>
                <a:latin typeface="Times New Roman"/>
                <a:cs typeface="Times New Roman"/>
              </a:rPr>
              <a:t>Rutz</a:t>
            </a:r>
            <a:r>
              <a:rPr lang="en-US" dirty="0">
                <a:solidFill>
                  <a:prstClr val="black"/>
                </a:solidFill>
                <a:latin typeface="Times New Roman"/>
                <a:cs typeface="Times New Roman"/>
              </a:rPr>
              <a:t>, J. J. and </a:t>
            </a:r>
            <a:r>
              <a:rPr lang="en-US" dirty="0" err="1">
                <a:solidFill>
                  <a:prstClr val="black"/>
                </a:solidFill>
                <a:latin typeface="Times New Roman"/>
                <a:cs typeface="Times New Roman"/>
              </a:rPr>
              <a:t>Steenburgh</a:t>
            </a:r>
            <a:r>
              <a:rPr lang="en-US" dirty="0">
                <a:solidFill>
                  <a:prstClr val="black"/>
                </a:solidFill>
                <a:latin typeface="Times New Roman"/>
                <a:cs typeface="Times New Roman"/>
              </a:rPr>
              <a:t>, W. J. (2012), Quantifying the role of atmospheric rivers in the interior western United States. Atmos. Sci. </a:t>
            </a:r>
            <a:r>
              <a:rPr lang="en-US" dirty="0" err="1">
                <a:solidFill>
                  <a:prstClr val="black"/>
                </a:solidFill>
                <a:latin typeface="Times New Roman"/>
                <a:cs typeface="Times New Roman"/>
              </a:rPr>
              <a:t>Lett</a:t>
            </a:r>
            <a:r>
              <a:rPr lang="en-US" dirty="0">
                <a:solidFill>
                  <a:prstClr val="black"/>
                </a:solidFill>
                <a:latin typeface="Times New Roman"/>
                <a:cs typeface="Times New Roman"/>
              </a:rPr>
              <a:t>., 13: 257–261. </a:t>
            </a:r>
            <a:r>
              <a:rPr lang="en-US" dirty="0" err="1">
                <a:solidFill>
                  <a:prstClr val="black"/>
                </a:solidFill>
                <a:latin typeface="Times New Roman"/>
                <a:cs typeface="Times New Roman"/>
              </a:rPr>
              <a:t>doi</a:t>
            </a:r>
            <a:r>
              <a:rPr lang="en-US" dirty="0">
                <a:solidFill>
                  <a:prstClr val="black"/>
                </a:solidFill>
                <a:latin typeface="Times New Roman"/>
                <a:cs typeface="Times New Roman"/>
              </a:rPr>
              <a:t>: 10.1002/asl.392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89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673544"/>
            <a:ext cx="2675937" cy="33297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660" y="1673545"/>
            <a:ext cx="2691141" cy="33297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8461" y="1673545"/>
            <a:ext cx="2696918" cy="33297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199" y="5760448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Cool-season “AR fraction” (a) without and (b) with ARs crossing the Baja Peninsula in the CPC gridded precipitation analysis during water years 1998–2008. (c) (b) - (a).</a:t>
            </a:r>
            <a:endParaRPr lang="en-US" sz="14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728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ARs crossing the Baja Peninsula</a:t>
            </a:r>
            <a:endParaRPr lang="en-US" sz="3600" dirty="0">
              <a:latin typeface="Times New Roman"/>
              <a:cs typeface="Times New Roman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" y="5131028"/>
            <a:ext cx="5507257" cy="38783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3210" y="4625450"/>
            <a:ext cx="35481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a)</a:t>
            </a:r>
            <a:endParaRPr lang="en-US" sz="14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11480" y="4623961"/>
            <a:ext cx="35481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Times New Roman"/>
                <a:cs typeface="Times New Roman"/>
              </a:rPr>
              <a:t>b</a:t>
            </a:r>
            <a:r>
              <a:rPr lang="en-US" sz="1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)</a:t>
            </a:r>
            <a:endParaRPr lang="en-US" sz="14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80203" y="4623961"/>
            <a:ext cx="35481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Times New Roman"/>
                <a:cs typeface="Times New Roman"/>
              </a:rPr>
              <a:t>c</a:t>
            </a:r>
            <a:r>
              <a:rPr lang="en-US" sz="1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)</a:t>
            </a:r>
            <a:endParaRPr lang="en-US" sz="14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92"/>
          <a:stretch/>
        </p:blipFill>
        <p:spPr bwMode="auto">
          <a:xfrm>
            <a:off x="422353" y="5079945"/>
            <a:ext cx="5657850" cy="53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09" r="52726"/>
          <a:stretch/>
        </p:blipFill>
        <p:spPr bwMode="auto">
          <a:xfrm>
            <a:off x="6019636" y="5130469"/>
            <a:ext cx="2643187" cy="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03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7829" t="23654" r="37390" b="17008"/>
          <a:stretch/>
        </p:blipFill>
        <p:spPr>
          <a:xfrm>
            <a:off x="108284" y="96252"/>
            <a:ext cx="5020272" cy="67617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7829" t="83272" r="37390" b="8704"/>
          <a:stretch/>
        </p:blipFill>
        <p:spPr>
          <a:xfrm>
            <a:off x="4512188" y="5955297"/>
            <a:ext cx="4403904" cy="8021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20182" y="717451"/>
            <a:ext cx="3695910" cy="230832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The Inland Penetration of Atmospheric Rivers over Western North America: A </a:t>
            </a:r>
            <a:r>
              <a:rPr lang="en-US" sz="2400" b="1" dirty="0" err="1"/>
              <a:t>Lagrangian</a:t>
            </a:r>
            <a:r>
              <a:rPr lang="en-US" sz="2400" b="1" dirty="0"/>
              <a:t> Analysis</a:t>
            </a:r>
            <a:endParaRPr lang="en-US" sz="2400" dirty="0" smtClean="0"/>
          </a:p>
          <a:p>
            <a:pPr algn="ctr"/>
            <a:endParaRPr lang="en-US" sz="1600" dirty="0" smtClean="0"/>
          </a:p>
          <a:p>
            <a:pPr algn="ctr"/>
            <a:r>
              <a:rPr lang="en-US" sz="1600" dirty="0" smtClean="0"/>
              <a:t>J.J. </a:t>
            </a:r>
            <a:r>
              <a:rPr lang="en-US" sz="1600" dirty="0" err="1" smtClean="0"/>
              <a:t>Rutz</a:t>
            </a:r>
            <a:r>
              <a:rPr lang="en-US" sz="1600" dirty="0" smtClean="0"/>
              <a:t>, J. W. </a:t>
            </a:r>
            <a:r>
              <a:rPr lang="en-US" sz="1600" dirty="0" err="1" smtClean="0"/>
              <a:t>Steenburgh</a:t>
            </a:r>
            <a:r>
              <a:rPr lang="en-US" sz="1600" dirty="0" smtClean="0"/>
              <a:t> and F.M. Ralph </a:t>
            </a:r>
            <a:endParaRPr lang="en-US" sz="1600" dirty="0"/>
          </a:p>
          <a:p>
            <a:pPr algn="ctr"/>
            <a:r>
              <a:rPr lang="en-US" sz="1600" dirty="0"/>
              <a:t> </a:t>
            </a:r>
            <a:r>
              <a:rPr lang="en-US" sz="1600" i="1" dirty="0" smtClean="0"/>
              <a:t>Mon. </a:t>
            </a:r>
            <a:r>
              <a:rPr lang="en-US" sz="1600" i="1" dirty="0" err="1"/>
              <a:t>W</a:t>
            </a:r>
            <a:r>
              <a:rPr lang="en-US" sz="1600" i="1" dirty="0" err="1" smtClean="0"/>
              <a:t>ea</a:t>
            </a:r>
            <a:r>
              <a:rPr lang="en-US" sz="1600" i="1" dirty="0" smtClean="0"/>
              <a:t>. Rev., </a:t>
            </a:r>
            <a:r>
              <a:rPr lang="en-US" sz="1600" dirty="0" smtClean="0"/>
              <a:t>2015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4727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8916" y="144670"/>
            <a:ext cx="8386007" cy="169277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Climatology of extreme daily precipitation in Colorado </a:t>
            </a:r>
            <a:endParaRPr lang="en-US" sz="2800" b="1" dirty="0" smtClean="0"/>
          </a:p>
          <a:p>
            <a:pPr algn="ctr"/>
            <a:r>
              <a:rPr lang="en-US" sz="2800" b="1" dirty="0" smtClean="0"/>
              <a:t>and </a:t>
            </a:r>
            <a:r>
              <a:rPr lang="en-US" sz="2800" b="1" dirty="0"/>
              <a:t>its diverse spatial and seasonal </a:t>
            </a:r>
            <a:r>
              <a:rPr lang="en-US" sz="2800" b="1" dirty="0" smtClean="0"/>
              <a:t>variability</a:t>
            </a:r>
          </a:p>
          <a:p>
            <a:pPr algn="ctr"/>
            <a:endParaRPr lang="en-US" sz="1600" dirty="0" smtClean="0"/>
          </a:p>
          <a:p>
            <a:pPr algn="ctr"/>
            <a:r>
              <a:rPr lang="en-US" sz="1600" dirty="0" smtClean="0"/>
              <a:t>Mahoney</a:t>
            </a:r>
            <a:r>
              <a:rPr lang="en-US" sz="1600" dirty="0"/>
              <a:t>, K.,  F.M. Ralph, K. </a:t>
            </a:r>
            <a:r>
              <a:rPr lang="en-US" sz="1600" dirty="0" err="1"/>
              <a:t>Wolter</a:t>
            </a:r>
            <a:r>
              <a:rPr lang="en-US" sz="1600" dirty="0"/>
              <a:t>, N. </a:t>
            </a:r>
            <a:r>
              <a:rPr lang="en-US" sz="1600" dirty="0" err="1"/>
              <a:t>Doesken</a:t>
            </a:r>
            <a:r>
              <a:rPr lang="en-US" sz="1600" dirty="0"/>
              <a:t>, M. Dettinger, D. </a:t>
            </a:r>
            <a:r>
              <a:rPr lang="en-US" sz="1600" dirty="0" err="1"/>
              <a:t>Gottas</a:t>
            </a:r>
            <a:r>
              <a:rPr lang="en-US" sz="1600" dirty="0"/>
              <a:t>, T. Coleman, and A. </a:t>
            </a:r>
            <a:r>
              <a:rPr lang="en-US" sz="1600" dirty="0" smtClean="0"/>
              <a:t>White </a:t>
            </a:r>
            <a:endParaRPr lang="en-US" sz="1600" dirty="0"/>
          </a:p>
          <a:p>
            <a:pPr algn="ctr"/>
            <a:r>
              <a:rPr lang="en-US" sz="1600" dirty="0"/>
              <a:t> J. </a:t>
            </a:r>
            <a:r>
              <a:rPr lang="en-US" sz="1600" dirty="0" smtClean="0"/>
              <a:t>Hydrometeorology, </a:t>
            </a:r>
            <a:r>
              <a:rPr lang="en-US" sz="1600" dirty="0"/>
              <a:t>2015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29970" t="23849" r="30007" b="10654"/>
          <a:stretch/>
        </p:blipFill>
        <p:spPr>
          <a:xfrm>
            <a:off x="84221" y="2075590"/>
            <a:ext cx="4391526" cy="40426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7997" t="24273" r="28363" b="10814"/>
          <a:stretch/>
        </p:blipFill>
        <p:spPr>
          <a:xfrm>
            <a:off x="4692315" y="2075590"/>
            <a:ext cx="4338393" cy="36298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5116009" y="2130582"/>
            <a:ext cx="2630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Events above 2500 m MSL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27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494" y="274638"/>
            <a:ext cx="8704162" cy="711004"/>
          </a:xfr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3600" dirty="0" smtClean="0"/>
              <a:t>Seasonal contribution to annual precipitation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1067" t="52752" r="50454" b="17361"/>
          <a:stretch/>
        </p:blipFill>
        <p:spPr>
          <a:xfrm>
            <a:off x="0" y="1560454"/>
            <a:ext cx="4572000" cy="41594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1067" t="23460" r="50361" b="47331"/>
          <a:stretch/>
        </p:blipFill>
        <p:spPr>
          <a:xfrm>
            <a:off x="4442982" y="1479231"/>
            <a:ext cx="4645152" cy="41095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1067" t="82265" r="30665" b="11433"/>
          <a:stretch/>
        </p:blipFill>
        <p:spPr>
          <a:xfrm>
            <a:off x="1129192" y="5680791"/>
            <a:ext cx="6627582" cy="61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15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WOTH WEB BANNER-02.pn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06" r="827" b="67"/>
          <a:stretch/>
        </p:blipFill>
        <p:spPr>
          <a:xfrm>
            <a:off x="1142644" y="5675807"/>
            <a:ext cx="6857999" cy="649888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310244" y="971699"/>
            <a:ext cx="6595642" cy="220355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750" b="1" dirty="0">
                <a:solidFill>
                  <a:prstClr val="white">
                    <a:lumMod val="50000"/>
                  </a:prstClr>
                </a:solidFill>
                <a:latin typeface="Verdana"/>
                <a:cs typeface="Verdana"/>
              </a:rPr>
              <a:t>Atmospheric Rivers and the Need for Seasonal Outlooks by F.M. Ralph Scripps May 2015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375009" y="1195157"/>
            <a:ext cx="6404865" cy="0"/>
          </a:xfrm>
          <a:prstGeom prst="line">
            <a:avLst/>
          </a:prstGeom>
          <a:ln w="6350" cmpd="sng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1310244" y="1195156"/>
            <a:ext cx="5516975" cy="231101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050" b="1" dirty="0">
              <a:solidFill>
                <a:prstClr val="white">
                  <a:lumMod val="50000"/>
                </a:prstClr>
              </a:solidFill>
              <a:latin typeface="Verdana"/>
              <a:cs typeface="Verdana"/>
            </a:endParaRPr>
          </a:p>
        </p:txBody>
      </p:sp>
      <p:pic>
        <p:nvPicPr>
          <p:cNvPr id="8" name="Picture 1" descr="delta_precip_contrib2_pineapple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1" b="41251"/>
          <a:stretch/>
        </p:blipFill>
        <p:spPr bwMode="auto">
          <a:xfrm>
            <a:off x="1375009" y="2428794"/>
            <a:ext cx="6340079" cy="277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28031" y="5116657"/>
            <a:ext cx="50872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350" dirty="0">
                <a:solidFill>
                  <a:prstClr val="black"/>
                </a:solidFill>
              </a:rPr>
              <a:t>Dettinger and Cayan 2014, </a:t>
            </a:r>
            <a:r>
              <a:rPr lang="en-US" sz="1350" i="1" dirty="0">
                <a:solidFill>
                  <a:prstClr val="black"/>
                </a:solidFill>
                <a:latin typeface="Arial Narrow" charset="0"/>
                <a:cs typeface="Arial Narrow" charset="0"/>
              </a:rPr>
              <a:t>San Francisco Estuary and Watershed Science</a:t>
            </a:r>
            <a:r>
              <a:rPr lang="en-US" sz="135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90666" y="1371343"/>
            <a:ext cx="5961953" cy="5770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 defTabSz="342900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few large storms (or their absence)</a:t>
            </a:r>
          </a:p>
          <a:p>
            <a:pPr algn="ctr" defTabSz="342900"/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Account for a disproportionate amount of California’s precipitation variability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18147" y="1983787"/>
            <a:ext cx="5189837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1350" dirty="0">
                <a:solidFill>
                  <a:prstClr val="black"/>
                </a:solidFill>
              </a:rPr>
              <a:t>Water year precipitation, Delta catchment </a:t>
            </a:r>
          </a:p>
          <a:p>
            <a:pPr algn="ctr" defTabSz="342900"/>
            <a:r>
              <a:rPr lang="en-US" sz="1350" dirty="0">
                <a:solidFill>
                  <a:prstClr val="black"/>
                </a:solidFill>
              </a:rPr>
              <a:t>with contributions from days </a:t>
            </a:r>
            <a:r>
              <a:rPr lang="en-US" sz="1350" b="1" dirty="0">
                <a:solidFill>
                  <a:srgbClr val="00FF00"/>
                </a:solidFill>
              </a:rPr>
              <a:t>&lt;95%-</a:t>
            </a:r>
            <a:r>
              <a:rPr lang="en-US" sz="1350" b="1" dirty="0" err="1">
                <a:solidFill>
                  <a:srgbClr val="00FF00"/>
                </a:solidFill>
              </a:rPr>
              <a:t>ile</a:t>
            </a:r>
            <a:r>
              <a:rPr lang="en-US" sz="1350" dirty="0">
                <a:solidFill>
                  <a:prstClr val="black"/>
                </a:solidFill>
              </a:rPr>
              <a:t>, </a:t>
            </a:r>
            <a:r>
              <a:rPr lang="en-US" sz="1350" b="1" dirty="0">
                <a:solidFill>
                  <a:srgbClr val="FF0000"/>
                </a:solidFill>
              </a:rPr>
              <a:t>&gt;95%-</a:t>
            </a:r>
            <a:r>
              <a:rPr lang="en-US" sz="1350" b="1" dirty="0" err="1">
                <a:solidFill>
                  <a:srgbClr val="FF0000"/>
                </a:solidFill>
              </a:rPr>
              <a:t>ile</a:t>
            </a:r>
            <a:endParaRPr lang="en-US" sz="135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65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WOTH WEB BANNER-02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06" r="827" b="67"/>
          <a:stretch/>
        </p:blipFill>
        <p:spPr>
          <a:xfrm>
            <a:off x="1" y="5991482"/>
            <a:ext cx="9143999" cy="866517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2214" t="29809" r="11785" b="14445"/>
          <a:stretch/>
        </p:blipFill>
        <p:spPr>
          <a:xfrm>
            <a:off x="879022" y="2854917"/>
            <a:ext cx="7385957" cy="304740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57200" y="226574"/>
            <a:ext cx="8229600" cy="1586770"/>
            <a:chOff x="2083443" y="226574"/>
            <a:chExt cx="9415250" cy="1586770"/>
          </a:xfrm>
        </p:grpSpPr>
        <p:sp>
          <p:nvSpPr>
            <p:cNvPr id="11" name="Rectangle 10"/>
            <p:cNvSpPr/>
            <p:nvPr/>
          </p:nvSpPr>
          <p:spPr>
            <a:xfrm>
              <a:off x="2083443" y="1167013"/>
              <a:ext cx="9415250" cy="6463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marL="457200" indent="-457200" algn="ctr">
                <a:tabLst>
                  <a:tab pos="-746760" algn="l"/>
                  <a:tab pos="-457200" algn="l"/>
                  <a:tab pos="0" algn="l"/>
                  <a:tab pos="457200" algn="l"/>
                  <a:tab pos="914400" algn="l"/>
                  <a:tab pos="1028700" algn="l"/>
                  <a:tab pos="1143000" algn="l"/>
                  <a:tab pos="2286000" algn="l"/>
                </a:tabLst>
              </a:pPr>
              <a:r>
                <a:rPr lang="en-US" dirty="0" smtClean="0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Guan, B., N.P. </a:t>
              </a:r>
              <a:r>
                <a:rPr lang="en-US" dirty="0" err="1" smtClean="0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Molotch</a:t>
              </a:r>
              <a:r>
                <a:rPr lang="en-US" dirty="0" smtClean="0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, D. </a:t>
              </a:r>
              <a:r>
                <a:rPr lang="en-US" dirty="0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E. </a:t>
              </a:r>
              <a:r>
                <a:rPr lang="en-US" dirty="0" err="1" smtClean="0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Waliser</a:t>
              </a:r>
              <a:r>
                <a:rPr lang="en-US" dirty="0" smtClean="0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, E. </a:t>
              </a:r>
              <a:r>
                <a:rPr lang="en-US" dirty="0" err="1" smtClean="0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Fetzer</a:t>
              </a:r>
              <a:r>
                <a:rPr lang="en-US" dirty="0" smtClean="0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 and P.J. Neiman</a:t>
              </a:r>
            </a:p>
            <a:p>
              <a:pPr marL="457200" indent="-457200" algn="ctr">
                <a:tabLst>
                  <a:tab pos="-746760" algn="l"/>
                  <a:tab pos="-457200" algn="l"/>
                  <a:tab pos="0" algn="l"/>
                  <a:tab pos="457200" algn="l"/>
                  <a:tab pos="914400" algn="l"/>
                  <a:tab pos="1028700" algn="l"/>
                  <a:tab pos="1143000" algn="l"/>
                  <a:tab pos="2286000" algn="l"/>
                </a:tabLst>
              </a:pPr>
              <a:r>
                <a:rPr lang="en-US" i="1" dirty="0" smtClean="0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Water Resources Research</a:t>
              </a:r>
              <a:r>
                <a:rPr lang="en-US" dirty="0" smtClean="0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dirty="0" smtClean="0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2013)</a:t>
              </a:r>
              <a:endParaRPr lang="en-US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083443" y="226574"/>
              <a:ext cx="9415250" cy="8002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300" b="1" dirty="0">
                  <a:solidFill>
                    <a:srgbClr val="221F1F"/>
                  </a:solidFill>
                  <a:latin typeface="Times New Roman" panose="02020603050405020304" pitchFamily="18" charset="0"/>
                </a:rPr>
                <a:t>The 2010/2011 snow season in California’s Sierra Nevada: </a:t>
              </a:r>
              <a:endParaRPr lang="en-US" sz="2300" b="1" dirty="0" smtClean="0">
                <a:solidFill>
                  <a:srgbClr val="221F1F"/>
                </a:solidFill>
                <a:latin typeface="Times New Roman" panose="02020603050405020304" pitchFamily="18" charset="0"/>
              </a:endParaRPr>
            </a:p>
            <a:p>
              <a:pPr algn="ctr"/>
              <a:r>
                <a:rPr lang="en-US" sz="2300" b="1" dirty="0" smtClean="0">
                  <a:solidFill>
                    <a:srgbClr val="221F1F"/>
                  </a:solidFill>
                  <a:latin typeface="Times New Roman" panose="02020603050405020304" pitchFamily="18" charset="0"/>
                </a:rPr>
                <a:t>Role </a:t>
              </a:r>
              <a:r>
                <a:rPr lang="en-US" sz="2300" b="1" dirty="0">
                  <a:solidFill>
                    <a:srgbClr val="221F1F"/>
                  </a:solidFill>
                  <a:latin typeface="Times New Roman" panose="02020603050405020304" pitchFamily="18" charset="0"/>
                </a:rPr>
                <a:t>of atmospheric rivers and modes of large-scale variability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57200" y="1938608"/>
            <a:ext cx="8109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Arctic Oscillation (negative , i.e.,  southward cold-air outbreaks) combined with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Pacific North American “teleconnections” pattern (negative, southern storm track)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Favors Atmospheric river conditions striking the Sierra and causing precipitation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46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7057"/>
            <a:ext cx="8229600" cy="456869"/>
          </a:xfrm>
        </p:spPr>
        <p:txBody>
          <a:bodyPr>
            <a:noAutofit/>
          </a:bodyPr>
          <a:lstStyle/>
          <a:p>
            <a:pPr marL="0" lvl="1" indent="0" algn="ctr">
              <a:spcBef>
                <a:spcPts val="0"/>
              </a:spcBef>
              <a:buNone/>
            </a:pPr>
            <a:r>
              <a:rPr lang="en-US" sz="2300" dirty="0" smtClean="0"/>
              <a:t>Application of AR Detection Scheme to Reanalysis Output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1227057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4541"/>
            <a:ext cx="9144000" cy="1090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PastedGraphic-1.pdf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5" b="19033"/>
          <a:stretch/>
        </p:blipFill>
        <p:spPr>
          <a:xfrm>
            <a:off x="3749793" y="3998149"/>
            <a:ext cx="5051779" cy="28598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61185" y="1872074"/>
            <a:ext cx="3634328" cy="646331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Annual number of days with </a:t>
            </a:r>
          </a:p>
          <a:p>
            <a:r>
              <a:rPr lang="en-US" dirty="0" err="1" smtClean="0"/>
              <a:t>landfalling</a:t>
            </a:r>
            <a:r>
              <a:rPr lang="en-US" dirty="0"/>
              <a:t> </a:t>
            </a:r>
            <a:r>
              <a:rPr lang="en-US" dirty="0" smtClean="0"/>
              <a:t>ARs along California coast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515556" y="2518405"/>
            <a:ext cx="1326444" cy="2850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21733" y="4620918"/>
            <a:ext cx="2899877" cy="923330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Percent of total precipitation </a:t>
            </a:r>
          </a:p>
          <a:p>
            <a:r>
              <a:rPr lang="en-US" dirty="0" smtClean="0"/>
              <a:t>associated with nearby </a:t>
            </a:r>
          </a:p>
          <a:p>
            <a:r>
              <a:rPr lang="en-US" dirty="0" err="1" smtClean="0"/>
              <a:t>landfalling</a:t>
            </a:r>
            <a:r>
              <a:rPr lang="en-US" dirty="0"/>
              <a:t> </a:t>
            </a:r>
            <a:r>
              <a:rPr lang="en-US" dirty="0" smtClean="0"/>
              <a:t>AR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353734" y="5544248"/>
            <a:ext cx="1396059" cy="2850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Plot 1.pc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1646298"/>
            <a:ext cx="4572000" cy="260465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DC995-71CE-F947-A196-84D4B50CE258}" type="slidenum">
              <a:rPr lang="en-US" smtClean="0"/>
              <a:t>28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21733" y="5829250"/>
            <a:ext cx="2734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Gershunov</a:t>
            </a:r>
            <a:r>
              <a:rPr lang="en-US" i="1" dirty="0" smtClean="0"/>
              <a:t>, </a:t>
            </a:r>
            <a:r>
              <a:rPr lang="en-US" i="1" dirty="0" err="1" smtClean="0"/>
              <a:t>Shulgina</a:t>
            </a:r>
            <a:r>
              <a:rPr lang="en-US" i="1" dirty="0" smtClean="0"/>
              <a:t>, Ralph</a:t>
            </a:r>
          </a:p>
          <a:p>
            <a:r>
              <a:rPr lang="en-US" i="1" dirty="0" smtClean="0"/>
              <a:t>Scripps/CW3E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7140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539" name="Group 3"/>
          <p:cNvGrpSpPr>
            <a:grpSpLocks/>
          </p:cNvGrpSpPr>
          <p:nvPr/>
        </p:nvGrpSpPr>
        <p:grpSpPr bwMode="auto">
          <a:xfrm>
            <a:off x="4692255" y="3184818"/>
            <a:ext cx="2939653" cy="2377808"/>
            <a:chOff x="1248" y="240"/>
            <a:chExt cx="4176" cy="3602"/>
          </a:xfrm>
        </p:grpSpPr>
        <p:sp>
          <p:nvSpPr>
            <p:cNvPr id="193540" name="Pyr1"/>
            <p:cNvSpPr>
              <a:spLocks noEditPoints="1" noChangeArrowheads="1"/>
            </p:cNvSpPr>
            <p:nvPr/>
          </p:nvSpPr>
          <p:spPr bwMode="auto">
            <a:xfrm>
              <a:off x="2873" y="240"/>
              <a:ext cx="936" cy="798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  <a:gd name="T6" fmla="*/ 5400 w 21600"/>
                <a:gd name="T7" fmla="*/ 11800 h 21600"/>
                <a:gd name="T8" fmla="*/ 16200 w 21600"/>
                <a:gd name="T9" fmla="*/ 20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21600" h="2160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66FF">
                <a:alpha val="28999"/>
              </a:srgbClr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3541" name="Pyr2"/>
            <p:cNvSpPr>
              <a:spLocks noEditPoints="1" noChangeArrowheads="1"/>
            </p:cNvSpPr>
            <p:nvPr/>
          </p:nvSpPr>
          <p:spPr bwMode="auto">
            <a:xfrm>
              <a:off x="2331" y="1038"/>
              <a:ext cx="2015" cy="936"/>
            </a:xfrm>
            <a:custGeom>
              <a:avLst/>
              <a:gdLst>
                <a:gd name="T0" fmla="*/ 5787 w 21600"/>
                <a:gd name="T1" fmla="*/ 0 h 21600"/>
                <a:gd name="T2" fmla="*/ 15812 w 21600"/>
                <a:gd name="T3" fmla="*/ 0 h 21600"/>
                <a:gd name="T4" fmla="*/ 21600 w 21600"/>
                <a:gd name="T5" fmla="*/ 21600 h 21600"/>
                <a:gd name="T6" fmla="*/ 0 w 21600"/>
                <a:gd name="T7" fmla="*/ 21600 h 21600"/>
                <a:gd name="T8" fmla="*/ 5787 w 21600"/>
                <a:gd name="T9" fmla="*/ 500 h 21600"/>
                <a:gd name="T10" fmla="*/ 15812 w 21600"/>
                <a:gd name="T11" fmla="*/ 21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5787" y="0"/>
                  </a:moveTo>
                  <a:lnTo>
                    <a:pt x="15812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5787" y="0"/>
                  </a:lnTo>
                  <a:close/>
                </a:path>
              </a:pathLst>
            </a:custGeom>
            <a:solidFill>
              <a:srgbClr val="33CC33">
                <a:alpha val="30000"/>
              </a:srgbClr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3542" name="Pyr3"/>
            <p:cNvSpPr>
              <a:spLocks noEditPoints="1" noChangeArrowheads="1"/>
            </p:cNvSpPr>
            <p:nvPr/>
          </p:nvSpPr>
          <p:spPr bwMode="auto">
            <a:xfrm>
              <a:off x="1795" y="1974"/>
              <a:ext cx="3087" cy="935"/>
            </a:xfrm>
            <a:custGeom>
              <a:avLst/>
              <a:gdLst>
                <a:gd name="T0" fmla="*/ 3768 w 21600"/>
                <a:gd name="T1" fmla="*/ 0 h 21600"/>
                <a:gd name="T2" fmla="*/ 17831 w 21600"/>
                <a:gd name="T3" fmla="*/ 0 h 21600"/>
                <a:gd name="T4" fmla="*/ 21600 w 21600"/>
                <a:gd name="T5" fmla="*/ 21600 h 21600"/>
                <a:gd name="T6" fmla="*/ 0 w 21600"/>
                <a:gd name="T7" fmla="*/ 21600 h 21600"/>
                <a:gd name="T8" fmla="*/ 5287 w 21600"/>
                <a:gd name="T9" fmla="*/ 500 h 21600"/>
                <a:gd name="T10" fmla="*/ 16312 w 21600"/>
                <a:gd name="T11" fmla="*/ 21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3768" y="0"/>
                  </a:moveTo>
                  <a:lnTo>
                    <a:pt x="17831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3768" y="0"/>
                  </a:lnTo>
                  <a:close/>
                </a:path>
              </a:pathLst>
            </a:custGeom>
            <a:solidFill>
              <a:srgbClr val="FF3300">
                <a:alpha val="30000"/>
              </a:srgbClr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3543" name="Pyr4"/>
            <p:cNvSpPr>
              <a:spLocks noEditPoints="1" noChangeArrowheads="1"/>
            </p:cNvSpPr>
            <p:nvPr/>
          </p:nvSpPr>
          <p:spPr bwMode="auto">
            <a:xfrm>
              <a:off x="1248" y="2917"/>
              <a:ext cx="4176" cy="925"/>
            </a:xfrm>
            <a:custGeom>
              <a:avLst/>
              <a:gdLst>
                <a:gd name="T0" fmla="*/ 2793 w 21600"/>
                <a:gd name="T1" fmla="*/ 0 h 21600"/>
                <a:gd name="T2" fmla="*/ 18806 w 21600"/>
                <a:gd name="T3" fmla="*/ 0 h 21600"/>
                <a:gd name="T4" fmla="*/ 21600 w 21600"/>
                <a:gd name="T5" fmla="*/ 21600 h 21600"/>
                <a:gd name="T6" fmla="*/ 0 w 21600"/>
                <a:gd name="T7" fmla="*/ 21600 h 21600"/>
                <a:gd name="T8" fmla="*/ 3287 w 21600"/>
                <a:gd name="T9" fmla="*/ 500 h 21600"/>
                <a:gd name="T10" fmla="*/ 17312 w 21600"/>
                <a:gd name="T11" fmla="*/ 21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2793" y="0"/>
                  </a:moveTo>
                  <a:lnTo>
                    <a:pt x="18806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rgbClr val="FFFF00">
                <a:alpha val="30000"/>
              </a:srgbClr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93561" name="Group 25"/>
          <p:cNvGrpSpPr>
            <a:grpSpLocks/>
          </p:cNvGrpSpPr>
          <p:nvPr/>
        </p:nvGrpSpPr>
        <p:grpSpPr bwMode="auto">
          <a:xfrm>
            <a:off x="1512094" y="3184818"/>
            <a:ext cx="2939654" cy="2377808"/>
            <a:chOff x="1248" y="240"/>
            <a:chExt cx="4176" cy="3602"/>
          </a:xfrm>
        </p:grpSpPr>
        <p:sp>
          <p:nvSpPr>
            <p:cNvPr id="193562" name="Pyr1"/>
            <p:cNvSpPr>
              <a:spLocks noEditPoints="1" noChangeArrowheads="1"/>
            </p:cNvSpPr>
            <p:nvPr/>
          </p:nvSpPr>
          <p:spPr bwMode="auto">
            <a:xfrm>
              <a:off x="2873" y="240"/>
              <a:ext cx="936" cy="798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  <a:gd name="T6" fmla="*/ 5400 w 21600"/>
                <a:gd name="T7" fmla="*/ 11800 h 21600"/>
                <a:gd name="T8" fmla="*/ 16200 w 21600"/>
                <a:gd name="T9" fmla="*/ 20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21600" h="2160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66FF">
                <a:alpha val="28999"/>
              </a:srgbClr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3563" name="Pyr2"/>
            <p:cNvSpPr>
              <a:spLocks noEditPoints="1" noChangeArrowheads="1"/>
            </p:cNvSpPr>
            <p:nvPr/>
          </p:nvSpPr>
          <p:spPr bwMode="auto">
            <a:xfrm>
              <a:off x="2331" y="1038"/>
              <a:ext cx="2015" cy="936"/>
            </a:xfrm>
            <a:custGeom>
              <a:avLst/>
              <a:gdLst>
                <a:gd name="T0" fmla="*/ 5787 w 21600"/>
                <a:gd name="T1" fmla="*/ 0 h 21600"/>
                <a:gd name="T2" fmla="*/ 15812 w 21600"/>
                <a:gd name="T3" fmla="*/ 0 h 21600"/>
                <a:gd name="T4" fmla="*/ 21600 w 21600"/>
                <a:gd name="T5" fmla="*/ 21600 h 21600"/>
                <a:gd name="T6" fmla="*/ 0 w 21600"/>
                <a:gd name="T7" fmla="*/ 21600 h 21600"/>
                <a:gd name="T8" fmla="*/ 5787 w 21600"/>
                <a:gd name="T9" fmla="*/ 500 h 21600"/>
                <a:gd name="T10" fmla="*/ 15812 w 21600"/>
                <a:gd name="T11" fmla="*/ 21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5787" y="0"/>
                  </a:moveTo>
                  <a:lnTo>
                    <a:pt x="15812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5787" y="0"/>
                  </a:lnTo>
                  <a:close/>
                </a:path>
              </a:pathLst>
            </a:custGeom>
            <a:solidFill>
              <a:srgbClr val="33CC33">
                <a:alpha val="30000"/>
              </a:srgbClr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3564" name="Pyr3"/>
            <p:cNvSpPr>
              <a:spLocks noEditPoints="1" noChangeArrowheads="1"/>
            </p:cNvSpPr>
            <p:nvPr/>
          </p:nvSpPr>
          <p:spPr bwMode="auto">
            <a:xfrm>
              <a:off x="1795" y="1974"/>
              <a:ext cx="3087" cy="935"/>
            </a:xfrm>
            <a:custGeom>
              <a:avLst/>
              <a:gdLst>
                <a:gd name="T0" fmla="*/ 3768 w 21600"/>
                <a:gd name="T1" fmla="*/ 0 h 21600"/>
                <a:gd name="T2" fmla="*/ 17831 w 21600"/>
                <a:gd name="T3" fmla="*/ 0 h 21600"/>
                <a:gd name="T4" fmla="*/ 21600 w 21600"/>
                <a:gd name="T5" fmla="*/ 21600 h 21600"/>
                <a:gd name="T6" fmla="*/ 0 w 21600"/>
                <a:gd name="T7" fmla="*/ 21600 h 21600"/>
                <a:gd name="T8" fmla="*/ 5287 w 21600"/>
                <a:gd name="T9" fmla="*/ 500 h 21600"/>
                <a:gd name="T10" fmla="*/ 16312 w 21600"/>
                <a:gd name="T11" fmla="*/ 21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3768" y="0"/>
                  </a:moveTo>
                  <a:lnTo>
                    <a:pt x="17831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3768" y="0"/>
                  </a:lnTo>
                  <a:close/>
                </a:path>
              </a:pathLst>
            </a:custGeom>
            <a:solidFill>
              <a:srgbClr val="FF3300">
                <a:alpha val="30000"/>
              </a:srgbClr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3565" name="Pyr4"/>
            <p:cNvSpPr>
              <a:spLocks noEditPoints="1" noChangeArrowheads="1"/>
            </p:cNvSpPr>
            <p:nvPr/>
          </p:nvSpPr>
          <p:spPr bwMode="auto">
            <a:xfrm>
              <a:off x="1248" y="2917"/>
              <a:ext cx="4176" cy="925"/>
            </a:xfrm>
            <a:custGeom>
              <a:avLst/>
              <a:gdLst>
                <a:gd name="T0" fmla="*/ 2793 w 21600"/>
                <a:gd name="T1" fmla="*/ 0 h 21600"/>
                <a:gd name="T2" fmla="*/ 18806 w 21600"/>
                <a:gd name="T3" fmla="*/ 0 h 21600"/>
                <a:gd name="T4" fmla="*/ 21600 w 21600"/>
                <a:gd name="T5" fmla="*/ 21600 h 21600"/>
                <a:gd name="T6" fmla="*/ 0 w 21600"/>
                <a:gd name="T7" fmla="*/ 21600 h 21600"/>
                <a:gd name="T8" fmla="*/ 3287 w 21600"/>
                <a:gd name="T9" fmla="*/ 500 h 21600"/>
                <a:gd name="T10" fmla="*/ 17312 w 21600"/>
                <a:gd name="T11" fmla="*/ 21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2793" y="0"/>
                  </a:moveTo>
                  <a:lnTo>
                    <a:pt x="18806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rgbClr val="FFFF00">
                <a:alpha val="30000"/>
              </a:srgbClr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193570" name="Rectangle 34"/>
          <p:cNvSpPr>
            <a:spLocks noChangeArrowheads="1"/>
          </p:cNvSpPr>
          <p:nvPr/>
        </p:nvSpPr>
        <p:spPr bwMode="auto">
          <a:xfrm>
            <a:off x="2252178" y="4319142"/>
            <a:ext cx="15440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21st Century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Observations</a:t>
            </a:r>
          </a:p>
        </p:txBody>
      </p:sp>
      <p:sp>
        <p:nvSpPr>
          <p:cNvPr id="193571" name="Rectangle 35"/>
          <p:cNvSpPr>
            <a:spLocks noChangeArrowheads="1"/>
          </p:cNvSpPr>
          <p:nvPr/>
        </p:nvSpPr>
        <p:spPr bwMode="auto">
          <a:xfrm>
            <a:off x="5421735" y="4319142"/>
            <a:ext cx="14927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21st Century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Modeling</a:t>
            </a:r>
          </a:p>
        </p:txBody>
      </p:sp>
      <p:sp>
        <p:nvSpPr>
          <p:cNvPr id="193573" name="Rectangle 37"/>
          <p:cNvSpPr>
            <a:spLocks noChangeArrowheads="1"/>
          </p:cNvSpPr>
          <p:nvPr/>
        </p:nvSpPr>
        <p:spPr bwMode="auto">
          <a:xfrm>
            <a:off x="1512094" y="5566933"/>
            <a:ext cx="6119813" cy="415498"/>
          </a:xfrm>
          <a:prstGeom prst="rect">
            <a:avLst/>
          </a:prstGeom>
          <a:solidFill>
            <a:srgbClr val="99CCFF">
              <a:alpha val="67000"/>
            </a:srgb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00"/>
                </a:solidFill>
              </a:rPr>
              <a:t>Science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72346" y="2891779"/>
            <a:ext cx="5245475" cy="300082"/>
          </a:xfrm>
          <a:prstGeom prst="rec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srgbClr val="000000"/>
                </a:solidFill>
              </a:rPr>
              <a:t>Decision Support Tools + Forecast-Informed Reservoir Operations</a:t>
            </a:r>
          </a:p>
        </p:txBody>
      </p:sp>
      <p:sp>
        <p:nvSpPr>
          <p:cNvPr id="5" name="TextBox 4"/>
          <p:cNvSpPr txBox="1"/>
          <p:nvPr/>
        </p:nvSpPr>
        <p:spPr>
          <a:xfrm rot="3480000">
            <a:off x="5812939" y="4217813"/>
            <a:ext cx="25891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srgbClr val="000000"/>
                </a:solidFill>
              </a:rPr>
              <a:t>Complex          Simple methods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rot="19680000" flipV="1">
            <a:off x="6949151" y="3967853"/>
            <a:ext cx="0" cy="3429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7" name="Picture 2" descr="CoastalConvection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8" t="45506" b="10265"/>
          <a:stretch>
            <a:fillRect/>
          </a:stretch>
        </p:blipFill>
        <p:spPr bwMode="auto">
          <a:xfrm>
            <a:off x="1972385" y="902356"/>
            <a:ext cx="5199230" cy="83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024861" y="951548"/>
            <a:ext cx="42250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500" dirty="0">
                <a:solidFill>
                  <a:srgbClr val="000000"/>
                </a:solidFill>
                <a:latin typeface="Calibri" panose="020F0502020204030204"/>
              </a:rPr>
              <a:t>There is no “Silver bullet” for this complex problem.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46987" y="5550890"/>
            <a:ext cx="1183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200" i="1" dirty="0">
                <a:solidFill>
                  <a:srgbClr val="000000"/>
                </a:solidFill>
              </a:rPr>
              <a:t>F.M. Ralph</a:t>
            </a:r>
          </a:p>
          <a:p>
            <a:pPr defTabSz="685800"/>
            <a:r>
              <a:rPr lang="en-US" sz="1200" i="1" dirty="0">
                <a:solidFill>
                  <a:srgbClr val="000000"/>
                </a:solidFill>
              </a:rPr>
              <a:t>Scripps/CW3E</a:t>
            </a:r>
          </a:p>
        </p:txBody>
      </p:sp>
      <p:pic>
        <p:nvPicPr>
          <p:cNvPr id="22" name="Picture 2" descr="CoastalConvection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8" t="45506" b="10265"/>
          <a:stretch>
            <a:fillRect/>
          </a:stretch>
        </p:blipFill>
        <p:spPr bwMode="auto">
          <a:xfrm>
            <a:off x="0" y="857250"/>
            <a:ext cx="92583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86625" y="2403270"/>
            <a:ext cx="3548567" cy="507831"/>
          </a:xfrm>
          <a:prstGeom prst="rect">
            <a:avLst/>
          </a:prstGeom>
          <a:solidFill>
            <a:schemeClr val="accent1">
              <a:lumMod val="9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350" b="1" dirty="0">
                <a:solidFill>
                  <a:srgbClr val="000000"/>
                </a:solidFill>
              </a:rPr>
              <a:t>BENEFITS:  Water Supply, Flood Control</a:t>
            </a:r>
          </a:p>
          <a:p>
            <a:pPr algn="ctr" defTabSz="685800"/>
            <a:r>
              <a:rPr lang="en-US" sz="1350" b="1" dirty="0">
                <a:solidFill>
                  <a:srgbClr val="000000"/>
                </a:solidFill>
              </a:rPr>
              <a:t>Ecosystems, Hydropower, etc…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1451" y="894396"/>
            <a:ext cx="616591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Atmospheric Rivers – A UCSD/CW3E Vision Supporting California Water Management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3178" y="1139209"/>
            <a:ext cx="452187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3300" dirty="0">
                <a:solidFill>
                  <a:prstClr val="white"/>
                </a:solidFill>
                <a:latin typeface="Calibri" panose="020F0502020204030204"/>
              </a:rPr>
              <a:t>There is no “silver bullet”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1662267"/>
            <a:ext cx="33375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100" dirty="0">
                <a:solidFill>
                  <a:srgbClr val="FFFFFF"/>
                </a:solidFill>
              </a:rPr>
              <a:t>Requires an Integrated, Multi-disciplinary Strategy</a:t>
            </a:r>
          </a:p>
        </p:txBody>
      </p:sp>
    </p:spTree>
    <p:extLst>
      <p:ext uri="{BB962C8B-B14F-4D97-AF65-F5344CB8AC3E}">
        <p14:creationId xmlns:p14="http://schemas.microsoft.com/office/powerpoint/2010/main" val="166307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70" grpId="0"/>
      <p:bldP spid="193571" grpId="0"/>
      <p:bldP spid="193573" grpId="0" animBg="1"/>
      <p:bldP spid="3" grpId="0" animBg="1"/>
      <p:bldP spid="5" grpId="0"/>
      <p:bldP spid="9" grpId="0"/>
      <p:bldP spid="4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0007" y="246443"/>
            <a:ext cx="8513052" cy="55399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prstClr val="black"/>
                </a:solidFill>
                <a:cs typeface="Arial" panose="020B0604020202020204" pitchFamily="34" charset="0"/>
              </a:rPr>
              <a:t>The Sierra Barrier Jet is key to regional precipitation</a:t>
            </a:r>
            <a:endParaRPr lang="en-US" sz="3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42443"/>
          <a:stretch/>
        </p:blipFill>
        <p:spPr>
          <a:xfrm>
            <a:off x="677899" y="1002207"/>
            <a:ext cx="7788203" cy="5757407"/>
          </a:xfrm>
          <a:prstGeom prst="rect">
            <a:avLst/>
          </a:prstGeom>
        </p:spPr>
      </p:pic>
      <p:sp>
        <p:nvSpPr>
          <p:cNvPr id="2051" name="TextBox 3"/>
          <p:cNvSpPr txBox="1">
            <a:spLocks noChangeArrowheads="1"/>
          </p:cNvSpPr>
          <p:nvPr/>
        </p:nvSpPr>
        <p:spPr bwMode="auto">
          <a:xfrm>
            <a:off x="4586533" y="5975126"/>
            <a:ext cx="35238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u="sng" dirty="0">
                <a:solidFill>
                  <a:prstClr val="black"/>
                </a:solidFill>
              </a:rPr>
              <a:t>Neiman, Hughes, Moore, </a:t>
            </a:r>
            <a:endParaRPr lang="en-US" u="sng" dirty="0" smtClean="0">
              <a:solidFill>
                <a:prstClr val="black"/>
              </a:solidFill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u="sng" dirty="0" smtClean="0">
                <a:solidFill>
                  <a:prstClr val="black"/>
                </a:solidFill>
              </a:rPr>
              <a:t>Ralph</a:t>
            </a:r>
            <a:r>
              <a:rPr lang="en-US" u="sng" dirty="0">
                <a:solidFill>
                  <a:prstClr val="black"/>
                </a:solidFill>
              </a:rPr>
              <a:t>, </a:t>
            </a:r>
            <a:r>
              <a:rPr lang="en-US" u="sng" dirty="0" smtClean="0">
                <a:solidFill>
                  <a:prstClr val="black"/>
                </a:solidFill>
              </a:rPr>
              <a:t>and </a:t>
            </a:r>
            <a:r>
              <a:rPr lang="en-US" u="sng" dirty="0">
                <a:solidFill>
                  <a:prstClr val="black"/>
                </a:solidFill>
              </a:rPr>
              <a:t>Sukovich  </a:t>
            </a:r>
            <a:r>
              <a:rPr lang="en-US" i="1" u="sng" dirty="0">
                <a:solidFill>
                  <a:prstClr val="black"/>
                </a:solidFill>
              </a:rPr>
              <a:t>(MWR 2013)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24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770913" cy="5143500"/>
          </a:xfrm>
          <a:prstGeom prst="rect">
            <a:avLst/>
          </a:prstGeom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235461" y="4063119"/>
            <a:ext cx="316682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5400" dirty="0" smtClean="0">
                <a:solidFill>
                  <a:srgbClr val="FFFF00"/>
                </a:solidFill>
              </a:rPr>
              <a:t>Thank you</a:t>
            </a:r>
            <a:endParaRPr lang="en-US" sz="54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215" y="5539085"/>
            <a:ext cx="27567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700" dirty="0">
                <a:hlinkClick r:id="rId3"/>
              </a:rPr>
              <a:t>mralph@ucsd.edu</a:t>
            </a:r>
            <a:endParaRPr lang="en-US" sz="2700" dirty="0"/>
          </a:p>
          <a:p>
            <a:pPr defTabSz="685800"/>
            <a:r>
              <a:rPr lang="en-US" sz="2700" dirty="0"/>
              <a:t>cw3e.ucsd.edu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602" y="5309652"/>
            <a:ext cx="4720198" cy="138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77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03223" y="2636315"/>
            <a:ext cx="1397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b="1" dirty="0">
                <a:solidFill>
                  <a:srgbClr val="000000"/>
                </a:solidFill>
              </a:rPr>
              <a:t>Atm. River Events </a:t>
            </a:r>
          </a:p>
        </p:txBody>
      </p:sp>
      <p:cxnSp>
        <p:nvCxnSpPr>
          <p:cNvPr id="6" name="Straight Arrow Connector 5"/>
          <p:cNvCxnSpPr>
            <a:stCxn id="3" idx="1"/>
          </p:cNvCxnSpPr>
          <p:nvPr/>
        </p:nvCxnSpPr>
        <p:spPr>
          <a:xfrm flipH="1">
            <a:off x="2928056" y="2890231"/>
            <a:ext cx="275167" cy="1048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070122" y="3250144"/>
            <a:ext cx="149577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b="1" dirty="0">
                <a:solidFill>
                  <a:srgbClr val="000000"/>
                </a:solidFill>
              </a:rPr>
              <a:t>Atm. River Events</a:t>
            </a:r>
          </a:p>
        </p:txBody>
      </p:sp>
      <p:cxnSp>
        <p:nvCxnSpPr>
          <p:cNvPr id="9" name="Straight Arrow Connector 8"/>
          <p:cNvCxnSpPr>
            <a:stCxn id="7" idx="1"/>
          </p:cNvCxnSpPr>
          <p:nvPr/>
        </p:nvCxnSpPr>
        <p:spPr>
          <a:xfrm flipH="1">
            <a:off x="4600224" y="3400185"/>
            <a:ext cx="469898" cy="637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384300" y="4457723"/>
            <a:ext cx="12065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b="1" dirty="0">
                <a:solidFill>
                  <a:srgbClr val="000000"/>
                </a:solidFill>
              </a:rPr>
              <a:t>WY 2013 Rainfall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02201" y="4819673"/>
            <a:ext cx="12573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b="1" dirty="0">
                <a:solidFill>
                  <a:srgbClr val="000000"/>
                </a:solidFill>
              </a:rPr>
              <a:t>WY 2012 Rainfall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4483100" y="4819674"/>
            <a:ext cx="419100" cy="1227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486401" y="2636292"/>
            <a:ext cx="25781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b="1" dirty="0">
                <a:solidFill>
                  <a:srgbClr val="000000"/>
                </a:solidFill>
              </a:rPr>
              <a:t>Reservoir Storage Curve</a:t>
            </a:r>
          </a:p>
        </p:txBody>
      </p:sp>
      <p:cxnSp>
        <p:nvCxnSpPr>
          <p:cNvPr id="16" name="Straight Arrow Connector 15"/>
          <p:cNvCxnSpPr>
            <a:stCxn id="14" idx="1"/>
          </p:cNvCxnSpPr>
          <p:nvPr/>
        </p:nvCxnSpPr>
        <p:spPr>
          <a:xfrm flipH="1" flipV="1">
            <a:off x="5308600" y="2636293"/>
            <a:ext cx="177801" cy="15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146300" y="4638675"/>
            <a:ext cx="444500" cy="1809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98" y="2649252"/>
            <a:ext cx="7429404" cy="41508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99361" y="5619185"/>
            <a:ext cx="1451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b="1" dirty="0">
                <a:solidFill>
                  <a:srgbClr val="008000"/>
                </a:solidFill>
              </a:rPr>
              <a:t>Atmospheric River Events</a:t>
            </a:r>
          </a:p>
        </p:txBody>
      </p:sp>
      <p:cxnSp>
        <p:nvCxnSpPr>
          <p:cNvPr id="17" name="Straight Arrow Connector 16"/>
          <p:cNvCxnSpPr>
            <a:stCxn id="8" idx="1"/>
          </p:cNvCxnSpPr>
          <p:nvPr/>
        </p:nvCxnSpPr>
        <p:spPr>
          <a:xfrm flipH="1" flipV="1">
            <a:off x="2756327" y="5619185"/>
            <a:ext cx="2843034" cy="3231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8" idx="1"/>
          </p:cNvCxnSpPr>
          <p:nvPr/>
        </p:nvCxnSpPr>
        <p:spPr>
          <a:xfrm flipH="1" flipV="1">
            <a:off x="4765749" y="4754647"/>
            <a:ext cx="833612" cy="11877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4858349" y="3852703"/>
            <a:ext cx="1259223" cy="19665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117572" y="3441987"/>
            <a:ext cx="2630664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defTabSz="685800"/>
            <a:r>
              <a:rPr lang="en-US" sz="2400" b="1" dirty="0">
                <a:solidFill>
                  <a:prstClr val="black"/>
                </a:solidFill>
              </a:rPr>
              <a:t>Can we save some of </a:t>
            </a:r>
            <a:r>
              <a:rPr lang="en-US" sz="2400" b="1" dirty="0" smtClean="0">
                <a:solidFill>
                  <a:prstClr val="black"/>
                </a:solidFill>
              </a:rPr>
              <a:t>this  water</a:t>
            </a:r>
            <a:r>
              <a:rPr lang="en-US" sz="2400" b="1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404009" y="183187"/>
            <a:ext cx="8437569" cy="562498"/>
          </a:xfrm>
          <a:prstGeom prst="rect">
            <a:avLst/>
          </a:prstGeom>
          <a:solidFill>
            <a:srgbClr val="FFF2CC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b="1" smtClean="0"/>
              <a:t>Lake Mendocino FIRO Viability Assessment – A Collaborative Effort</a:t>
            </a:r>
            <a:endParaRPr lang="en-US" sz="27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404009" y="865392"/>
            <a:ext cx="8546354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Coalition of federal, state, &amp; regional agencies comprised of scientists &amp; water managers</a:t>
            </a:r>
          </a:p>
          <a:p>
            <a:pPr defTabSz="685800"/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Co-Chaired by J. </a:t>
            </a:r>
            <a:r>
              <a:rPr lang="en-US" b="1" dirty="0" err="1">
                <a:solidFill>
                  <a:srgbClr val="4472C4">
                    <a:lumMod val="50000"/>
                  </a:srgbClr>
                </a:solidFill>
              </a:rPr>
              <a:t>Jasperse</a:t>
            </a: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 (SCWA) and M. Ralph (Scripps/CW3E)</a:t>
            </a:r>
          </a:p>
          <a:p>
            <a:pPr defTabSz="685800"/>
            <a:r>
              <a:rPr lang="en-US" u="sng" dirty="0" smtClean="0">
                <a:solidFill>
                  <a:srgbClr val="4472C4">
                    <a:lumMod val="50000"/>
                  </a:srgbClr>
                </a:solidFill>
              </a:rPr>
              <a:t>Steering </a:t>
            </a:r>
            <a:r>
              <a:rPr lang="en-US" u="sng" dirty="0">
                <a:solidFill>
                  <a:srgbClr val="4472C4">
                    <a:lumMod val="50000"/>
                  </a:srgbClr>
                </a:solidFill>
              </a:rPr>
              <a:t>Committee:</a:t>
            </a:r>
          </a:p>
          <a:p>
            <a:pPr defTabSz="685800"/>
            <a:r>
              <a:rPr lang="en-US" sz="1500" dirty="0">
                <a:solidFill>
                  <a:srgbClr val="4472C4">
                    <a:lumMod val="50000"/>
                  </a:srgbClr>
                </a:solidFill>
              </a:rPr>
              <a:t>Federal:   	NOAA (OAR, NWS, NMFS), USGS, Army Corps of Engineers, &amp; Bureau of Reclamation</a:t>
            </a:r>
          </a:p>
          <a:p>
            <a:pPr defTabSz="685800"/>
            <a:r>
              <a:rPr lang="en-US" sz="1500" dirty="0">
                <a:solidFill>
                  <a:srgbClr val="4472C4">
                    <a:lumMod val="50000"/>
                  </a:srgbClr>
                </a:solidFill>
              </a:rPr>
              <a:t>State:	  	CA Dept. of Water Resources &amp; Scripps Center for Western Weather &amp; Water Extremes</a:t>
            </a:r>
          </a:p>
          <a:p>
            <a:pPr defTabSz="685800"/>
            <a:r>
              <a:rPr lang="en-US" sz="1500" dirty="0">
                <a:solidFill>
                  <a:srgbClr val="4472C4">
                    <a:lumMod val="50000"/>
                  </a:srgbClr>
                </a:solidFill>
              </a:rPr>
              <a:t>Regional:	Sonoma County Water Agency</a:t>
            </a:r>
          </a:p>
          <a:p>
            <a:pPr defTabSz="685800"/>
            <a:r>
              <a:rPr lang="en-US" sz="1500" dirty="0" smtClean="0">
                <a:solidFill>
                  <a:srgbClr val="4472C4">
                    <a:lumMod val="50000"/>
                  </a:srgbClr>
                </a:solidFill>
              </a:rPr>
              <a:t>NOAA </a:t>
            </a:r>
            <a:r>
              <a:rPr lang="en-US" sz="1500" dirty="0">
                <a:solidFill>
                  <a:srgbClr val="4472C4">
                    <a:lumMod val="50000"/>
                  </a:srgbClr>
                </a:solidFill>
              </a:rPr>
              <a:t>Habitat </a:t>
            </a:r>
            <a:r>
              <a:rPr lang="en-US" sz="1500" dirty="0" smtClean="0">
                <a:solidFill>
                  <a:srgbClr val="4472C4">
                    <a:lumMod val="50000"/>
                  </a:srgbClr>
                </a:solidFill>
              </a:rPr>
              <a:t>Blueprint,  Integrated </a:t>
            </a:r>
            <a:r>
              <a:rPr lang="en-US" sz="1500" dirty="0">
                <a:solidFill>
                  <a:srgbClr val="4472C4">
                    <a:lumMod val="50000"/>
                  </a:srgbClr>
                </a:solidFill>
              </a:rPr>
              <a:t>Water Resource Sciences &amp; Services </a:t>
            </a:r>
          </a:p>
          <a:p>
            <a:pPr defTabSz="685800"/>
            <a:r>
              <a:rPr lang="en-US" sz="1500" dirty="0">
                <a:solidFill>
                  <a:srgbClr val="4472C4">
                    <a:lumMod val="50000"/>
                  </a:srgbClr>
                </a:solidFill>
              </a:rPr>
              <a:t>				</a:t>
            </a:r>
          </a:p>
        </p:txBody>
      </p:sp>
    </p:spTree>
    <p:extLst>
      <p:ext uri="{BB962C8B-B14F-4D97-AF65-F5344CB8AC3E}">
        <p14:creationId xmlns:p14="http://schemas.microsoft.com/office/powerpoint/2010/main" val="206302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940285" y="251222"/>
            <a:ext cx="7206280" cy="53697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prstClr val="black"/>
                </a:solidFill>
              </a:rPr>
              <a:t>AR Landfall Position Forecast Errors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1820" y="969228"/>
            <a:ext cx="813278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>
                <a:ea typeface="ＭＳ Ｐゴシック" pitchFamily="-65" charset="-128"/>
              </a:rPr>
              <a:t>While overall occurrence well forecast out to 10 days, landfall is less well predicted and the location is subject to significant errors, especially at longer lead times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41" y="1728987"/>
            <a:ext cx="5383138" cy="3312700"/>
          </a:xfrm>
          <a:prstGeom prst="rect">
            <a:avLst/>
          </a:prstGeom>
        </p:spPr>
      </p:pic>
      <p:sp>
        <p:nvSpPr>
          <p:cNvPr id="7" name="Content Placeholder 4"/>
          <p:cNvSpPr txBox="1">
            <a:spLocks/>
          </p:cNvSpPr>
          <p:nvPr/>
        </p:nvSpPr>
        <p:spPr>
          <a:xfrm>
            <a:off x="5410812" y="1990552"/>
            <a:ext cx="3477354" cy="19933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-137160"/>
            <a:r>
              <a:rPr lang="en-US" sz="1800" dirty="0">
                <a:solidFill>
                  <a:prstClr val="black"/>
                </a:solidFill>
              </a:rPr>
              <a:t>Errors in location increase to over 800 km at 10-day lead</a:t>
            </a:r>
          </a:p>
          <a:p>
            <a:pPr marL="137160" indent="-137160"/>
            <a:r>
              <a:rPr lang="en-US" sz="1800" dirty="0">
                <a:solidFill>
                  <a:prstClr val="black"/>
                </a:solidFill>
              </a:rPr>
              <a:t>Errors in 3-5 day forecasts comparable with current hurricane track errors</a:t>
            </a:r>
          </a:p>
          <a:p>
            <a:pPr marL="137160" indent="-137160"/>
            <a:r>
              <a:rPr lang="en-US" sz="1800" dirty="0">
                <a:solidFill>
                  <a:prstClr val="black"/>
                </a:solidFill>
              </a:rPr>
              <a:t>Model resolution a key factor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1151068" y="5174748"/>
            <a:ext cx="6278431" cy="159181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-137160"/>
            <a:r>
              <a:rPr lang="en-US" sz="1800" b="1" dirty="0">
                <a:solidFill>
                  <a:srgbClr val="4F81BD"/>
                </a:solidFill>
              </a:rPr>
              <a:t>Models provide useful heads-up for AR impact and IWV content, but location highly uncertain</a:t>
            </a:r>
          </a:p>
          <a:p>
            <a:pPr marL="137160" indent="-137160"/>
            <a:r>
              <a:rPr lang="en-US" sz="1800" b="1" dirty="0">
                <a:solidFill>
                  <a:srgbClr val="4F81BD"/>
                </a:solidFill>
              </a:rPr>
              <a:t>Location uncertainty highlights limitations in ability to predict extreme precipitation and flooding</a:t>
            </a:r>
          </a:p>
          <a:p>
            <a:pPr marL="137160" indent="-137160"/>
            <a:r>
              <a:rPr lang="en-US" sz="1800" b="1" dirty="0">
                <a:solidFill>
                  <a:srgbClr val="4F81BD"/>
                </a:solidFill>
              </a:rPr>
              <a:t>Improvements in predictions clearly desirable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0645" y="2011129"/>
            <a:ext cx="4527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>
                <a:solidFill>
                  <a:prstClr val="black"/>
                </a:solidFill>
                <a:ea typeface="ＭＳ Ｐゴシック" pitchFamily="-65" charset="-128"/>
              </a:rPr>
              <a:t>RMS Error in Forecast AR Landfall Location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55702" y="3914020"/>
            <a:ext cx="3332464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>
                <a:solidFill>
                  <a:prstClr val="black"/>
                </a:solidFill>
                <a:ea typeface="ＭＳ Ｐゴシック" pitchFamily="-65" charset="-128"/>
              </a:rPr>
              <a:t>From Wick et al., 2013 (Weather and Forecasting)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074318" y="2427936"/>
            <a:ext cx="2282076" cy="1299712"/>
            <a:chOff x="1074318" y="2427936"/>
            <a:chExt cx="2282076" cy="1299712"/>
          </a:xfrm>
        </p:grpSpPr>
        <p:sp>
          <p:nvSpPr>
            <p:cNvPr id="2" name="Oval 1"/>
            <p:cNvSpPr/>
            <p:nvPr/>
          </p:nvSpPr>
          <p:spPr>
            <a:xfrm>
              <a:off x="3030315" y="2998934"/>
              <a:ext cx="233796" cy="72871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74318" y="2427936"/>
              <a:ext cx="22820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b="1" dirty="0">
                  <a:solidFill>
                    <a:prstClr val="black"/>
                  </a:solidFill>
                </a:rPr>
                <a:t>500 km forecast error at 5-day lead time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2215356" y="3121742"/>
              <a:ext cx="722676" cy="24154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5135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1066800" y="1295400"/>
            <a:ext cx="4114800" cy="53316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4377"/>
          </a:xfrm>
          <a:solidFill>
            <a:schemeClr val="bg2">
              <a:lumMod val="90000"/>
            </a:schemeClr>
          </a:solidFill>
          <a:ln>
            <a:solidFill>
              <a:srgbClr val="000000"/>
            </a:solidFill>
          </a:ln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Seasonality of Annual Peak </a:t>
            </a:r>
            <a:r>
              <a:rPr lang="en-US" sz="3600" b="1" dirty="0" err="1" smtClean="0"/>
              <a:t>Streamflow</a:t>
            </a:r>
            <a:endParaRPr lang="en-US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62600" y="1752600"/>
            <a:ext cx="3124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i="1" dirty="0">
                <a:solidFill>
                  <a:prstClr val="black"/>
                </a:solidFill>
              </a:rPr>
              <a:t>Seasonality of annual peak daily stream flows highlighting the preponderance of AR-dominated regions </a:t>
            </a:r>
            <a:r>
              <a:rPr lang="en-US" i="1" dirty="0" smtClean="0">
                <a:solidFill>
                  <a:prstClr val="black"/>
                </a:solidFill>
              </a:rPr>
              <a:t>(blue dots) and </a:t>
            </a:r>
            <a:r>
              <a:rPr lang="en-US" i="1" dirty="0">
                <a:solidFill>
                  <a:prstClr val="black"/>
                </a:solidFill>
              </a:rPr>
              <a:t>Spring-melt dominated </a:t>
            </a:r>
            <a:r>
              <a:rPr lang="en-US" i="1" dirty="0" smtClean="0">
                <a:solidFill>
                  <a:prstClr val="black"/>
                </a:solidFill>
              </a:rPr>
              <a:t>regions (red dots in mountains)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 rot="-1800000">
            <a:off x="2752364" y="1611819"/>
            <a:ext cx="1587256" cy="366160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85570" y="3961227"/>
            <a:ext cx="3478260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914400"/>
            <a:r>
              <a:rPr lang="en-US" sz="2400" b="1" dirty="0" smtClean="0">
                <a:solidFill>
                  <a:srgbClr val="FF0000"/>
                </a:solidFill>
              </a:rPr>
              <a:t>Spring-Summer snowmelt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 rot="-900000">
            <a:off x="1345853" y="1847731"/>
            <a:ext cx="1142742" cy="3884368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62600" y="4869277"/>
            <a:ext cx="25858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400" b="1" dirty="0" smtClean="0">
                <a:solidFill>
                  <a:srgbClr val="0033CC"/>
                </a:solidFill>
              </a:rPr>
              <a:t>Atmospheric rivers</a:t>
            </a:r>
          </a:p>
          <a:p>
            <a:pPr algn="ctr" defTabSz="914400"/>
            <a:r>
              <a:rPr lang="en-US" sz="2400" b="1" dirty="0" smtClean="0">
                <a:solidFill>
                  <a:srgbClr val="0033CC"/>
                </a:solidFill>
              </a:rPr>
              <a:t>Fall-Winter</a:t>
            </a:r>
            <a:endParaRPr lang="en-US" sz="2400" b="1" dirty="0">
              <a:solidFill>
                <a:srgbClr val="0033CC"/>
              </a:solidFill>
            </a:endParaRPr>
          </a:p>
        </p:txBody>
      </p:sp>
      <p:cxnSp>
        <p:nvCxnSpPr>
          <p:cNvPr id="14" name="Straight Arrow Connector 13"/>
          <p:cNvCxnSpPr>
            <a:stCxn id="8" idx="1"/>
          </p:cNvCxnSpPr>
          <p:nvPr/>
        </p:nvCxnSpPr>
        <p:spPr>
          <a:xfrm flipH="1" flipV="1">
            <a:off x="4648200" y="3961227"/>
            <a:ext cx="737370" cy="23083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2" idx="1"/>
            <a:endCxn id="11" idx="5"/>
          </p:cNvCxnSpPr>
          <p:nvPr/>
        </p:nvCxnSpPr>
        <p:spPr>
          <a:xfrm flipH="1" flipV="1">
            <a:off x="2662922" y="5011883"/>
            <a:ext cx="2899678" cy="272893"/>
          </a:xfrm>
          <a:prstGeom prst="straightConnector1">
            <a:avLst/>
          </a:prstGeom>
          <a:ln w="3810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293778" y="6111433"/>
            <a:ext cx="2448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Ralph et al. 2016 </a:t>
            </a:r>
            <a:r>
              <a:rPr lang="en-US" i="1" dirty="0" smtClean="0"/>
              <a:t>JCWRE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8267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  <p:bldP spid="8" grpId="0"/>
      <p:bldP spid="11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_resource_fig1.png"/>
          <p:cNvPicPr/>
          <p:nvPr/>
        </p:nvPicPr>
        <p:blipFill>
          <a:blip r:embed="rId2"/>
          <a:srcRect r="44875" b="49508"/>
          <a:stretch>
            <a:fillRect/>
          </a:stretch>
        </p:blipFill>
        <p:spPr>
          <a:xfrm>
            <a:off x="711843" y="1329270"/>
            <a:ext cx="4952416" cy="4671481"/>
          </a:xfrm>
          <a:prstGeom prst="rect">
            <a:avLst/>
          </a:prstGeom>
        </p:spPr>
      </p:pic>
      <p:pic>
        <p:nvPicPr>
          <p:cNvPr id="6" name="Picture 5" descr="water-conservation-1-73174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334" y="3584317"/>
            <a:ext cx="3383243" cy="24164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5135" y="82440"/>
            <a:ext cx="7915998" cy="95410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2800" dirty="0" smtClean="0">
                <a:solidFill>
                  <a:prstClr val="black"/>
                </a:solidFill>
              </a:rPr>
              <a:t>WESTERN U.S.  ANNUAL PRECIPITATION </a:t>
            </a:r>
            <a:r>
              <a:rPr lang="en-US" sz="2800" dirty="0">
                <a:solidFill>
                  <a:prstClr val="black"/>
                </a:solidFill>
              </a:rPr>
              <a:t>IS </a:t>
            </a:r>
            <a:r>
              <a:rPr lang="en-US" sz="2800" dirty="0" smtClean="0">
                <a:solidFill>
                  <a:prstClr val="black"/>
                </a:solidFill>
              </a:rPr>
              <a:t>2-3 TIMES MORE VARIABLE THAN EASTERN U.S.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1843" y="5470703"/>
            <a:ext cx="3659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Dettinger et al. 2011, </a:t>
            </a:r>
            <a:r>
              <a:rPr lang="en-US" sz="2400" i="1" dirty="0">
                <a:solidFill>
                  <a:prstClr val="black"/>
                </a:solidFill>
              </a:rPr>
              <a:t>Water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48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WOTH WEB BANNER-02.pn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06" r="827" b="67"/>
          <a:stretch/>
        </p:blipFill>
        <p:spPr>
          <a:xfrm>
            <a:off x="1142644" y="5675807"/>
            <a:ext cx="6857999" cy="649888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310244" y="971699"/>
            <a:ext cx="6595642" cy="220355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750" b="1" dirty="0">
                <a:solidFill>
                  <a:prstClr val="white">
                    <a:lumMod val="50000"/>
                  </a:prstClr>
                </a:solidFill>
                <a:latin typeface="Verdana"/>
                <a:cs typeface="Verdana"/>
              </a:rPr>
              <a:t>Atmospheric Rivers and the Need for Seasonal Outlooks by F.M. Ralph Scripps May 2015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375009" y="1195157"/>
            <a:ext cx="6404865" cy="0"/>
          </a:xfrm>
          <a:prstGeom prst="line">
            <a:avLst/>
          </a:prstGeom>
          <a:ln w="6350" cmpd="sng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1310244" y="1195156"/>
            <a:ext cx="5516975" cy="231101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050" b="1" dirty="0">
              <a:solidFill>
                <a:prstClr val="white">
                  <a:lumMod val="50000"/>
                </a:prstClr>
              </a:solidFill>
              <a:latin typeface="Verdana"/>
              <a:cs typeface="Verdana"/>
            </a:endParaRPr>
          </a:p>
        </p:txBody>
      </p:sp>
      <p:pic>
        <p:nvPicPr>
          <p:cNvPr id="8" name="Picture 1" descr="delta_precip_contrib2_pineapple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1" b="41251"/>
          <a:stretch/>
        </p:blipFill>
        <p:spPr bwMode="auto">
          <a:xfrm>
            <a:off x="1375009" y="2428794"/>
            <a:ext cx="6340079" cy="277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28031" y="5116657"/>
            <a:ext cx="50872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350" dirty="0">
                <a:solidFill>
                  <a:prstClr val="black"/>
                </a:solidFill>
              </a:rPr>
              <a:t>Dettinger and Cayan 2014, </a:t>
            </a:r>
            <a:r>
              <a:rPr lang="en-US" sz="1350" i="1" dirty="0">
                <a:solidFill>
                  <a:prstClr val="black"/>
                </a:solidFill>
                <a:latin typeface="Arial Narrow" charset="0"/>
                <a:cs typeface="Arial Narrow" charset="0"/>
              </a:rPr>
              <a:t>San Francisco Estuary and Watershed Science</a:t>
            </a:r>
            <a:r>
              <a:rPr lang="en-US" sz="135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90666" y="1371343"/>
            <a:ext cx="5961953" cy="5770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 defTabSz="342900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few large storms (or their absence)</a:t>
            </a:r>
          </a:p>
          <a:p>
            <a:pPr algn="ctr" defTabSz="342900"/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Account for a disproportionate amount of California’s precipitation variability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18147" y="1983787"/>
            <a:ext cx="5189837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1350" dirty="0">
                <a:solidFill>
                  <a:prstClr val="black"/>
                </a:solidFill>
              </a:rPr>
              <a:t>Water year precipitation, Delta catchment </a:t>
            </a:r>
          </a:p>
          <a:p>
            <a:pPr algn="ctr" defTabSz="342900"/>
            <a:r>
              <a:rPr lang="en-US" sz="1350" dirty="0">
                <a:solidFill>
                  <a:prstClr val="black"/>
                </a:solidFill>
              </a:rPr>
              <a:t>with contributions from days </a:t>
            </a:r>
            <a:r>
              <a:rPr lang="en-US" sz="1350" b="1" dirty="0">
                <a:solidFill>
                  <a:srgbClr val="00FF00"/>
                </a:solidFill>
              </a:rPr>
              <a:t>&lt;95%-</a:t>
            </a:r>
            <a:r>
              <a:rPr lang="en-US" sz="1350" b="1" dirty="0" err="1">
                <a:solidFill>
                  <a:srgbClr val="00FF00"/>
                </a:solidFill>
              </a:rPr>
              <a:t>ile</a:t>
            </a:r>
            <a:r>
              <a:rPr lang="en-US" sz="1350" dirty="0">
                <a:solidFill>
                  <a:prstClr val="black"/>
                </a:solidFill>
              </a:rPr>
              <a:t>, </a:t>
            </a:r>
            <a:r>
              <a:rPr lang="en-US" sz="1350" b="1" dirty="0">
                <a:solidFill>
                  <a:srgbClr val="FF0000"/>
                </a:solidFill>
              </a:rPr>
              <a:t>&gt;95%-</a:t>
            </a:r>
            <a:r>
              <a:rPr lang="en-US" sz="1350" b="1" dirty="0" err="1">
                <a:solidFill>
                  <a:srgbClr val="FF0000"/>
                </a:solidFill>
              </a:rPr>
              <a:t>ile</a:t>
            </a:r>
            <a:endParaRPr lang="en-US" sz="135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0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1704" y="4016828"/>
            <a:ext cx="2982222" cy="1828800"/>
          </a:xfrm>
        </p:spPr>
        <p:txBody>
          <a:bodyPr>
            <a:noAutofit/>
          </a:bodyPr>
          <a:lstStyle/>
          <a:p>
            <a:r>
              <a:rPr lang="en-US" sz="2100" b="1" dirty="0"/>
              <a:t>Figure from an article in </a:t>
            </a:r>
            <a:br>
              <a:rPr lang="en-US" sz="2100" b="1" dirty="0"/>
            </a:br>
            <a:r>
              <a:rPr lang="en-US" sz="2100" b="1" dirty="0"/>
              <a:t>Scientific American</a:t>
            </a:r>
            <a:br>
              <a:rPr lang="en-US" sz="2100" b="1" dirty="0"/>
            </a:br>
            <a:r>
              <a:rPr lang="en-US" sz="2100" dirty="0"/>
              <a:t>by Dettinger and Ingram (January 2013)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8334" y="76580"/>
            <a:ext cx="4999878" cy="6689980"/>
            <a:chOff x="2660073" y="-1122219"/>
            <a:chExt cx="5902036" cy="789709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32" t="19651" r="21591" b="10376"/>
            <a:stretch/>
          </p:blipFill>
          <p:spPr>
            <a:xfrm>
              <a:off x="2660073" y="2815936"/>
              <a:ext cx="5902036" cy="395893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31" t="20018" r="21694" b="9275"/>
            <a:stretch/>
          </p:blipFill>
          <p:spPr>
            <a:xfrm>
              <a:off x="2660073" y="-1122219"/>
              <a:ext cx="5891645" cy="4000501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5290457" y="955221"/>
            <a:ext cx="3706587" cy="2631490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000" b="1" kern="0" dirty="0">
                <a:solidFill>
                  <a:prstClr val="black"/>
                </a:solidFill>
              </a:rPr>
              <a:t>A Major Result from 10-years of Research</a:t>
            </a:r>
          </a:p>
          <a:p>
            <a:pPr algn="ctr" defTabSz="914400"/>
            <a:r>
              <a:rPr lang="en-US" sz="2100" b="1" kern="0" dirty="0">
                <a:solidFill>
                  <a:srgbClr val="FF0000"/>
                </a:solidFill>
              </a:rPr>
              <a:t>Atmospheric rivers </a:t>
            </a:r>
            <a:r>
              <a:rPr lang="en-US" sz="2100" kern="0" dirty="0">
                <a:solidFill>
                  <a:prstClr val="black"/>
                </a:solidFill>
              </a:rPr>
              <a:t>– what they are, how they work, and their crucial role in both water supply and flooding across much of the U.S. West Coast </a:t>
            </a:r>
          </a:p>
        </p:txBody>
      </p:sp>
    </p:spTree>
    <p:extLst>
      <p:ext uri="{BB962C8B-B14F-4D97-AF65-F5344CB8AC3E}">
        <p14:creationId xmlns:p14="http://schemas.microsoft.com/office/powerpoint/2010/main" val="82862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0"/>
            <a:ext cx="9144000" cy="61546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Why is there a need to study and forecast ARs?</a:t>
            </a:r>
          </a:p>
          <a:p>
            <a:pPr marL="0" indent="0">
              <a:buNone/>
            </a:pPr>
            <a:endParaRPr lang="en-US" dirty="0" smtClean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457200" y="615462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81720" y="623670"/>
            <a:ext cx="81941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ARs are responsible for 25-45% of annual precipitation along U.S. West Coast</a:t>
            </a:r>
            <a:endParaRPr lang="en-US" sz="2400" dirty="0">
              <a:solidFill>
                <a:prstClr val="black"/>
              </a:solidFill>
            </a:endParaRPr>
          </a:p>
        </p:txBody>
      </p:sp>
      <p:cxnSp>
        <p:nvCxnSpPr>
          <p:cNvPr id="116" name="Straight Connector 115"/>
          <p:cNvCxnSpPr/>
          <p:nvPr/>
        </p:nvCxnSpPr>
        <p:spPr>
          <a:xfrm>
            <a:off x="457200" y="1460529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new_ar.ppt_contribs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8533" y="1542372"/>
            <a:ext cx="5837295" cy="5282946"/>
          </a:xfrm>
          <a:prstGeom prst="rect">
            <a:avLst/>
          </a:prstGeom>
        </p:spPr>
      </p:pic>
      <p:grpSp>
        <p:nvGrpSpPr>
          <p:cNvPr id="11" name="Group 12"/>
          <p:cNvGrpSpPr/>
          <p:nvPr/>
        </p:nvGrpSpPr>
        <p:grpSpPr>
          <a:xfrm>
            <a:off x="437609" y="1804797"/>
            <a:ext cx="8171526" cy="1567053"/>
            <a:chOff x="437609" y="1804797"/>
            <a:chExt cx="8171526" cy="1567053"/>
          </a:xfrm>
        </p:grpSpPr>
        <p:sp>
          <p:nvSpPr>
            <p:cNvPr id="12" name="TextBox 11"/>
            <p:cNvSpPr txBox="1"/>
            <p:nvPr/>
          </p:nvSpPr>
          <p:spPr>
            <a:xfrm>
              <a:off x="6037385" y="1804797"/>
              <a:ext cx="2571750" cy="9233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25-35% of annual precipitation in Pacific Northwest occurs in ARs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1428750" y="2266462"/>
              <a:ext cx="4608635" cy="49265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437609" y="2020456"/>
              <a:ext cx="1497327" cy="1351394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57200" y="3451779"/>
            <a:ext cx="6610350" cy="3281066"/>
            <a:chOff x="457200" y="3429000"/>
            <a:chExt cx="6610350" cy="3281066"/>
          </a:xfrm>
        </p:grpSpPr>
        <p:sp>
          <p:nvSpPr>
            <p:cNvPr id="16" name="TextBox 15"/>
            <p:cNvSpPr txBox="1"/>
            <p:nvPr/>
          </p:nvSpPr>
          <p:spPr>
            <a:xfrm>
              <a:off x="4495800" y="5786736"/>
              <a:ext cx="2571750" cy="92333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35-45% of annual precipitation in California occurs in ARs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rot="10800000">
              <a:off x="1524000" y="4805634"/>
              <a:ext cx="2971800" cy="144276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457200" y="3429000"/>
              <a:ext cx="1086391" cy="1351394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DC995-71CE-F947-A196-84D4B50CE2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52895" y="5289506"/>
            <a:ext cx="2816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Dettinger et al. 2011, </a:t>
            </a:r>
            <a:r>
              <a:rPr kumimoji="0" lang="en-US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Water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8021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x10_seasons2.png"/>
          <p:cNvPicPr>
            <a:picLocks noChangeAspect="1"/>
          </p:cNvPicPr>
          <p:nvPr/>
        </p:nvPicPr>
        <p:blipFill rotWithShape="1">
          <a:blip r:embed="rId2" cstate="print"/>
          <a:srcRect t="6291" b="12597"/>
          <a:stretch/>
        </p:blipFill>
        <p:spPr>
          <a:xfrm>
            <a:off x="152400" y="2007120"/>
            <a:ext cx="4703669" cy="4752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56069" y="2168975"/>
            <a:ext cx="3886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MOST COMMON SEASON AMONG </a:t>
            </a:r>
          </a:p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TOP 10 DAILY PRECIPITATION TOTALS</a:t>
            </a:r>
          </a:p>
          <a:p>
            <a:pPr algn="ctr" defTabSz="914400"/>
            <a:r>
              <a:rPr lang="en-US" b="1" dirty="0" smtClean="0">
                <a:solidFill>
                  <a:prstClr val="black"/>
                </a:solidFill>
              </a:rPr>
              <a:t>WY 1951-2008</a:t>
            </a:r>
          </a:p>
          <a:p>
            <a:pPr defTabSz="914400"/>
            <a:endParaRPr lang="en-US" dirty="0">
              <a:solidFill>
                <a:prstClr val="black"/>
              </a:solidFill>
            </a:endParaRPr>
          </a:p>
          <a:p>
            <a:pPr defTabSz="914400"/>
            <a:r>
              <a:rPr lang="en-US" dirty="0" smtClean="0">
                <a:solidFill>
                  <a:prstClr val="black"/>
                </a:solidFill>
              </a:rPr>
              <a:t>Analysis from COOP daily precipitation observations.</a:t>
            </a:r>
          </a:p>
          <a:p>
            <a:pPr defTabSz="91440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Each site uses at least 30 years of data</a:t>
            </a:r>
          </a:p>
          <a:p>
            <a:pPr defTabSz="91440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The top 10 daily </a:t>
            </a:r>
            <a:r>
              <a:rPr lang="en-US" dirty="0" err="1" smtClean="0">
                <a:solidFill>
                  <a:prstClr val="black"/>
                </a:solidFill>
              </a:rPr>
              <a:t>precip</a:t>
            </a:r>
            <a:r>
              <a:rPr lang="en-US" dirty="0" smtClean="0">
                <a:solidFill>
                  <a:prstClr val="black"/>
                </a:solidFill>
              </a:rPr>
              <a:t> dates are found</a:t>
            </a:r>
          </a:p>
          <a:p>
            <a:pPr defTabSz="91440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The season for which most of these top-10 dates occurred at that site is color coded.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144670"/>
            <a:ext cx="8846460" cy="172354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A vision for future observations for Western U.S. extreme precipitation and flooding</a:t>
            </a:r>
            <a:endParaRPr lang="en-US" sz="1600" dirty="0" smtClean="0"/>
          </a:p>
          <a:p>
            <a:pPr algn="ctr"/>
            <a:r>
              <a:rPr lang="en-US" sz="1200" dirty="0" smtClean="0"/>
              <a:t>F.M. Ralph, </a:t>
            </a:r>
            <a:r>
              <a:rPr lang="en-US" sz="1200" dirty="0"/>
              <a:t>M. Dettinger, A. White, D. Reynolds, D. Cayan, T. Schneider, R. </a:t>
            </a:r>
            <a:r>
              <a:rPr lang="en-US" sz="1200" dirty="0" err="1"/>
              <a:t>Cifelli</a:t>
            </a:r>
            <a:r>
              <a:rPr lang="en-US" sz="1200" dirty="0"/>
              <a:t>, K. Redmond, M. Anderson, F. </a:t>
            </a:r>
            <a:r>
              <a:rPr lang="en-US" sz="1200" dirty="0" err="1"/>
              <a:t>Gherke</a:t>
            </a:r>
            <a:r>
              <a:rPr lang="en-US" sz="1200" dirty="0"/>
              <a:t>, J. Jones, K. Mahoney, L. Johnson, S. </a:t>
            </a:r>
            <a:r>
              <a:rPr lang="en-US" sz="1200" dirty="0" err="1"/>
              <a:t>Gutman</a:t>
            </a:r>
            <a:r>
              <a:rPr lang="en-US" sz="1200" dirty="0"/>
              <a:t>, V. </a:t>
            </a:r>
            <a:r>
              <a:rPr lang="en-US" sz="1200" dirty="0" err="1"/>
              <a:t>Chandrasekar</a:t>
            </a:r>
            <a:r>
              <a:rPr lang="en-US" sz="1200" dirty="0"/>
              <a:t>, J. Lundquist, N.P. </a:t>
            </a:r>
            <a:r>
              <a:rPr lang="en-US" sz="1200" dirty="0" err="1"/>
              <a:t>Molotch</a:t>
            </a:r>
            <a:r>
              <a:rPr lang="en-US" sz="1200" dirty="0"/>
              <a:t>, L. </a:t>
            </a:r>
            <a:r>
              <a:rPr lang="en-US" sz="1200" dirty="0" err="1"/>
              <a:t>Brekke</a:t>
            </a:r>
            <a:r>
              <a:rPr lang="en-US" sz="1200" dirty="0"/>
              <a:t>, R. </a:t>
            </a:r>
            <a:r>
              <a:rPr lang="en-US" sz="1200" dirty="0" err="1"/>
              <a:t>Pulwarty</a:t>
            </a:r>
            <a:r>
              <a:rPr lang="en-US" sz="1200" dirty="0"/>
              <a:t>, J. </a:t>
            </a:r>
            <a:r>
              <a:rPr lang="en-US" sz="1200" dirty="0" err="1"/>
              <a:t>Horel</a:t>
            </a:r>
            <a:r>
              <a:rPr lang="en-US" sz="1200" dirty="0"/>
              <a:t>, L. Schick, A. </a:t>
            </a:r>
            <a:r>
              <a:rPr lang="en-US" sz="1200" dirty="0" err="1"/>
              <a:t>Edman</a:t>
            </a:r>
            <a:r>
              <a:rPr lang="en-US" sz="1200" dirty="0"/>
              <a:t>, P. Mote, J. </a:t>
            </a:r>
            <a:r>
              <a:rPr lang="en-US" sz="1200" dirty="0" err="1"/>
              <a:t>Abatzoglou</a:t>
            </a:r>
            <a:r>
              <a:rPr lang="en-US" sz="1200" dirty="0"/>
              <a:t>, R. </a:t>
            </a:r>
            <a:r>
              <a:rPr lang="en-US" sz="1200" dirty="0" smtClean="0"/>
              <a:t>Pierce, </a:t>
            </a:r>
            <a:r>
              <a:rPr lang="en-US" sz="1200" dirty="0"/>
              <a:t>G. Wick</a:t>
            </a:r>
          </a:p>
          <a:p>
            <a:pPr algn="ctr"/>
            <a:r>
              <a:rPr lang="en-US" sz="1400" dirty="0"/>
              <a:t> </a:t>
            </a:r>
            <a:r>
              <a:rPr lang="en-US" sz="1400" i="1" dirty="0" smtClean="0"/>
              <a:t>J</a:t>
            </a:r>
            <a:r>
              <a:rPr lang="en-US" sz="1400" i="1" dirty="0"/>
              <a:t>. Contemporary Water Resources </a:t>
            </a:r>
            <a:r>
              <a:rPr lang="en-US" sz="1400" i="1" dirty="0" smtClean="0"/>
              <a:t>Research and Education, Univ. </a:t>
            </a:r>
            <a:r>
              <a:rPr lang="en-US" sz="1400" i="1" dirty="0"/>
              <a:t>Council for Water Resources, Issue 153</a:t>
            </a:r>
            <a:r>
              <a:rPr lang="en-US" sz="1400" i="1" dirty="0" smtClean="0"/>
              <a:t>, 2014</a:t>
            </a:r>
            <a:endParaRPr lang="en-US" sz="1400" i="1" dirty="0"/>
          </a:p>
        </p:txBody>
      </p:sp>
      <p:pic>
        <p:nvPicPr>
          <p:cNvPr id="8" name="Picture 7" descr="max10_seasons2.png"/>
          <p:cNvPicPr>
            <a:picLocks noChangeAspect="1"/>
          </p:cNvPicPr>
          <p:nvPr/>
        </p:nvPicPr>
        <p:blipFill rotWithShape="1">
          <a:blip r:embed="rId2" cstate="print"/>
          <a:srcRect l="22287" t="88846" r="19341"/>
          <a:stretch/>
        </p:blipFill>
        <p:spPr>
          <a:xfrm>
            <a:off x="1783895" y="2087950"/>
            <a:ext cx="2882096" cy="68601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293778" y="6111433"/>
            <a:ext cx="2448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Ralph et al. 2016 </a:t>
            </a:r>
            <a:r>
              <a:rPr lang="en-US" i="1" dirty="0" smtClean="0"/>
              <a:t>JCWRE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5068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1"/>
            <a:ext cx="9144000" cy="457199"/>
          </a:xfrm>
        </p:spPr>
        <p:txBody>
          <a:bodyPr>
            <a:noAutofit/>
          </a:bodyPr>
          <a:lstStyle/>
          <a:p>
            <a:r>
              <a:rPr lang="en-US" sz="1600" b="1" dirty="0" smtClean="0"/>
              <a:t>Schematic illustration of </a:t>
            </a:r>
            <a:r>
              <a:rPr lang="en-US" sz="1600" b="1" dirty="0"/>
              <a:t>r</a:t>
            </a:r>
            <a:r>
              <a:rPr lang="en-US" sz="1600" b="1" dirty="0" smtClean="0"/>
              <a:t>egional variations in the primary weather phenomena that lead to extreme precipitation, flooding and contribute to water supply  in the Western U.S. (Ralph et al. 2014)</a:t>
            </a:r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645275"/>
            <a:ext cx="2133600" cy="365125"/>
          </a:xfrm>
        </p:spPr>
        <p:txBody>
          <a:bodyPr/>
          <a:lstStyle/>
          <a:p>
            <a:fld id="{EFA9FC2E-CADC-441F-9DB3-12508A833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1682" name="AutoShape 2" descr="imap://marty%2Eralph@email.boulder.noaa.gov:993/fetch%3EUID%3E/INBOX%3E106554?part=1.2&amp;type=image/jpeg&amp;filename=MartyBlank.jpg"/>
          <p:cNvSpPr>
            <a:spLocks noChangeAspect="1" noChangeArrowheads="1"/>
          </p:cNvSpPr>
          <p:nvPr/>
        </p:nvSpPr>
        <p:spPr bwMode="auto">
          <a:xfrm>
            <a:off x="155575" y="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Picture 6" descr="Blank Western US Basemap_AWhite_21Mar20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4068" y="642493"/>
            <a:ext cx="8055864" cy="6150864"/>
          </a:xfrm>
          <a:prstGeom prst="rect">
            <a:avLst/>
          </a:prstGeom>
          <a:solidFill>
            <a:srgbClr val="FFFF66"/>
          </a:solidFill>
        </p:spPr>
      </p:pic>
      <p:grpSp>
        <p:nvGrpSpPr>
          <p:cNvPr id="3" name="Group 14"/>
          <p:cNvGrpSpPr/>
          <p:nvPr/>
        </p:nvGrpSpPr>
        <p:grpSpPr>
          <a:xfrm>
            <a:off x="2111374" y="660406"/>
            <a:ext cx="5483227" cy="5850733"/>
            <a:chOff x="2111374" y="660406"/>
            <a:chExt cx="5483227" cy="5850733"/>
          </a:xfrm>
        </p:grpSpPr>
        <p:sp>
          <p:nvSpPr>
            <p:cNvPr id="11" name="Freeform 10"/>
            <p:cNvSpPr/>
            <p:nvPr/>
          </p:nvSpPr>
          <p:spPr>
            <a:xfrm>
              <a:off x="2111374" y="660406"/>
              <a:ext cx="4547524" cy="5850733"/>
            </a:xfrm>
            <a:custGeom>
              <a:avLst/>
              <a:gdLst>
                <a:gd name="connsiteX0" fmla="*/ 59259 w 2876201"/>
                <a:gd name="connsiteY0" fmla="*/ 58994 h 3126658"/>
                <a:gd name="connsiteX1" fmla="*/ 59259 w 2876201"/>
                <a:gd name="connsiteY1" fmla="*/ 58994 h 3126658"/>
                <a:gd name="connsiteX2" fmla="*/ 74007 w 2876201"/>
                <a:gd name="connsiteY2" fmla="*/ 280219 h 3126658"/>
                <a:gd name="connsiteX3" fmla="*/ 103504 w 2876201"/>
                <a:gd name="connsiteY3" fmla="*/ 368710 h 3126658"/>
                <a:gd name="connsiteX4" fmla="*/ 133001 w 2876201"/>
                <a:gd name="connsiteY4" fmla="*/ 486697 h 3126658"/>
                <a:gd name="connsiteX5" fmla="*/ 162498 w 2876201"/>
                <a:gd name="connsiteY5" fmla="*/ 589936 h 3126658"/>
                <a:gd name="connsiteX6" fmla="*/ 191994 w 2876201"/>
                <a:gd name="connsiteY6" fmla="*/ 634181 h 3126658"/>
                <a:gd name="connsiteX7" fmla="*/ 206743 w 2876201"/>
                <a:gd name="connsiteY7" fmla="*/ 707923 h 3126658"/>
                <a:gd name="connsiteX8" fmla="*/ 221491 w 2876201"/>
                <a:gd name="connsiteY8" fmla="*/ 796413 h 3126658"/>
                <a:gd name="connsiteX9" fmla="*/ 324730 w 2876201"/>
                <a:gd name="connsiteY9" fmla="*/ 929148 h 3126658"/>
                <a:gd name="connsiteX10" fmla="*/ 354227 w 2876201"/>
                <a:gd name="connsiteY10" fmla="*/ 973394 h 3126658"/>
                <a:gd name="connsiteX11" fmla="*/ 368975 w 2876201"/>
                <a:gd name="connsiteY11" fmla="*/ 1076632 h 3126658"/>
                <a:gd name="connsiteX12" fmla="*/ 427969 w 2876201"/>
                <a:gd name="connsiteY12" fmla="*/ 1165123 h 3126658"/>
                <a:gd name="connsiteX13" fmla="*/ 442717 w 2876201"/>
                <a:gd name="connsiteY13" fmla="*/ 1238865 h 3126658"/>
                <a:gd name="connsiteX14" fmla="*/ 501711 w 2876201"/>
                <a:gd name="connsiteY14" fmla="*/ 1327355 h 3126658"/>
                <a:gd name="connsiteX15" fmla="*/ 560704 w 2876201"/>
                <a:gd name="connsiteY15" fmla="*/ 1460090 h 3126658"/>
                <a:gd name="connsiteX16" fmla="*/ 634446 w 2876201"/>
                <a:gd name="connsiteY16" fmla="*/ 1592826 h 3126658"/>
                <a:gd name="connsiteX17" fmla="*/ 678691 w 2876201"/>
                <a:gd name="connsiteY17" fmla="*/ 1622323 h 3126658"/>
                <a:gd name="connsiteX18" fmla="*/ 693440 w 2876201"/>
                <a:gd name="connsiteY18" fmla="*/ 1666568 h 3126658"/>
                <a:gd name="connsiteX19" fmla="*/ 752433 w 2876201"/>
                <a:gd name="connsiteY19" fmla="*/ 1755058 h 3126658"/>
                <a:gd name="connsiteX20" fmla="*/ 767181 w 2876201"/>
                <a:gd name="connsiteY20" fmla="*/ 1799303 h 3126658"/>
                <a:gd name="connsiteX21" fmla="*/ 855672 w 2876201"/>
                <a:gd name="connsiteY21" fmla="*/ 1932039 h 3126658"/>
                <a:gd name="connsiteX22" fmla="*/ 885169 w 2876201"/>
                <a:gd name="connsiteY22" fmla="*/ 1976284 h 3126658"/>
                <a:gd name="connsiteX23" fmla="*/ 914665 w 2876201"/>
                <a:gd name="connsiteY23" fmla="*/ 2050026 h 3126658"/>
                <a:gd name="connsiteX24" fmla="*/ 1047401 w 2876201"/>
                <a:gd name="connsiteY24" fmla="*/ 2168013 h 3126658"/>
                <a:gd name="connsiteX25" fmla="*/ 1121143 w 2876201"/>
                <a:gd name="connsiteY25" fmla="*/ 2300748 h 3126658"/>
                <a:gd name="connsiteX26" fmla="*/ 1180136 w 2876201"/>
                <a:gd name="connsiteY26" fmla="*/ 2389239 h 3126658"/>
                <a:gd name="connsiteX27" fmla="*/ 1209633 w 2876201"/>
                <a:gd name="connsiteY27" fmla="*/ 2433484 h 3126658"/>
                <a:gd name="connsiteX28" fmla="*/ 1253878 w 2876201"/>
                <a:gd name="connsiteY28" fmla="*/ 2462981 h 3126658"/>
                <a:gd name="connsiteX29" fmla="*/ 1283375 w 2876201"/>
                <a:gd name="connsiteY29" fmla="*/ 2507226 h 3126658"/>
                <a:gd name="connsiteX30" fmla="*/ 1371865 w 2876201"/>
                <a:gd name="connsiteY30" fmla="*/ 2580968 h 3126658"/>
                <a:gd name="connsiteX31" fmla="*/ 1401362 w 2876201"/>
                <a:gd name="connsiteY31" fmla="*/ 2625213 h 3126658"/>
                <a:gd name="connsiteX32" fmla="*/ 1489852 w 2876201"/>
                <a:gd name="connsiteY32" fmla="*/ 2654710 h 3126658"/>
                <a:gd name="connsiteX33" fmla="*/ 1563594 w 2876201"/>
                <a:gd name="connsiteY33" fmla="*/ 2728452 h 3126658"/>
                <a:gd name="connsiteX34" fmla="*/ 1652085 w 2876201"/>
                <a:gd name="connsiteY34" fmla="*/ 2816942 h 3126658"/>
                <a:gd name="connsiteX35" fmla="*/ 1696330 w 2876201"/>
                <a:gd name="connsiteY35" fmla="*/ 2861187 h 3126658"/>
                <a:gd name="connsiteX36" fmla="*/ 1784820 w 2876201"/>
                <a:gd name="connsiteY36" fmla="*/ 2905432 h 3126658"/>
                <a:gd name="connsiteX37" fmla="*/ 1858562 w 2876201"/>
                <a:gd name="connsiteY37" fmla="*/ 2993923 h 3126658"/>
                <a:gd name="connsiteX38" fmla="*/ 1902807 w 2876201"/>
                <a:gd name="connsiteY38" fmla="*/ 3038168 h 3126658"/>
                <a:gd name="connsiteX39" fmla="*/ 2035543 w 2876201"/>
                <a:gd name="connsiteY39" fmla="*/ 3097161 h 3126658"/>
                <a:gd name="connsiteX40" fmla="*/ 2183027 w 2876201"/>
                <a:gd name="connsiteY40" fmla="*/ 3126658 h 3126658"/>
                <a:gd name="connsiteX41" fmla="*/ 2581233 w 2876201"/>
                <a:gd name="connsiteY41" fmla="*/ 3111910 h 3126658"/>
                <a:gd name="connsiteX42" fmla="*/ 2684472 w 2876201"/>
                <a:gd name="connsiteY42" fmla="*/ 3097161 h 3126658"/>
                <a:gd name="connsiteX43" fmla="*/ 2802459 w 2876201"/>
                <a:gd name="connsiteY43" fmla="*/ 3082413 h 3126658"/>
                <a:gd name="connsiteX44" fmla="*/ 2846704 w 2876201"/>
                <a:gd name="connsiteY44" fmla="*/ 3067665 h 3126658"/>
                <a:gd name="connsiteX45" fmla="*/ 2861452 w 2876201"/>
                <a:gd name="connsiteY45" fmla="*/ 3023419 h 3126658"/>
                <a:gd name="connsiteX46" fmla="*/ 2876201 w 2876201"/>
                <a:gd name="connsiteY46" fmla="*/ 2949677 h 3126658"/>
                <a:gd name="connsiteX47" fmla="*/ 2861452 w 2876201"/>
                <a:gd name="connsiteY47" fmla="*/ 2787445 h 3126658"/>
                <a:gd name="connsiteX48" fmla="*/ 2817207 w 2876201"/>
                <a:gd name="connsiteY48" fmla="*/ 2654710 h 3126658"/>
                <a:gd name="connsiteX49" fmla="*/ 2787711 w 2876201"/>
                <a:gd name="connsiteY49" fmla="*/ 2566219 h 3126658"/>
                <a:gd name="connsiteX50" fmla="*/ 2772962 w 2876201"/>
                <a:gd name="connsiteY50" fmla="*/ 2521974 h 3126658"/>
                <a:gd name="connsiteX51" fmla="*/ 2743465 w 2876201"/>
                <a:gd name="connsiteY51" fmla="*/ 2477729 h 3126658"/>
                <a:gd name="connsiteX52" fmla="*/ 2699220 w 2876201"/>
                <a:gd name="connsiteY52" fmla="*/ 2389239 h 3126658"/>
                <a:gd name="connsiteX53" fmla="*/ 2684472 w 2876201"/>
                <a:gd name="connsiteY53" fmla="*/ 2344994 h 3126658"/>
                <a:gd name="connsiteX54" fmla="*/ 2640227 w 2876201"/>
                <a:gd name="connsiteY54" fmla="*/ 2300748 h 3126658"/>
                <a:gd name="connsiteX55" fmla="*/ 2610730 w 2876201"/>
                <a:gd name="connsiteY55" fmla="*/ 2256503 h 3126658"/>
                <a:gd name="connsiteX56" fmla="*/ 2566485 w 2876201"/>
                <a:gd name="connsiteY56" fmla="*/ 2212258 h 3126658"/>
                <a:gd name="connsiteX57" fmla="*/ 2536988 w 2876201"/>
                <a:gd name="connsiteY57" fmla="*/ 2168013 h 3126658"/>
                <a:gd name="connsiteX58" fmla="*/ 2404252 w 2876201"/>
                <a:gd name="connsiteY58" fmla="*/ 2079523 h 3126658"/>
                <a:gd name="connsiteX59" fmla="*/ 2360007 w 2876201"/>
                <a:gd name="connsiteY59" fmla="*/ 2050026 h 3126658"/>
                <a:gd name="connsiteX60" fmla="*/ 2330511 w 2876201"/>
                <a:gd name="connsiteY60" fmla="*/ 2005781 h 3126658"/>
                <a:gd name="connsiteX61" fmla="*/ 2286265 w 2876201"/>
                <a:gd name="connsiteY61" fmla="*/ 1991032 h 3126658"/>
                <a:gd name="connsiteX62" fmla="*/ 2242020 w 2876201"/>
                <a:gd name="connsiteY62" fmla="*/ 1961536 h 3126658"/>
                <a:gd name="connsiteX63" fmla="*/ 2197775 w 2876201"/>
                <a:gd name="connsiteY63" fmla="*/ 1946787 h 3126658"/>
                <a:gd name="connsiteX64" fmla="*/ 2109285 w 2876201"/>
                <a:gd name="connsiteY64" fmla="*/ 1887794 h 3126658"/>
                <a:gd name="connsiteX65" fmla="*/ 2065040 w 2876201"/>
                <a:gd name="connsiteY65" fmla="*/ 1858297 h 3126658"/>
                <a:gd name="connsiteX66" fmla="*/ 1991298 w 2876201"/>
                <a:gd name="connsiteY66" fmla="*/ 1769807 h 3126658"/>
                <a:gd name="connsiteX67" fmla="*/ 1888059 w 2876201"/>
                <a:gd name="connsiteY67" fmla="*/ 1651819 h 3126658"/>
                <a:gd name="connsiteX68" fmla="*/ 1843814 w 2876201"/>
                <a:gd name="connsiteY68" fmla="*/ 1563329 h 3126658"/>
                <a:gd name="connsiteX69" fmla="*/ 1814317 w 2876201"/>
                <a:gd name="connsiteY69" fmla="*/ 1474839 h 3126658"/>
                <a:gd name="connsiteX70" fmla="*/ 1784820 w 2876201"/>
                <a:gd name="connsiteY70" fmla="*/ 1386348 h 3126658"/>
                <a:gd name="connsiteX71" fmla="*/ 1770072 w 2876201"/>
                <a:gd name="connsiteY71" fmla="*/ 1342103 h 3126658"/>
                <a:gd name="connsiteX72" fmla="*/ 1696330 w 2876201"/>
                <a:gd name="connsiteY72" fmla="*/ 1253613 h 3126658"/>
                <a:gd name="connsiteX73" fmla="*/ 1622588 w 2876201"/>
                <a:gd name="connsiteY73" fmla="*/ 1179871 h 3126658"/>
                <a:gd name="connsiteX74" fmla="*/ 1593091 w 2876201"/>
                <a:gd name="connsiteY74" fmla="*/ 1135626 h 3126658"/>
                <a:gd name="connsiteX75" fmla="*/ 1548846 w 2876201"/>
                <a:gd name="connsiteY75" fmla="*/ 1120877 h 3126658"/>
                <a:gd name="connsiteX76" fmla="*/ 1519349 w 2876201"/>
                <a:gd name="connsiteY76" fmla="*/ 1032387 h 3126658"/>
                <a:gd name="connsiteX77" fmla="*/ 1504601 w 2876201"/>
                <a:gd name="connsiteY77" fmla="*/ 988142 h 3126658"/>
                <a:gd name="connsiteX78" fmla="*/ 1475104 w 2876201"/>
                <a:gd name="connsiteY78" fmla="*/ 870155 h 3126658"/>
                <a:gd name="connsiteX79" fmla="*/ 1430859 w 2876201"/>
                <a:gd name="connsiteY79" fmla="*/ 722671 h 3126658"/>
                <a:gd name="connsiteX80" fmla="*/ 1416111 w 2876201"/>
                <a:gd name="connsiteY80" fmla="*/ 530942 h 3126658"/>
                <a:gd name="connsiteX81" fmla="*/ 1401362 w 2876201"/>
                <a:gd name="connsiteY81" fmla="*/ 486697 h 3126658"/>
                <a:gd name="connsiteX82" fmla="*/ 1386614 w 2876201"/>
                <a:gd name="connsiteY82" fmla="*/ 398207 h 3126658"/>
                <a:gd name="connsiteX83" fmla="*/ 1357117 w 2876201"/>
                <a:gd name="connsiteY83" fmla="*/ 309716 h 3126658"/>
                <a:gd name="connsiteX84" fmla="*/ 1342369 w 2876201"/>
                <a:gd name="connsiteY84" fmla="*/ 250723 h 3126658"/>
                <a:gd name="connsiteX85" fmla="*/ 1312872 w 2876201"/>
                <a:gd name="connsiteY85" fmla="*/ 162232 h 3126658"/>
                <a:gd name="connsiteX86" fmla="*/ 1298123 w 2876201"/>
                <a:gd name="connsiteY86" fmla="*/ 103239 h 3126658"/>
                <a:gd name="connsiteX87" fmla="*/ 1224381 w 2876201"/>
                <a:gd name="connsiteY87" fmla="*/ 14748 h 3126658"/>
                <a:gd name="connsiteX88" fmla="*/ 1180136 w 2876201"/>
                <a:gd name="connsiteY88" fmla="*/ 0 h 3126658"/>
                <a:gd name="connsiteX89" fmla="*/ 929414 w 2876201"/>
                <a:gd name="connsiteY89" fmla="*/ 29497 h 3126658"/>
                <a:gd name="connsiteX90" fmla="*/ 309981 w 2876201"/>
                <a:gd name="connsiteY90" fmla="*/ 0 h 3126658"/>
                <a:gd name="connsiteX91" fmla="*/ 162498 w 2876201"/>
                <a:gd name="connsiteY91" fmla="*/ 14748 h 3126658"/>
                <a:gd name="connsiteX92" fmla="*/ 103504 w 2876201"/>
                <a:gd name="connsiteY92" fmla="*/ 29497 h 3126658"/>
                <a:gd name="connsiteX93" fmla="*/ 265 w 2876201"/>
                <a:gd name="connsiteY93" fmla="*/ 58994 h 3126658"/>
                <a:gd name="connsiteX94" fmla="*/ 59259 w 2876201"/>
                <a:gd name="connsiteY94" fmla="*/ 58994 h 3126658"/>
                <a:gd name="connsiteX0" fmla="*/ 59259 w 2876201"/>
                <a:gd name="connsiteY0" fmla="*/ 58994 h 3126658"/>
                <a:gd name="connsiteX1" fmla="*/ 59259 w 2876201"/>
                <a:gd name="connsiteY1" fmla="*/ 58994 h 3126658"/>
                <a:gd name="connsiteX2" fmla="*/ 74007 w 2876201"/>
                <a:gd name="connsiteY2" fmla="*/ 280219 h 3126658"/>
                <a:gd name="connsiteX3" fmla="*/ 103504 w 2876201"/>
                <a:gd name="connsiteY3" fmla="*/ 368710 h 3126658"/>
                <a:gd name="connsiteX4" fmla="*/ 133001 w 2876201"/>
                <a:gd name="connsiteY4" fmla="*/ 486697 h 3126658"/>
                <a:gd name="connsiteX5" fmla="*/ 162498 w 2876201"/>
                <a:gd name="connsiteY5" fmla="*/ 589936 h 3126658"/>
                <a:gd name="connsiteX6" fmla="*/ 191994 w 2876201"/>
                <a:gd name="connsiteY6" fmla="*/ 634181 h 3126658"/>
                <a:gd name="connsiteX7" fmla="*/ 206743 w 2876201"/>
                <a:gd name="connsiteY7" fmla="*/ 707923 h 3126658"/>
                <a:gd name="connsiteX8" fmla="*/ 221491 w 2876201"/>
                <a:gd name="connsiteY8" fmla="*/ 796413 h 3126658"/>
                <a:gd name="connsiteX9" fmla="*/ 324730 w 2876201"/>
                <a:gd name="connsiteY9" fmla="*/ 929148 h 3126658"/>
                <a:gd name="connsiteX10" fmla="*/ 354227 w 2876201"/>
                <a:gd name="connsiteY10" fmla="*/ 973394 h 3126658"/>
                <a:gd name="connsiteX11" fmla="*/ 368975 w 2876201"/>
                <a:gd name="connsiteY11" fmla="*/ 1076632 h 3126658"/>
                <a:gd name="connsiteX12" fmla="*/ 427969 w 2876201"/>
                <a:gd name="connsiteY12" fmla="*/ 1165123 h 3126658"/>
                <a:gd name="connsiteX13" fmla="*/ 442717 w 2876201"/>
                <a:gd name="connsiteY13" fmla="*/ 1238865 h 3126658"/>
                <a:gd name="connsiteX14" fmla="*/ 501711 w 2876201"/>
                <a:gd name="connsiteY14" fmla="*/ 1327355 h 3126658"/>
                <a:gd name="connsiteX15" fmla="*/ 560704 w 2876201"/>
                <a:gd name="connsiteY15" fmla="*/ 1460090 h 3126658"/>
                <a:gd name="connsiteX16" fmla="*/ 634446 w 2876201"/>
                <a:gd name="connsiteY16" fmla="*/ 1592826 h 3126658"/>
                <a:gd name="connsiteX17" fmla="*/ 678691 w 2876201"/>
                <a:gd name="connsiteY17" fmla="*/ 1622323 h 3126658"/>
                <a:gd name="connsiteX18" fmla="*/ 693440 w 2876201"/>
                <a:gd name="connsiteY18" fmla="*/ 1666568 h 3126658"/>
                <a:gd name="connsiteX19" fmla="*/ 752433 w 2876201"/>
                <a:gd name="connsiteY19" fmla="*/ 1755058 h 3126658"/>
                <a:gd name="connsiteX20" fmla="*/ 767181 w 2876201"/>
                <a:gd name="connsiteY20" fmla="*/ 1799303 h 3126658"/>
                <a:gd name="connsiteX21" fmla="*/ 855672 w 2876201"/>
                <a:gd name="connsiteY21" fmla="*/ 1932039 h 3126658"/>
                <a:gd name="connsiteX22" fmla="*/ 885169 w 2876201"/>
                <a:gd name="connsiteY22" fmla="*/ 1976284 h 3126658"/>
                <a:gd name="connsiteX23" fmla="*/ 914665 w 2876201"/>
                <a:gd name="connsiteY23" fmla="*/ 2050026 h 3126658"/>
                <a:gd name="connsiteX24" fmla="*/ 1047401 w 2876201"/>
                <a:gd name="connsiteY24" fmla="*/ 2168013 h 3126658"/>
                <a:gd name="connsiteX25" fmla="*/ 1121143 w 2876201"/>
                <a:gd name="connsiteY25" fmla="*/ 2300748 h 3126658"/>
                <a:gd name="connsiteX26" fmla="*/ 1180136 w 2876201"/>
                <a:gd name="connsiteY26" fmla="*/ 2389239 h 3126658"/>
                <a:gd name="connsiteX27" fmla="*/ 1209633 w 2876201"/>
                <a:gd name="connsiteY27" fmla="*/ 2433484 h 3126658"/>
                <a:gd name="connsiteX28" fmla="*/ 1253878 w 2876201"/>
                <a:gd name="connsiteY28" fmla="*/ 2462981 h 3126658"/>
                <a:gd name="connsiteX29" fmla="*/ 1283375 w 2876201"/>
                <a:gd name="connsiteY29" fmla="*/ 2507226 h 3126658"/>
                <a:gd name="connsiteX30" fmla="*/ 1371865 w 2876201"/>
                <a:gd name="connsiteY30" fmla="*/ 2580968 h 3126658"/>
                <a:gd name="connsiteX31" fmla="*/ 1401362 w 2876201"/>
                <a:gd name="connsiteY31" fmla="*/ 2625213 h 3126658"/>
                <a:gd name="connsiteX32" fmla="*/ 1489852 w 2876201"/>
                <a:gd name="connsiteY32" fmla="*/ 2654710 h 3126658"/>
                <a:gd name="connsiteX33" fmla="*/ 1563594 w 2876201"/>
                <a:gd name="connsiteY33" fmla="*/ 2728452 h 3126658"/>
                <a:gd name="connsiteX34" fmla="*/ 1652085 w 2876201"/>
                <a:gd name="connsiteY34" fmla="*/ 2816942 h 3126658"/>
                <a:gd name="connsiteX35" fmla="*/ 1696330 w 2876201"/>
                <a:gd name="connsiteY35" fmla="*/ 2861187 h 3126658"/>
                <a:gd name="connsiteX36" fmla="*/ 1784820 w 2876201"/>
                <a:gd name="connsiteY36" fmla="*/ 2905432 h 3126658"/>
                <a:gd name="connsiteX37" fmla="*/ 1858562 w 2876201"/>
                <a:gd name="connsiteY37" fmla="*/ 2993923 h 3126658"/>
                <a:gd name="connsiteX38" fmla="*/ 1902807 w 2876201"/>
                <a:gd name="connsiteY38" fmla="*/ 3038168 h 3126658"/>
                <a:gd name="connsiteX39" fmla="*/ 2035543 w 2876201"/>
                <a:gd name="connsiteY39" fmla="*/ 3097161 h 3126658"/>
                <a:gd name="connsiteX40" fmla="*/ 2183027 w 2876201"/>
                <a:gd name="connsiteY40" fmla="*/ 3126658 h 3126658"/>
                <a:gd name="connsiteX41" fmla="*/ 2581233 w 2876201"/>
                <a:gd name="connsiteY41" fmla="*/ 3111910 h 3126658"/>
                <a:gd name="connsiteX42" fmla="*/ 2684472 w 2876201"/>
                <a:gd name="connsiteY42" fmla="*/ 3097161 h 3126658"/>
                <a:gd name="connsiteX43" fmla="*/ 2802459 w 2876201"/>
                <a:gd name="connsiteY43" fmla="*/ 3082413 h 3126658"/>
                <a:gd name="connsiteX44" fmla="*/ 2846704 w 2876201"/>
                <a:gd name="connsiteY44" fmla="*/ 3067665 h 3126658"/>
                <a:gd name="connsiteX45" fmla="*/ 2861452 w 2876201"/>
                <a:gd name="connsiteY45" fmla="*/ 3023419 h 3126658"/>
                <a:gd name="connsiteX46" fmla="*/ 2876201 w 2876201"/>
                <a:gd name="connsiteY46" fmla="*/ 2949677 h 3126658"/>
                <a:gd name="connsiteX47" fmla="*/ 2861452 w 2876201"/>
                <a:gd name="connsiteY47" fmla="*/ 2787445 h 3126658"/>
                <a:gd name="connsiteX48" fmla="*/ 2817207 w 2876201"/>
                <a:gd name="connsiteY48" fmla="*/ 2654710 h 3126658"/>
                <a:gd name="connsiteX49" fmla="*/ 2787711 w 2876201"/>
                <a:gd name="connsiteY49" fmla="*/ 2566219 h 3126658"/>
                <a:gd name="connsiteX50" fmla="*/ 2772962 w 2876201"/>
                <a:gd name="connsiteY50" fmla="*/ 2521974 h 3126658"/>
                <a:gd name="connsiteX51" fmla="*/ 2743465 w 2876201"/>
                <a:gd name="connsiteY51" fmla="*/ 2477729 h 3126658"/>
                <a:gd name="connsiteX52" fmla="*/ 2699220 w 2876201"/>
                <a:gd name="connsiteY52" fmla="*/ 2389239 h 3126658"/>
                <a:gd name="connsiteX53" fmla="*/ 2684472 w 2876201"/>
                <a:gd name="connsiteY53" fmla="*/ 2344994 h 3126658"/>
                <a:gd name="connsiteX54" fmla="*/ 2640227 w 2876201"/>
                <a:gd name="connsiteY54" fmla="*/ 2300748 h 3126658"/>
                <a:gd name="connsiteX55" fmla="*/ 2610730 w 2876201"/>
                <a:gd name="connsiteY55" fmla="*/ 2256503 h 3126658"/>
                <a:gd name="connsiteX56" fmla="*/ 2566485 w 2876201"/>
                <a:gd name="connsiteY56" fmla="*/ 2212258 h 3126658"/>
                <a:gd name="connsiteX57" fmla="*/ 2536988 w 2876201"/>
                <a:gd name="connsiteY57" fmla="*/ 2168013 h 3126658"/>
                <a:gd name="connsiteX58" fmla="*/ 2404252 w 2876201"/>
                <a:gd name="connsiteY58" fmla="*/ 2079523 h 3126658"/>
                <a:gd name="connsiteX59" fmla="*/ 2360007 w 2876201"/>
                <a:gd name="connsiteY59" fmla="*/ 2050026 h 3126658"/>
                <a:gd name="connsiteX60" fmla="*/ 2330511 w 2876201"/>
                <a:gd name="connsiteY60" fmla="*/ 2005781 h 3126658"/>
                <a:gd name="connsiteX61" fmla="*/ 2286265 w 2876201"/>
                <a:gd name="connsiteY61" fmla="*/ 1991032 h 3126658"/>
                <a:gd name="connsiteX62" fmla="*/ 2242020 w 2876201"/>
                <a:gd name="connsiteY62" fmla="*/ 1961536 h 3126658"/>
                <a:gd name="connsiteX63" fmla="*/ 2197775 w 2876201"/>
                <a:gd name="connsiteY63" fmla="*/ 1946787 h 3126658"/>
                <a:gd name="connsiteX64" fmla="*/ 2109285 w 2876201"/>
                <a:gd name="connsiteY64" fmla="*/ 1887794 h 3126658"/>
                <a:gd name="connsiteX65" fmla="*/ 2065040 w 2876201"/>
                <a:gd name="connsiteY65" fmla="*/ 1858297 h 3126658"/>
                <a:gd name="connsiteX66" fmla="*/ 1991298 w 2876201"/>
                <a:gd name="connsiteY66" fmla="*/ 1769807 h 3126658"/>
                <a:gd name="connsiteX67" fmla="*/ 1888059 w 2876201"/>
                <a:gd name="connsiteY67" fmla="*/ 1651819 h 3126658"/>
                <a:gd name="connsiteX68" fmla="*/ 1843814 w 2876201"/>
                <a:gd name="connsiteY68" fmla="*/ 1563329 h 3126658"/>
                <a:gd name="connsiteX69" fmla="*/ 1814317 w 2876201"/>
                <a:gd name="connsiteY69" fmla="*/ 1474839 h 3126658"/>
                <a:gd name="connsiteX70" fmla="*/ 1784820 w 2876201"/>
                <a:gd name="connsiteY70" fmla="*/ 1386348 h 3126658"/>
                <a:gd name="connsiteX71" fmla="*/ 1770072 w 2876201"/>
                <a:gd name="connsiteY71" fmla="*/ 1342103 h 3126658"/>
                <a:gd name="connsiteX72" fmla="*/ 1696330 w 2876201"/>
                <a:gd name="connsiteY72" fmla="*/ 1253613 h 3126658"/>
                <a:gd name="connsiteX73" fmla="*/ 1622588 w 2876201"/>
                <a:gd name="connsiteY73" fmla="*/ 1179871 h 3126658"/>
                <a:gd name="connsiteX74" fmla="*/ 1593091 w 2876201"/>
                <a:gd name="connsiteY74" fmla="*/ 1135626 h 3126658"/>
                <a:gd name="connsiteX75" fmla="*/ 1548846 w 2876201"/>
                <a:gd name="connsiteY75" fmla="*/ 1120877 h 3126658"/>
                <a:gd name="connsiteX76" fmla="*/ 1519349 w 2876201"/>
                <a:gd name="connsiteY76" fmla="*/ 1032387 h 3126658"/>
                <a:gd name="connsiteX77" fmla="*/ 1504601 w 2876201"/>
                <a:gd name="connsiteY77" fmla="*/ 988142 h 3126658"/>
                <a:gd name="connsiteX78" fmla="*/ 1475104 w 2876201"/>
                <a:gd name="connsiteY78" fmla="*/ 870155 h 3126658"/>
                <a:gd name="connsiteX79" fmla="*/ 1430859 w 2876201"/>
                <a:gd name="connsiteY79" fmla="*/ 722671 h 3126658"/>
                <a:gd name="connsiteX80" fmla="*/ 1416111 w 2876201"/>
                <a:gd name="connsiteY80" fmla="*/ 530942 h 3126658"/>
                <a:gd name="connsiteX81" fmla="*/ 1401362 w 2876201"/>
                <a:gd name="connsiteY81" fmla="*/ 486697 h 3126658"/>
                <a:gd name="connsiteX82" fmla="*/ 1386614 w 2876201"/>
                <a:gd name="connsiteY82" fmla="*/ 398207 h 3126658"/>
                <a:gd name="connsiteX83" fmla="*/ 1357117 w 2876201"/>
                <a:gd name="connsiteY83" fmla="*/ 309716 h 3126658"/>
                <a:gd name="connsiteX84" fmla="*/ 1342369 w 2876201"/>
                <a:gd name="connsiteY84" fmla="*/ 250723 h 3126658"/>
                <a:gd name="connsiteX85" fmla="*/ 1312872 w 2876201"/>
                <a:gd name="connsiteY85" fmla="*/ 162232 h 3126658"/>
                <a:gd name="connsiteX86" fmla="*/ 1298123 w 2876201"/>
                <a:gd name="connsiteY86" fmla="*/ 103239 h 3126658"/>
                <a:gd name="connsiteX87" fmla="*/ 1224381 w 2876201"/>
                <a:gd name="connsiteY87" fmla="*/ 14748 h 3126658"/>
                <a:gd name="connsiteX88" fmla="*/ 1180136 w 2876201"/>
                <a:gd name="connsiteY88" fmla="*/ 0 h 3126658"/>
                <a:gd name="connsiteX89" fmla="*/ 929414 w 2876201"/>
                <a:gd name="connsiteY89" fmla="*/ 29497 h 3126658"/>
                <a:gd name="connsiteX90" fmla="*/ 309981 w 2876201"/>
                <a:gd name="connsiteY90" fmla="*/ 0 h 3126658"/>
                <a:gd name="connsiteX91" fmla="*/ 162498 w 2876201"/>
                <a:gd name="connsiteY91" fmla="*/ 14748 h 3126658"/>
                <a:gd name="connsiteX92" fmla="*/ 103504 w 2876201"/>
                <a:gd name="connsiteY92" fmla="*/ 29497 h 3126658"/>
                <a:gd name="connsiteX93" fmla="*/ 101046 w 2876201"/>
                <a:gd name="connsiteY93" fmla="*/ 149942 h 3126658"/>
                <a:gd name="connsiteX94" fmla="*/ 59259 w 2876201"/>
                <a:gd name="connsiteY94" fmla="*/ 58994 h 3126658"/>
                <a:gd name="connsiteX0" fmla="*/ 0 w 2816942"/>
                <a:gd name="connsiteY0" fmla="*/ 58994 h 3126658"/>
                <a:gd name="connsiteX1" fmla="*/ 0 w 2816942"/>
                <a:gd name="connsiteY1" fmla="*/ 58994 h 3126658"/>
                <a:gd name="connsiteX2" fmla="*/ 14748 w 2816942"/>
                <a:gd name="connsiteY2" fmla="*/ 280219 h 3126658"/>
                <a:gd name="connsiteX3" fmla="*/ 44245 w 2816942"/>
                <a:gd name="connsiteY3" fmla="*/ 368710 h 3126658"/>
                <a:gd name="connsiteX4" fmla="*/ 73742 w 2816942"/>
                <a:gd name="connsiteY4" fmla="*/ 486697 h 3126658"/>
                <a:gd name="connsiteX5" fmla="*/ 103239 w 2816942"/>
                <a:gd name="connsiteY5" fmla="*/ 589936 h 3126658"/>
                <a:gd name="connsiteX6" fmla="*/ 132735 w 2816942"/>
                <a:gd name="connsiteY6" fmla="*/ 634181 h 3126658"/>
                <a:gd name="connsiteX7" fmla="*/ 147484 w 2816942"/>
                <a:gd name="connsiteY7" fmla="*/ 707923 h 3126658"/>
                <a:gd name="connsiteX8" fmla="*/ 162232 w 2816942"/>
                <a:gd name="connsiteY8" fmla="*/ 796413 h 3126658"/>
                <a:gd name="connsiteX9" fmla="*/ 265471 w 2816942"/>
                <a:gd name="connsiteY9" fmla="*/ 929148 h 3126658"/>
                <a:gd name="connsiteX10" fmla="*/ 294968 w 2816942"/>
                <a:gd name="connsiteY10" fmla="*/ 973394 h 3126658"/>
                <a:gd name="connsiteX11" fmla="*/ 309716 w 2816942"/>
                <a:gd name="connsiteY11" fmla="*/ 1076632 h 3126658"/>
                <a:gd name="connsiteX12" fmla="*/ 368710 w 2816942"/>
                <a:gd name="connsiteY12" fmla="*/ 1165123 h 3126658"/>
                <a:gd name="connsiteX13" fmla="*/ 383458 w 2816942"/>
                <a:gd name="connsiteY13" fmla="*/ 1238865 h 3126658"/>
                <a:gd name="connsiteX14" fmla="*/ 442452 w 2816942"/>
                <a:gd name="connsiteY14" fmla="*/ 1327355 h 3126658"/>
                <a:gd name="connsiteX15" fmla="*/ 501445 w 2816942"/>
                <a:gd name="connsiteY15" fmla="*/ 1460090 h 3126658"/>
                <a:gd name="connsiteX16" fmla="*/ 575187 w 2816942"/>
                <a:gd name="connsiteY16" fmla="*/ 1592826 h 3126658"/>
                <a:gd name="connsiteX17" fmla="*/ 619432 w 2816942"/>
                <a:gd name="connsiteY17" fmla="*/ 1622323 h 3126658"/>
                <a:gd name="connsiteX18" fmla="*/ 634181 w 2816942"/>
                <a:gd name="connsiteY18" fmla="*/ 1666568 h 3126658"/>
                <a:gd name="connsiteX19" fmla="*/ 693174 w 2816942"/>
                <a:gd name="connsiteY19" fmla="*/ 1755058 h 3126658"/>
                <a:gd name="connsiteX20" fmla="*/ 707922 w 2816942"/>
                <a:gd name="connsiteY20" fmla="*/ 1799303 h 3126658"/>
                <a:gd name="connsiteX21" fmla="*/ 796413 w 2816942"/>
                <a:gd name="connsiteY21" fmla="*/ 1932039 h 3126658"/>
                <a:gd name="connsiteX22" fmla="*/ 825910 w 2816942"/>
                <a:gd name="connsiteY22" fmla="*/ 1976284 h 3126658"/>
                <a:gd name="connsiteX23" fmla="*/ 855406 w 2816942"/>
                <a:gd name="connsiteY23" fmla="*/ 2050026 h 3126658"/>
                <a:gd name="connsiteX24" fmla="*/ 988142 w 2816942"/>
                <a:gd name="connsiteY24" fmla="*/ 2168013 h 3126658"/>
                <a:gd name="connsiteX25" fmla="*/ 1061884 w 2816942"/>
                <a:gd name="connsiteY25" fmla="*/ 2300748 h 3126658"/>
                <a:gd name="connsiteX26" fmla="*/ 1120877 w 2816942"/>
                <a:gd name="connsiteY26" fmla="*/ 2389239 h 3126658"/>
                <a:gd name="connsiteX27" fmla="*/ 1150374 w 2816942"/>
                <a:gd name="connsiteY27" fmla="*/ 2433484 h 3126658"/>
                <a:gd name="connsiteX28" fmla="*/ 1194619 w 2816942"/>
                <a:gd name="connsiteY28" fmla="*/ 2462981 h 3126658"/>
                <a:gd name="connsiteX29" fmla="*/ 1224116 w 2816942"/>
                <a:gd name="connsiteY29" fmla="*/ 2507226 h 3126658"/>
                <a:gd name="connsiteX30" fmla="*/ 1312606 w 2816942"/>
                <a:gd name="connsiteY30" fmla="*/ 2580968 h 3126658"/>
                <a:gd name="connsiteX31" fmla="*/ 1342103 w 2816942"/>
                <a:gd name="connsiteY31" fmla="*/ 2625213 h 3126658"/>
                <a:gd name="connsiteX32" fmla="*/ 1430593 w 2816942"/>
                <a:gd name="connsiteY32" fmla="*/ 2654710 h 3126658"/>
                <a:gd name="connsiteX33" fmla="*/ 1504335 w 2816942"/>
                <a:gd name="connsiteY33" fmla="*/ 2728452 h 3126658"/>
                <a:gd name="connsiteX34" fmla="*/ 1592826 w 2816942"/>
                <a:gd name="connsiteY34" fmla="*/ 2816942 h 3126658"/>
                <a:gd name="connsiteX35" fmla="*/ 1637071 w 2816942"/>
                <a:gd name="connsiteY35" fmla="*/ 2861187 h 3126658"/>
                <a:gd name="connsiteX36" fmla="*/ 1725561 w 2816942"/>
                <a:gd name="connsiteY36" fmla="*/ 2905432 h 3126658"/>
                <a:gd name="connsiteX37" fmla="*/ 1799303 w 2816942"/>
                <a:gd name="connsiteY37" fmla="*/ 2993923 h 3126658"/>
                <a:gd name="connsiteX38" fmla="*/ 1843548 w 2816942"/>
                <a:gd name="connsiteY38" fmla="*/ 3038168 h 3126658"/>
                <a:gd name="connsiteX39" fmla="*/ 1976284 w 2816942"/>
                <a:gd name="connsiteY39" fmla="*/ 3097161 h 3126658"/>
                <a:gd name="connsiteX40" fmla="*/ 2123768 w 2816942"/>
                <a:gd name="connsiteY40" fmla="*/ 3126658 h 3126658"/>
                <a:gd name="connsiteX41" fmla="*/ 2521974 w 2816942"/>
                <a:gd name="connsiteY41" fmla="*/ 3111910 h 3126658"/>
                <a:gd name="connsiteX42" fmla="*/ 2625213 w 2816942"/>
                <a:gd name="connsiteY42" fmla="*/ 3097161 h 3126658"/>
                <a:gd name="connsiteX43" fmla="*/ 2743200 w 2816942"/>
                <a:gd name="connsiteY43" fmla="*/ 3082413 h 3126658"/>
                <a:gd name="connsiteX44" fmla="*/ 2787445 w 2816942"/>
                <a:gd name="connsiteY44" fmla="*/ 3067665 h 3126658"/>
                <a:gd name="connsiteX45" fmla="*/ 2802193 w 2816942"/>
                <a:gd name="connsiteY45" fmla="*/ 3023419 h 3126658"/>
                <a:gd name="connsiteX46" fmla="*/ 2816942 w 2816942"/>
                <a:gd name="connsiteY46" fmla="*/ 2949677 h 3126658"/>
                <a:gd name="connsiteX47" fmla="*/ 2802193 w 2816942"/>
                <a:gd name="connsiteY47" fmla="*/ 2787445 h 3126658"/>
                <a:gd name="connsiteX48" fmla="*/ 2757948 w 2816942"/>
                <a:gd name="connsiteY48" fmla="*/ 2654710 h 3126658"/>
                <a:gd name="connsiteX49" fmla="*/ 2728452 w 2816942"/>
                <a:gd name="connsiteY49" fmla="*/ 2566219 h 3126658"/>
                <a:gd name="connsiteX50" fmla="*/ 2713703 w 2816942"/>
                <a:gd name="connsiteY50" fmla="*/ 2521974 h 3126658"/>
                <a:gd name="connsiteX51" fmla="*/ 2684206 w 2816942"/>
                <a:gd name="connsiteY51" fmla="*/ 2477729 h 3126658"/>
                <a:gd name="connsiteX52" fmla="*/ 2639961 w 2816942"/>
                <a:gd name="connsiteY52" fmla="*/ 2389239 h 3126658"/>
                <a:gd name="connsiteX53" fmla="*/ 2625213 w 2816942"/>
                <a:gd name="connsiteY53" fmla="*/ 2344994 h 3126658"/>
                <a:gd name="connsiteX54" fmla="*/ 2580968 w 2816942"/>
                <a:gd name="connsiteY54" fmla="*/ 2300748 h 3126658"/>
                <a:gd name="connsiteX55" fmla="*/ 2551471 w 2816942"/>
                <a:gd name="connsiteY55" fmla="*/ 2256503 h 3126658"/>
                <a:gd name="connsiteX56" fmla="*/ 2507226 w 2816942"/>
                <a:gd name="connsiteY56" fmla="*/ 2212258 h 3126658"/>
                <a:gd name="connsiteX57" fmla="*/ 2477729 w 2816942"/>
                <a:gd name="connsiteY57" fmla="*/ 2168013 h 3126658"/>
                <a:gd name="connsiteX58" fmla="*/ 2344993 w 2816942"/>
                <a:gd name="connsiteY58" fmla="*/ 2079523 h 3126658"/>
                <a:gd name="connsiteX59" fmla="*/ 2300748 w 2816942"/>
                <a:gd name="connsiteY59" fmla="*/ 2050026 h 3126658"/>
                <a:gd name="connsiteX60" fmla="*/ 2271252 w 2816942"/>
                <a:gd name="connsiteY60" fmla="*/ 2005781 h 3126658"/>
                <a:gd name="connsiteX61" fmla="*/ 2227006 w 2816942"/>
                <a:gd name="connsiteY61" fmla="*/ 1991032 h 3126658"/>
                <a:gd name="connsiteX62" fmla="*/ 2182761 w 2816942"/>
                <a:gd name="connsiteY62" fmla="*/ 1961536 h 3126658"/>
                <a:gd name="connsiteX63" fmla="*/ 2138516 w 2816942"/>
                <a:gd name="connsiteY63" fmla="*/ 1946787 h 3126658"/>
                <a:gd name="connsiteX64" fmla="*/ 2050026 w 2816942"/>
                <a:gd name="connsiteY64" fmla="*/ 1887794 h 3126658"/>
                <a:gd name="connsiteX65" fmla="*/ 2005781 w 2816942"/>
                <a:gd name="connsiteY65" fmla="*/ 1858297 h 3126658"/>
                <a:gd name="connsiteX66" fmla="*/ 1932039 w 2816942"/>
                <a:gd name="connsiteY66" fmla="*/ 1769807 h 3126658"/>
                <a:gd name="connsiteX67" fmla="*/ 1828800 w 2816942"/>
                <a:gd name="connsiteY67" fmla="*/ 1651819 h 3126658"/>
                <a:gd name="connsiteX68" fmla="*/ 1784555 w 2816942"/>
                <a:gd name="connsiteY68" fmla="*/ 1563329 h 3126658"/>
                <a:gd name="connsiteX69" fmla="*/ 1755058 w 2816942"/>
                <a:gd name="connsiteY69" fmla="*/ 1474839 h 3126658"/>
                <a:gd name="connsiteX70" fmla="*/ 1725561 w 2816942"/>
                <a:gd name="connsiteY70" fmla="*/ 1386348 h 3126658"/>
                <a:gd name="connsiteX71" fmla="*/ 1710813 w 2816942"/>
                <a:gd name="connsiteY71" fmla="*/ 1342103 h 3126658"/>
                <a:gd name="connsiteX72" fmla="*/ 1637071 w 2816942"/>
                <a:gd name="connsiteY72" fmla="*/ 1253613 h 3126658"/>
                <a:gd name="connsiteX73" fmla="*/ 1563329 w 2816942"/>
                <a:gd name="connsiteY73" fmla="*/ 1179871 h 3126658"/>
                <a:gd name="connsiteX74" fmla="*/ 1533832 w 2816942"/>
                <a:gd name="connsiteY74" fmla="*/ 1135626 h 3126658"/>
                <a:gd name="connsiteX75" fmla="*/ 1489587 w 2816942"/>
                <a:gd name="connsiteY75" fmla="*/ 1120877 h 3126658"/>
                <a:gd name="connsiteX76" fmla="*/ 1460090 w 2816942"/>
                <a:gd name="connsiteY76" fmla="*/ 1032387 h 3126658"/>
                <a:gd name="connsiteX77" fmla="*/ 1445342 w 2816942"/>
                <a:gd name="connsiteY77" fmla="*/ 988142 h 3126658"/>
                <a:gd name="connsiteX78" fmla="*/ 1415845 w 2816942"/>
                <a:gd name="connsiteY78" fmla="*/ 870155 h 3126658"/>
                <a:gd name="connsiteX79" fmla="*/ 1371600 w 2816942"/>
                <a:gd name="connsiteY79" fmla="*/ 722671 h 3126658"/>
                <a:gd name="connsiteX80" fmla="*/ 1356852 w 2816942"/>
                <a:gd name="connsiteY80" fmla="*/ 530942 h 3126658"/>
                <a:gd name="connsiteX81" fmla="*/ 1342103 w 2816942"/>
                <a:gd name="connsiteY81" fmla="*/ 486697 h 3126658"/>
                <a:gd name="connsiteX82" fmla="*/ 1327355 w 2816942"/>
                <a:gd name="connsiteY82" fmla="*/ 398207 h 3126658"/>
                <a:gd name="connsiteX83" fmla="*/ 1297858 w 2816942"/>
                <a:gd name="connsiteY83" fmla="*/ 309716 h 3126658"/>
                <a:gd name="connsiteX84" fmla="*/ 1283110 w 2816942"/>
                <a:gd name="connsiteY84" fmla="*/ 250723 h 3126658"/>
                <a:gd name="connsiteX85" fmla="*/ 1253613 w 2816942"/>
                <a:gd name="connsiteY85" fmla="*/ 162232 h 3126658"/>
                <a:gd name="connsiteX86" fmla="*/ 1238864 w 2816942"/>
                <a:gd name="connsiteY86" fmla="*/ 103239 h 3126658"/>
                <a:gd name="connsiteX87" fmla="*/ 1165122 w 2816942"/>
                <a:gd name="connsiteY87" fmla="*/ 14748 h 3126658"/>
                <a:gd name="connsiteX88" fmla="*/ 1120877 w 2816942"/>
                <a:gd name="connsiteY88" fmla="*/ 0 h 3126658"/>
                <a:gd name="connsiteX89" fmla="*/ 870155 w 2816942"/>
                <a:gd name="connsiteY89" fmla="*/ 29497 h 3126658"/>
                <a:gd name="connsiteX90" fmla="*/ 250722 w 2816942"/>
                <a:gd name="connsiteY90" fmla="*/ 0 h 3126658"/>
                <a:gd name="connsiteX91" fmla="*/ 103239 w 2816942"/>
                <a:gd name="connsiteY91" fmla="*/ 14748 h 3126658"/>
                <a:gd name="connsiteX92" fmla="*/ 44245 w 2816942"/>
                <a:gd name="connsiteY92" fmla="*/ 29497 h 3126658"/>
                <a:gd name="connsiteX93" fmla="*/ 0 w 2816942"/>
                <a:gd name="connsiteY93" fmla="*/ 58994 h 3126658"/>
                <a:gd name="connsiteX0" fmla="*/ 0 w 2851356"/>
                <a:gd name="connsiteY0" fmla="*/ 4916 h 3134032"/>
                <a:gd name="connsiteX1" fmla="*/ 34414 w 2851356"/>
                <a:gd name="connsiteY1" fmla="*/ 66368 h 3134032"/>
                <a:gd name="connsiteX2" fmla="*/ 49162 w 2851356"/>
                <a:gd name="connsiteY2" fmla="*/ 287593 h 3134032"/>
                <a:gd name="connsiteX3" fmla="*/ 78659 w 2851356"/>
                <a:gd name="connsiteY3" fmla="*/ 376084 h 3134032"/>
                <a:gd name="connsiteX4" fmla="*/ 108156 w 2851356"/>
                <a:gd name="connsiteY4" fmla="*/ 494071 h 3134032"/>
                <a:gd name="connsiteX5" fmla="*/ 137653 w 2851356"/>
                <a:gd name="connsiteY5" fmla="*/ 597310 h 3134032"/>
                <a:gd name="connsiteX6" fmla="*/ 167149 w 2851356"/>
                <a:gd name="connsiteY6" fmla="*/ 641555 h 3134032"/>
                <a:gd name="connsiteX7" fmla="*/ 181898 w 2851356"/>
                <a:gd name="connsiteY7" fmla="*/ 715297 h 3134032"/>
                <a:gd name="connsiteX8" fmla="*/ 196646 w 2851356"/>
                <a:gd name="connsiteY8" fmla="*/ 803787 h 3134032"/>
                <a:gd name="connsiteX9" fmla="*/ 299885 w 2851356"/>
                <a:gd name="connsiteY9" fmla="*/ 936522 h 3134032"/>
                <a:gd name="connsiteX10" fmla="*/ 329382 w 2851356"/>
                <a:gd name="connsiteY10" fmla="*/ 980768 h 3134032"/>
                <a:gd name="connsiteX11" fmla="*/ 344130 w 2851356"/>
                <a:gd name="connsiteY11" fmla="*/ 1084006 h 3134032"/>
                <a:gd name="connsiteX12" fmla="*/ 403124 w 2851356"/>
                <a:gd name="connsiteY12" fmla="*/ 1172497 h 3134032"/>
                <a:gd name="connsiteX13" fmla="*/ 417872 w 2851356"/>
                <a:gd name="connsiteY13" fmla="*/ 1246239 h 3134032"/>
                <a:gd name="connsiteX14" fmla="*/ 476866 w 2851356"/>
                <a:gd name="connsiteY14" fmla="*/ 1334729 h 3134032"/>
                <a:gd name="connsiteX15" fmla="*/ 535859 w 2851356"/>
                <a:gd name="connsiteY15" fmla="*/ 1467464 h 3134032"/>
                <a:gd name="connsiteX16" fmla="*/ 609601 w 2851356"/>
                <a:gd name="connsiteY16" fmla="*/ 1600200 h 3134032"/>
                <a:gd name="connsiteX17" fmla="*/ 653846 w 2851356"/>
                <a:gd name="connsiteY17" fmla="*/ 1629697 h 3134032"/>
                <a:gd name="connsiteX18" fmla="*/ 668595 w 2851356"/>
                <a:gd name="connsiteY18" fmla="*/ 1673942 h 3134032"/>
                <a:gd name="connsiteX19" fmla="*/ 727588 w 2851356"/>
                <a:gd name="connsiteY19" fmla="*/ 1762432 h 3134032"/>
                <a:gd name="connsiteX20" fmla="*/ 742336 w 2851356"/>
                <a:gd name="connsiteY20" fmla="*/ 1806677 h 3134032"/>
                <a:gd name="connsiteX21" fmla="*/ 830827 w 2851356"/>
                <a:gd name="connsiteY21" fmla="*/ 1939413 h 3134032"/>
                <a:gd name="connsiteX22" fmla="*/ 860324 w 2851356"/>
                <a:gd name="connsiteY22" fmla="*/ 1983658 h 3134032"/>
                <a:gd name="connsiteX23" fmla="*/ 889820 w 2851356"/>
                <a:gd name="connsiteY23" fmla="*/ 2057400 h 3134032"/>
                <a:gd name="connsiteX24" fmla="*/ 1022556 w 2851356"/>
                <a:gd name="connsiteY24" fmla="*/ 2175387 h 3134032"/>
                <a:gd name="connsiteX25" fmla="*/ 1096298 w 2851356"/>
                <a:gd name="connsiteY25" fmla="*/ 2308122 h 3134032"/>
                <a:gd name="connsiteX26" fmla="*/ 1155291 w 2851356"/>
                <a:gd name="connsiteY26" fmla="*/ 2396613 h 3134032"/>
                <a:gd name="connsiteX27" fmla="*/ 1184788 w 2851356"/>
                <a:gd name="connsiteY27" fmla="*/ 2440858 h 3134032"/>
                <a:gd name="connsiteX28" fmla="*/ 1229033 w 2851356"/>
                <a:gd name="connsiteY28" fmla="*/ 2470355 h 3134032"/>
                <a:gd name="connsiteX29" fmla="*/ 1258530 w 2851356"/>
                <a:gd name="connsiteY29" fmla="*/ 2514600 h 3134032"/>
                <a:gd name="connsiteX30" fmla="*/ 1347020 w 2851356"/>
                <a:gd name="connsiteY30" fmla="*/ 2588342 h 3134032"/>
                <a:gd name="connsiteX31" fmla="*/ 1376517 w 2851356"/>
                <a:gd name="connsiteY31" fmla="*/ 2632587 h 3134032"/>
                <a:gd name="connsiteX32" fmla="*/ 1465007 w 2851356"/>
                <a:gd name="connsiteY32" fmla="*/ 2662084 h 3134032"/>
                <a:gd name="connsiteX33" fmla="*/ 1538749 w 2851356"/>
                <a:gd name="connsiteY33" fmla="*/ 2735826 h 3134032"/>
                <a:gd name="connsiteX34" fmla="*/ 1627240 w 2851356"/>
                <a:gd name="connsiteY34" fmla="*/ 2824316 h 3134032"/>
                <a:gd name="connsiteX35" fmla="*/ 1671485 w 2851356"/>
                <a:gd name="connsiteY35" fmla="*/ 2868561 h 3134032"/>
                <a:gd name="connsiteX36" fmla="*/ 1759975 w 2851356"/>
                <a:gd name="connsiteY36" fmla="*/ 2912806 h 3134032"/>
                <a:gd name="connsiteX37" fmla="*/ 1833717 w 2851356"/>
                <a:gd name="connsiteY37" fmla="*/ 3001297 h 3134032"/>
                <a:gd name="connsiteX38" fmla="*/ 1877962 w 2851356"/>
                <a:gd name="connsiteY38" fmla="*/ 3045542 h 3134032"/>
                <a:gd name="connsiteX39" fmla="*/ 2010698 w 2851356"/>
                <a:gd name="connsiteY39" fmla="*/ 3104535 h 3134032"/>
                <a:gd name="connsiteX40" fmla="*/ 2158182 w 2851356"/>
                <a:gd name="connsiteY40" fmla="*/ 3134032 h 3134032"/>
                <a:gd name="connsiteX41" fmla="*/ 2556388 w 2851356"/>
                <a:gd name="connsiteY41" fmla="*/ 3119284 h 3134032"/>
                <a:gd name="connsiteX42" fmla="*/ 2659627 w 2851356"/>
                <a:gd name="connsiteY42" fmla="*/ 3104535 h 3134032"/>
                <a:gd name="connsiteX43" fmla="*/ 2777614 w 2851356"/>
                <a:gd name="connsiteY43" fmla="*/ 3089787 h 3134032"/>
                <a:gd name="connsiteX44" fmla="*/ 2821859 w 2851356"/>
                <a:gd name="connsiteY44" fmla="*/ 3075039 h 3134032"/>
                <a:gd name="connsiteX45" fmla="*/ 2836607 w 2851356"/>
                <a:gd name="connsiteY45" fmla="*/ 3030793 h 3134032"/>
                <a:gd name="connsiteX46" fmla="*/ 2851356 w 2851356"/>
                <a:gd name="connsiteY46" fmla="*/ 2957051 h 3134032"/>
                <a:gd name="connsiteX47" fmla="*/ 2836607 w 2851356"/>
                <a:gd name="connsiteY47" fmla="*/ 2794819 h 3134032"/>
                <a:gd name="connsiteX48" fmla="*/ 2792362 w 2851356"/>
                <a:gd name="connsiteY48" fmla="*/ 2662084 h 3134032"/>
                <a:gd name="connsiteX49" fmla="*/ 2762866 w 2851356"/>
                <a:gd name="connsiteY49" fmla="*/ 2573593 h 3134032"/>
                <a:gd name="connsiteX50" fmla="*/ 2748117 w 2851356"/>
                <a:gd name="connsiteY50" fmla="*/ 2529348 h 3134032"/>
                <a:gd name="connsiteX51" fmla="*/ 2718620 w 2851356"/>
                <a:gd name="connsiteY51" fmla="*/ 2485103 h 3134032"/>
                <a:gd name="connsiteX52" fmla="*/ 2674375 w 2851356"/>
                <a:gd name="connsiteY52" fmla="*/ 2396613 h 3134032"/>
                <a:gd name="connsiteX53" fmla="*/ 2659627 w 2851356"/>
                <a:gd name="connsiteY53" fmla="*/ 2352368 h 3134032"/>
                <a:gd name="connsiteX54" fmla="*/ 2615382 w 2851356"/>
                <a:gd name="connsiteY54" fmla="*/ 2308122 h 3134032"/>
                <a:gd name="connsiteX55" fmla="*/ 2585885 w 2851356"/>
                <a:gd name="connsiteY55" fmla="*/ 2263877 h 3134032"/>
                <a:gd name="connsiteX56" fmla="*/ 2541640 w 2851356"/>
                <a:gd name="connsiteY56" fmla="*/ 2219632 h 3134032"/>
                <a:gd name="connsiteX57" fmla="*/ 2512143 w 2851356"/>
                <a:gd name="connsiteY57" fmla="*/ 2175387 h 3134032"/>
                <a:gd name="connsiteX58" fmla="*/ 2379407 w 2851356"/>
                <a:gd name="connsiteY58" fmla="*/ 2086897 h 3134032"/>
                <a:gd name="connsiteX59" fmla="*/ 2335162 w 2851356"/>
                <a:gd name="connsiteY59" fmla="*/ 2057400 h 3134032"/>
                <a:gd name="connsiteX60" fmla="*/ 2305666 w 2851356"/>
                <a:gd name="connsiteY60" fmla="*/ 2013155 h 3134032"/>
                <a:gd name="connsiteX61" fmla="*/ 2261420 w 2851356"/>
                <a:gd name="connsiteY61" fmla="*/ 1998406 h 3134032"/>
                <a:gd name="connsiteX62" fmla="*/ 2217175 w 2851356"/>
                <a:gd name="connsiteY62" fmla="*/ 1968910 h 3134032"/>
                <a:gd name="connsiteX63" fmla="*/ 2172930 w 2851356"/>
                <a:gd name="connsiteY63" fmla="*/ 1954161 h 3134032"/>
                <a:gd name="connsiteX64" fmla="*/ 2084440 w 2851356"/>
                <a:gd name="connsiteY64" fmla="*/ 1895168 h 3134032"/>
                <a:gd name="connsiteX65" fmla="*/ 2040195 w 2851356"/>
                <a:gd name="connsiteY65" fmla="*/ 1865671 h 3134032"/>
                <a:gd name="connsiteX66" fmla="*/ 1966453 w 2851356"/>
                <a:gd name="connsiteY66" fmla="*/ 1777181 h 3134032"/>
                <a:gd name="connsiteX67" fmla="*/ 1863214 w 2851356"/>
                <a:gd name="connsiteY67" fmla="*/ 1659193 h 3134032"/>
                <a:gd name="connsiteX68" fmla="*/ 1818969 w 2851356"/>
                <a:gd name="connsiteY68" fmla="*/ 1570703 h 3134032"/>
                <a:gd name="connsiteX69" fmla="*/ 1789472 w 2851356"/>
                <a:gd name="connsiteY69" fmla="*/ 1482213 h 3134032"/>
                <a:gd name="connsiteX70" fmla="*/ 1759975 w 2851356"/>
                <a:gd name="connsiteY70" fmla="*/ 1393722 h 3134032"/>
                <a:gd name="connsiteX71" fmla="*/ 1745227 w 2851356"/>
                <a:gd name="connsiteY71" fmla="*/ 1349477 h 3134032"/>
                <a:gd name="connsiteX72" fmla="*/ 1671485 w 2851356"/>
                <a:gd name="connsiteY72" fmla="*/ 1260987 h 3134032"/>
                <a:gd name="connsiteX73" fmla="*/ 1597743 w 2851356"/>
                <a:gd name="connsiteY73" fmla="*/ 1187245 h 3134032"/>
                <a:gd name="connsiteX74" fmla="*/ 1568246 w 2851356"/>
                <a:gd name="connsiteY74" fmla="*/ 1143000 h 3134032"/>
                <a:gd name="connsiteX75" fmla="*/ 1524001 w 2851356"/>
                <a:gd name="connsiteY75" fmla="*/ 1128251 h 3134032"/>
                <a:gd name="connsiteX76" fmla="*/ 1494504 w 2851356"/>
                <a:gd name="connsiteY76" fmla="*/ 1039761 h 3134032"/>
                <a:gd name="connsiteX77" fmla="*/ 1479756 w 2851356"/>
                <a:gd name="connsiteY77" fmla="*/ 995516 h 3134032"/>
                <a:gd name="connsiteX78" fmla="*/ 1450259 w 2851356"/>
                <a:gd name="connsiteY78" fmla="*/ 877529 h 3134032"/>
                <a:gd name="connsiteX79" fmla="*/ 1406014 w 2851356"/>
                <a:gd name="connsiteY79" fmla="*/ 730045 h 3134032"/>
                <a:gd name="connsiteX80" fmla="*/ 1391266 w 2851356"/>
                <a:gd name="connsiteY80" fmla="*/ 538316 h 3134032"/>
                <a:gd name="connsiteX81" fmla="*/ 1376517 w 2851356"/>
                <a:gd name="connsiteY81" fmla="*/ 494071 h 3134032"/>
                <a:gd name="connsiteX82" fmla="*/ 1361769 w 2851356"/>
                <a:gd name="connsiteY82" fmla="*/ 405581 h 3134032"/>
                <a:gd name="connsiteX83" fmla="*/ 1332272 w 2851356"/>
                <a:gd name="connsiteY83" fmla="*/ 317090 h 3134032"/>
                <a:gd name="connsiteX84" fmla="*/ 1317524 w 2851356"/>
                <a:gd name="connsiteY84" fmla="*/ 258097 h 3134032"/>
                <a:gd name="connsiteX85" fmla="*/ 1288027 w 2851356"/>
                <a:gd name="connsiteY85" fmla="*/ 169606 h 3134032"/>
                <a:gd name="connsiteX86" fmla="*/ 1273278 w 2851356"/>
                <a:gd name="connsiteY86" fmla="*/ 110613 h 3134032"/>
                <a:gd name="connsiteX87" fmla="*/ 1199536 w 2851356"/>
                <a:gd name="connsiteY87" fmla="*/ 22122 h 3134032"/>
                <a:gd name="connsiteX88" fmla="*/ 1155291 w 2851356"/>
                <a:gd name="connsiteY88" fmla="*/ 7374 h 3134032"/>
                <a:gd name="connsiteX89" fmla="*/ 904569 w 2851356"/>
                <a:gd name="connsiteY89" fmla="*/ 36871 h 3134032"/>
                <a:gd name="connsiteX90" fmla="*/ 285136 w 2851356"/>
                <a:gd name="connsiteY90" fmla="*/ 7374 h 3134032"/>
                <a:gd name="connsiteX91" fmla="*/ 137653 w 2851356"/>
                <a:gd name="connsiteY91" fmla="*/ 22122 h 3134032"/>
                <a:gd name="connsiteX92" fmla="*/ 78659 w 2851356"/>
                <a:gd name="connsiteY92" fmla="*/ 36871 h 3134032"/>
                <a:gd name="connsiteX93" fmla="*/ 0 w 2851356"/>
                <a:gd name="connsiteY93" fmla="*/ 4916 h 3134032"/>
                <a:gd name="connsiteX0" fmla="*/ 0 w 2851356"/>
                <a:gd name="connsiteY0" fmla="*/ 5825 h 3134941"/>
                <a:gd name="connsiteX1" fmla="*/ 34414 w 2851356"/>
                <a:gd name="connsiteY1" fmla="*/ 67277 h 3134941"/>
                <a:gd name="connsiteX2" fmla="*/ 49162 w 2851356"/>
                <a:gd name="connsiteY2" fmla="*/ 288502 h 3134941"/>
                <a:gd name="connsiteX3" fmla="*/ 78659 w 2851356"/>
                <a:gd name="connsiteY3" fmla="*/ 376993 h 3134941"/>
                <a:gd name="connsiteX4" fmla="*/ 108156 w 2851356"/>
                <a:gd name="connsiteY4" fmla="*/ 494980 h 3134941"/>
                <a:gd name="connsiteX5" fmla="*/ 137653 w 2851356"/>
                <a:gd name="connsiteY5" fmla="*/ 598219 h 3134941"/>
                <a:gd name="connsiteX6" fmla="*/ 167149 w 2851356"/>
                <a:gd name="connsiteY6" fmla="*/ 642464 h 3134941"/>
                <a:gd name="connsiteX7" fmla="*/ 181898 w 2851356"/>
                <a:gd name="connsiteY7" fmla="*/ 716206 h 3134941"/>
                <a:gd name="connsiteX8" fmla="*/ 196646 w 2851356"/>
                <a:gd name="connsiteY8" fmla="*/ 804696 h 3134941"/>
                <a:gd name="connsiteX9" fmla="*/ 299885 w 2851356"/>
                <a:gd name="connsiteY9" fmla="*/ 937431 h 3134941"/>
                <a:gd name="connsiteX10" fmla="*/ 329382 w 2851356"/>
                <a:gd name="connsiteY10" fmla="*/ 981677 h 3134941"/>
                <a:gd name="connsiteX11" fmla="*/ 344130 w 2851356"/>
                <a:gd name="connsiteY11" fmla="*/ 1084915 h 3134941"/>
                <a:gd name="connsiteX12" fmla="*/ 403124 w 2851356"/>
                <a:gd name="connsiteY12" fmla="*/ 1173406 h 3134941"/>
                <a:gd name="connsiteX13" fmla="*/ 417872 w 2851356"/>
                <a:gd name="connsiteY13" fmla="*/ 1247148 h 3134941"/>
                <a:gd name="connsiteX14" fmla="*/ 476866 w 2851356"/>
                <a:gd name="connsiteY14" fmla="*/ 1335638 h 3134941"/>
                <a:gd name="connsiteX15" fmla="*/ 535859 w 2851356"/>
                <a:gd name="connsiteY15" fmla="*/ 1468373 h 3134941"/>
                <a:gd name="connsiteX16" fmla="*/ 609601 w 2851356"/>
                <a:gd name="connsiteY16" fmla="*/ 1601109 h 3134941"/>
                <a:gd name="connsiteX17" fmla="*/ 653846 w 2851356"/>
                <a:gd name="connsiteY17" fmla="*/ 1630606 h 3134941"/>
                <a:gd name="connsiteX18" fmla="*/ 668595 w 2851356"/>
                <a:gd name="connsiteY18" fmla="*/ 1674851 h 3134941"/>
                <a:gd name="connsiteX19" fmla="*/ 727588 w 2851356"/>
                <a:gd name="connsiteY19" fmla="*/ 1763341 h 3134941"/>
                <a:gd name="connsiteX20" fmla="*/ 742336 w 2851356"/>
                <a:gd name="connsiteY20" fmla="*/ 1807586 h 3134941"/>
                <a:gd name="connsiteX21" fmla="*/ 830827 w 2851356"/>
                <a:gd name="connsiteY21" fmla="*/ 1940322 h 3134941"/>
                <a:gd name="connsiteX22" fmla="*/ 860324 w 2851356"/>
                <a:gd name="connsiteY22" fmla="*/ 1984567 h 3134941"/>
                <a:gd name="connsiteX23" fmla="*/ 889820 w 2851356"/>
                <a:gd name="connsiteY23" fmla="*/ 2058309 h 3134941"/>
                <a:gd name="connsiteX24" fmla="*/ 1022556 w 2851356"/>
                <a:gd name="connsiteY24" fmla="*/ 2176296 h 3134941"/>
                <a:gd name="connsiteX25" fmla="*/ 1096298 w 2851356"/>
                <a:gd name="connsiteY25" fmla="*/ 2309031 h 3134941"/>
                <a:gd name="connsiteX26" fmla="*/ 1155291 w 2851356"/>
                <a:gd name="connsiteY26" fmla="*/ 2397522 h 3134941"/>
                <a:gd name="connsiteX27" fmla="*/ 1184788 w 2851356"/>
                <a:gd name="connsiteY27" fmla="*/ 2441767 h 3134941"/>
                <a:gd name="connsiteX28" fmla="*/ 1229033 w 2851356"/>
                <a:gd name="connsiteY28" fmla="*/ 2471264 h 3134941"/>
                <a:gd name="connsiteX29" fmla="*/ 1258530 w 2851356"/>
                <a:gd name="connsiteY29" fmla="*/ 2515509 h 3134941"/>
                <a:gd name="connsiteX30" fmla="*/ 1347020 w 2851356"/>
                <a:gd name="connsiteY30" fmla="*/ 2589251 h 3134941"/>
                <a:gd name="connsiteX31" fmla="*/ 1376517 w 2851356"/>
                <a:gd name="connsiteY31" fmla="*/ 2633496 h 3134941"/>
                <a:gd name="connsiteX32" fmla="*/ 1465007 w 2851356"/>
                <a:gd name="connsiteY32" fmla="*/ 2662993 h 3134941"/>
                <a:gd name="connsiteX33" fmla="*/ 1538749 w 2851356"/>
                <a:gd name="connsiteY33" fmla="*/ 2736735 h 3134941"/>
                <a:gd name="connsiteX34" fmla="*/ 1627240 w 2851356"/>
                <a:gd name="connsiteY34" fmla="*/ 2825225 h 3134941"/>
                <a:gd name="connsiteX35" fmla="*/ 1671485 w 2851356"/>
                <a:gd name="connsiteY35" fmla="*/ 2869470 h 3134941"/>
                <a:gd name="connsiteX36" fmla="*/ 1759975 w 2851356"/>
                <a:gd name="connsiteY36" fmla="*/ 2913715 h 3134941"/>
                <a:gd name="connsiteX37" fmla="*/ 1833717 w 2851356"/>
                <a:gd name="connsiteY37" fmla="*/ 3002206 h 3134941"/>
                <a:gd name="connsiteX38" fmla="*/ 1877962 w 2851356"/>
                <a:gd name="connsiteY38" fmla="*/ 3046451 h 3134941"/>
                <a:gd name="connsiteX39" fmla="*/ 2010698 w 2851356"/>
                <a:gd name="connsiteY39" fmla="*/ 3105444 h 3134941"/>
                <a:gd name="connsiteX40" fmla="*/ 2158182 w 2851356"/>
                <a:gd name="connsiteY40" fmla="*/ 3134941 h 3134941"/>
                <a:gd name="connsiteX41" fmla="*/ 2556388 w 2851356"/>
                <a:gd name="connsiteY41" fmla="*/ 3120193 h 3134941"/>
                <a:gd name="connsiteX42" fmla="*/ 2659627 w 2851356"/>
                <a:gd name="connsiteY42" fmla="*/ 3105444 h 3134941"/>
                <a:gd name="connsiteX43" fmla="*/ 2777614 w 2851356"/>
                <a:gd name="connsiteY43" fmla="*/ 3090696 h 3134941"/>
                <a:gd name="connsiteX44" fmla="*/ 2821859 w 2851356"/>
                <a:gd name="connsiteY44" fmla="*/ 3075948 h 3134941"/>
                <a:gd name="connsiteX45" fmla="*/ 2836607 w 2851356"/>
                <a:gd name="connsiteY45" fmla="*/ 3031702 h 3134941"/>
                <a:gd name="connsiteX46" fmla="*/ 2851356 w 2851356"/>
                <a:gd name="connsiteY46" fmla="*/ 2957960 h 3134941"/>
                <a:gd name="connsiteX47" fmla="*/ 2836607 w 2851356"/>
                <a:gd name="connsiteY47" fmla="*/ 2795728 h 3134941"/>
                <a:gd name="connsiteX48" fmla="*/ 2792362 w 2851356"/>
                <a:gd name="connsiteY48" fmla="*/ 2662993 h 3134941"/>
                <a:gd name="connsiteX49" fmla="*/ 2762866 w 2851356"/>
                <a:gd name="connsiteY49" fmla="*/ 2574502 h 3134941"/>
                <a:gd name="connsiteX50" fmla="*/ 2748117 w 2851356"/>
                <a:gd name="connsiteY50" fmla="*/ 2530257 h 3134941"/>
                <a:gd name="connsiteX51" fmla="*/ 2718620 w 2851356"/>
                <a:gd name="connsiteY51" fmla="*/ 2486012 h 3134941"/>
                <a:gd name="connsiteX52" fmla="*/ 2674375 w 2851356"/>
                <a:gd name="connsiteY52" fmla="*/ 2397522 h 3134941"/>
                <a:gd name="connsiteX53" fmla="*/ 2659627 w 2851356"/>
                <a:gd name="connsiteY53" fmla="*/ 2353277 h 3134941"/>
                <a:gd name="connsiteX54" fmla="*/ 2615382 w 2851356"/>
                <a:gd name="connsiteY54" fmla="*/ 2309031 h 3134941"/>
                <a:gd name="connsiteX55" fmla="*/ 2585885 w 2851356"/>
                <a:gd name="connsiteY55" fmla="*/ 2264786 h 3134941"/>
                <a:gd name="connsiteX56" fmla="*/ 2541640 w 2851356"/>
                <a:gd name="connsiteY56" fmla="*/ 2220541 h 3134941"/>
                <a:gd name="connsiteX57" fmla="*/ 2512143 w 2851356"/>
                <a:gd name="connsiteY57" fmla="*/ 2176296 h 3134941"/>
                <a:gd name="connsiteX58" fmla="*/ 2379407 w 2851356"/>
                <a:gd name="connsiteY58" fmla="*/ 2087806 h 3134941"/>
                <a:gd name="connsiteX59" fmla="*/ 2335162 w 2851356"/>
                <a:gd name="connsiteY59" fmla="*/ 2058309 h 3134941"/>
                <a:gd name="connsiteX60" fmla="*/ 2305666 w 2851356"/>
                <a:gd name="connsiteY60" fmla="*/ 2014064 h 3134941"/>
                <a:gd name="connsiteX61" fmla="*/ 2261420 w 2851356"/>
                <a:gd name="connsiteY61" fmla="*/ 1999315 h 3134941"/>
                <a:gd name="connsiteX62" fmla="*/ 2217175 w 2851356"/>
                <a:gd name="connsiteY62" fmla="*/ 1969819 h 3134941"/>
                <a:gd name="connsiteX63" fmla="*/ 2172930 w 2851356"/>
                <a:gd name="connsiteY63" fmla="*/ 1955070 h 3134941"/>
                <a:gd name="connsiteX64" fmla="*/ 2084440 w 2851356"/>
                <a:gd name="connsiteY64" fmla="*/ 1896077 h 3134941"/>
                <a:gd name="connsiteX65" fmla="*/ 2040195 w 2851356"/>
                <a:gd name="connsiteY65" fmla="*/ 1866580 h 3134941"/>
                <a:gd name="connsiteX66" fmla="*/ 1966453 w 2851356"/>
                <a:gd name="connsiteY66" fmla="*/ 1778090 h 3134941"/>
                <a:gd name="connsiteX67" fmla="*/ 1863214 w 2851356"/>
                <a:gd name="connsiteY67" fmla="*/ 1660102 h 3134941"/>
                <a:gd name="connsiteX68" fmla="*/ 1818969 w 2851356"/>
                <a:gd name="connsiteY68" fmla="*/ 1571612 h 3134941"/>
                <a:gd name="connsiteX69" fmla="*/ 1789472 w 2851356"/>
                <a:gd name="connsiteY69" fmla="*/ 1483122 h 3134941"/>
                <a:gd name="connsiteX70" fmla="*/ 1759975 w 2851356"/>
                <a:gd name="connsiteY70" fmla="*/ 1394631 h 3134941"/>
                <a:gd name="connsiteX71" fmla="*/ 1745227 w 2851356"/>
                <a:gd name="connsiteY71" fmla="*/ 1350386 h 3134941"/>
                <a:gd name="connsiteX72" fmla="*/ 1671485 w 2851356"/>
                <a:gd name="connsiteY72" fmla="*/ 1261896 h 3134941"/>
                <a:gd name="connsiteX73" fmla="*/ 1597743 w 2851356"/>
                <a:gd name="connsiteY73" fmla="*/ 1188154 h 3134941"/>
                <a:gd name="connsiteX74" fmla="*/ 1568246 w 2851356"/>
                <a:gd name="connsiteY74" fmla="*/ 1143909 h 3134941"/>
                <a:gd name="connsiteX75" fmla="*/ 1524001 w 2851356"/>
                <a:gd name="connsiteY75" fmla="*/ 1129160 h 3134941"/>
                <a:gd name="connsiteX76" fmla="*/ 1494504 w 2851356"/>
                <a:gd name="connsiteY76" fmla="*/ 1040670 h 3134941"/>
                <a:gd name="connsiteX77" fmla="*/ 1479756 w 2851356"/>
                <a:gd name="connsiteY77" fmla="*/ 996425 h 3134941"/>
                <a:gd name="connsiteX78" fmla="*/ 1450259 w 2851356"/>
                <a:gd name="connsiteY78" fmla="*/ 878438 h 3134941"/>
                <a:gd name="connsiteX79" fmla="*/ 1406014 w 2851356"/>
                <a:gd name="connsiteY79" fmla="*/ 730954 h 3134941"/>
                <a:gd name="connsiteX80" fmla="*/ 1391266 w 2851356"/>
                <a:gd name="connsiteY80" fmla="*/ 539225 h 3134941"/>
                <a:gd name="connsiteX81" fmla="*/ 1376517 w 2851356"/>
                <a:gd name="connsiteY81" fmla="*/ 494980 h 3134941"/>
                <a:gd name="connsiteX82" fmla="*/ 1361769 w 2851356"/>
                <a:gd name="connsiteY82" fmla="*/ 406490 h 3134941"/>
                <a:gd name="connsiteX83" fmla="*/ 1332272 w 2851356"/>
                <a:gd name="connsiteY83" fmla="*/ 317999 h 3134941"/>
                <a:gd name="connsiteX84" fmla="*/ 1317524 w 2851356"/>
                <a:gd name="connsiteY84" fmla="*/ 259006 h 3134941"/>
                <a:gd name="connsiteX85" fmla="*/ 1288027 w 2851356"/>
                <a:gd name="connsiteY85" fmla="*/ 170515 h 3134941"/>
                <a:gd name="connsiteX86" fmla="*/ 1273278 w 2851356"/>
                <a:gd name="connsiteY86" fmla="*/ 111522 h 3134941"/>
                <a:gd name="connsiteX87" fmla="*/ 1199536 w 2851356"/>
                <a:gd name="connsiteY87" fmla="*/ 23031 h 3134941"/>
                <a:gd name="connsiteX88" fmla="*/ 1155291 w 2851356"/>
                <a:gd name="connsiteY88" fmla="*/ 8283 h 3134941"/>
                <a:gd name="connsiteX89" fmla="*/ 904569 w 2851356"/>
                <a:gd name="connsiteY89" fmla="*/ 37780 h 3134941"/>
                <a:gd name="connsiteX90" fmla="*/ 285136 w 2851356"/>
                <a:gd name="connsiteY90" fmla="*/ 8283 h 3134941"/>
                <a:gd name="connsiteX91" fmla="*/ 137653 w 2851356"/>
                <a:gd name="connsiteY91" fmla="*/ 23031 h 3134941"/>
                <a:gd name="connsiteX92" fmla="*/ 76200 w 2851356"/>
                <a:gd name="connsiteY92" fmla="*/ 5825 h 3134941"/>
                <a:gd name="connsiteX93" fmla="*/ 0 w 2851356"/>
                <a:gd name="connsiteY93" fmla="*/ 5825 h 3134941"/>
                <a:gd name="connsiteX0" fmla="*/ 0 w 2851356"/>
                <a:gd name="connsiteY0" fmla="*/ 6986 h 3136102"/>
                <a:gd name="connsiteX1" fmla="*/ 34414 w 2851356"/>
                <a:gd name="connsiteY1" fmla="*/ 68438 h 3136102"/>
                <a:gd name="connsiteX2" fmla="*/ 49162 w 2851356"/>
                <a:gd name="connsiteY2" fmla="*/ 289663 h 3136102"/>
                <a:gd name="connsiteX3" fmla="*/ 78659 w 2851356"/>
                <a:gd name="connsiteY3" fmla="*/ 378154 h 3136102"/>
                <a:gd name="connsiteX4" fmla="*/ 108156 w 2851356"/>
                <a:gd name="connsiteY4" fmla="*/ 496141 h 3136102"/>
                <a:gd name="connsiteX5" fmla="*/ 137653 w 2851356"/>
                <a:gd name="connsiteY5" fmla="*/ 599380 h 3136102"/>
                <a:gd name="connsiteX6" fmla="*/ 167149 w 2851356"/>
                <a:gd name="connsiteY6" fmla="*/ 643625 h 3136102"/>
                <a:gd name="connsiteX7" fmla="*/ 181898 w 2851356"/>
                <a:gd name="connsiteY7" fmla="*/ 717367 h 3136102"/>
                <a:gd name="connsiteX8" fmla="*/ 196646 w 2851356"/>
                <a:gd name="connsiteY8" fmla="*/ 805857 h 3136102"/>
                <a:gd name="connsiteX9" fmla="*/ 299885 w 2851356"/>
                <a:gd name="connsiteY9" fmla="*/ 938592 h 3136102"/>
                <a:gd name="connsiteX10" fmla="*/ 329382 w 2851356"/>
                <a:gd name="connsiteY10" fmla="*/ 982838 h 3136102"/>
                <a:gd name="connsiteX11" fmla="*/ 344130 w 2851356"/>
                <a:gd name="connsiteY11" fmla="*/ 1086076 h 3136102"/>
                <a:gd name="connsiteX12" fmla="*/ 403124 w 2851356"/>
                <a:gd name="connsiteY12" fmla="*/ 1174567 h 3136102"/>
                <a:gd name="connsiteX13" fmla="*/ 417872 w 2851356"/>
                <a:gd name="connsiteY13" fmla="*/ 1248309 h 3136102"/>
                <a:gd name="connsiteX14" fmla="*/ 476866 w 2851356"/>
                <a:gd name="connsiteY14" fmla="*/ 1336799 h 3136102"/>
                <a:gd name="connsiteX15" fmla="*/ 535859 w 2851356"/>
                <a:gd name="connsiteY15" fmla="*/ 1469534 h 3136102"/>
                <a:gd name="connsiteX16" fmla="*/ 609601 w 2851356"/>
                <a:gd name="connsiteY16" fmla="*/ 1602270 h 3136102"/>
                <a:gd name="connsiteX17" fmla="*/ 653846 w 2851356"/>
                <a:gd name="connsiteY17" fmla="*/ 1631767 h 3136102"/>
                <a:gd name="connsiteX18" fmla="*/ 668595 w 2851356"/>
                <a:gd name="connsiteY18" fmla="*/ 1676012 h 3136102"/>
                <a:gd name="connsiteX19" fmla="*/ 727588 w 2851356"/>
                <a:gd name="connsiteY19" fmla="*/ 1764502 h 3136102"/>
                <a:gd name="connsiteX20" fmla="*/ 742336 w 2851356"/>
                <a:gd name="connsiteY20" fmla="*/ 1808747 h 3136102"/>
                <a:gd name="connsiteX21" fmla="*/ 830827 w 2851356"/>
                <a:gd name="connsiteY21" fmla="*/ 1941483 h 3136102"/>
                <a:gd name="connsiteX22" fmla="*/ 860324 w 2851356"/>
                <a:gd name="connsiteY22" fmla="*/ 1985728 h 3136102"/>
                <a:gd name="connsiteX23" fmla="*/ 889820 w 2851356"/>
                <a:gd name="connsiteY23" fmla="*/ 2059470 h 3136102"/>
                <a:gd name="connsiteX24" fmla="*/ 1022556 w 2851356"/>
                <a:gd name="connsiteY24" fmla="*/ 2177457 h 3136102"/>
                <a:gd name="connsiteX25" fmla="*/ 1096298 w 2851356"/>
                <a:gd name="connsiteY25" fmla="*/ 2310192 h 3136102"/>
                <a:gd name="connsiteX26" fmla="*/ 1155291 w 2851356"/>
                <a:gd name="connsiteY26" fmla="*/ 2398683 h 3136102"/>
                <a:gd name="connsiteX27" fmla="*/ 1184788 w 2851356"/>
                <a:gd name="connsiteY27" fmla="*/ 2442928 h 3136102"/>
                <a:gd name="connsiteX28" fmla="*/ 1229033 w 2851356"/>
                <a:gd name="connsiteY28" fmla="*/ 2472425 h 3136102"/>
                <a:gd name="connsiteX29" fmla="*/ 1258530 w 2851356"/>
                <a:gd name="connsiteY29" fmla="*/ 2516670 h 3136102"/>
                <a:gd name="connsiteX30" fmla="*/ 1347020 w 2851356"/>
                <a:gd name="connsiteY30" fmla="*/ 2590412 h 3136102"/>
                <a:gd name="connsiteX31" fmla="*/ 1376517 w 2851356"/>
                <a:gd name="connsiteY31" fmla="*/ 2634657 h 3136102"/>
                <a:gd name="connsiteX32" fmla="*/ 1465007 w 2851356"/>
                <a:gd name="connsiteY32" fmla="*/ 2664154 h 3136102"/>
                <a:gd name="connsiteX33" fmla="*/ 1538749 w 2851356"/>
                <a:gd name="connsiteY33" fmla="*/ 2737896 h 3136102"/>
                <a:gd name="connsiteX34" fmla="*/ 1627240 w 2851356"/>
                <a:gd name="connsiteY34" fmla="*/ 2826386 h 3136102"/>
                <a:gd name="connsiteX35" fmla="*/ 1671485 w 2851356"/>
                <a:gd name="connsiteY35" fmla="*/ 2870631 h 3136102"/>
                <a:gd name="connsiteX36" fmla="*/ 1759975 w 2851356"/>
                <a:gd name="connsiteY36" fmla="*/ 2914876 h 3136102"/>
                <a:gd name="connsiteX37" fmla="*/ 1833717 w 2851356"/>
                <a:gd name="connsiteY37" fmla="*/ 3003367 h 3136102"/>
                <a:gd name="connsiteX38" fmla="*/ 1877962 w 2851356"/>
                <a:gd name="connsiteY38" fmla="*/ 3047612 h 3136102"/>
                <a:gd name="connsiteX39" fmla="*/ 2010698 w 2851356"/>
                <a:gd name="connsiteY39" fmla="*/ 3106605 h 3136102"/>
                <a:gd name="connsiteX40" fmla="*/ 2158182 w 2851356"/>
                <a:gd name="connsiteY40" fmla="*/ 3136102 h 3136102"/>
                <a:gd name="connsiteX41" fmla="*/ 2556388 w 2851356"/>
                <a:gd name="connsiteY41" fmla="*/ 3121354 h 3136102"/>
                <a:gd name="connsiteX42" fmla="*/ 2659627 w 2851356"/>
                <a:gd name="connsiteY42" fmla="*/ 3106605 h 3136102"/>
                <a:gd name="connsiteX43" fmla="*/ 2777614 w 2851356"/>
                <a:gd name="connsiteY43" fmla="*/ 3091857 h 3136102"/>
                <a:gd name="connsiteX44" fmla="*/ 2821859 w 2851356"/>
                <a:gd name="connsiteY44" fmla="*/ 3077109 h 3136102"/>
                <a:gd name="connsiteX45" fmla="*/ 2836607 w 2851356"/>
                <a:gd name="connsiteY45" fmla="*/ 3032863 h 3136102"/>
                <a:gd name="connsiteX46" fmla="*/ 2851356 w 2851356"/>
                <a:gd name="connsiteY46" fmla="*/ 2959121 h 3136102"/>
                <a:gd name="connsiteX47" fmla="*/ 2836607 w 2851356"/>
                <a:gd name="connsiteY47" fmla="*/ 2796889 h 3136102"/>
                <a:gd name="connsiteX48" fmla="*/ 2792362 w 2851356"/>
                <a:gd name="connsiteY48" fmla="*/ 2664154 h 3136102"/>
                <a:gd name="connsiteX49" fmla="*/ 2762866 w 2851356"/>
                <a:gd name="connsiteY49" fmla="*/ 2575663 h 3136102"/>
                <a:gd name="connsiteX50" fmla="*/ 2748117 w 2851356"/>
                <a:gd name="connsiteY50" fmla="*/ 2531418 h 3136102"/>
                <a:gd name="connsiteX51" fmla="*/ 2718620 w 2851356"/>
                <a:gd name="connsiteY51" fmla="*/ 2487173 h 3136102"/>
                <a:gd name="connsiteX52" fmla="*/ 2674375 w 2851356"/>
                <a:gd name="connsiteY52" fmla="*/ 2398683 h 3136102"/>
                <a:gd name="connsiteX53" fmla="*/ 2659627 w 2851356"/>
                <a:gd name="connsiteY53" fmla="*/ 2354438 h 3136102"/>
                <a:gd name="connsiteX54" fmla="*/ 2615382 w 2851356"/>
                <a:gd name="connsiteY54" fmla="*/ 2310192 h 3136102"/>
                <a:gd name="connsiteX55" fmla="*/ 2585885 w 2851356"/>
                <a:gd name="connsiteY55" fmla="*/ 2265947 h 3136102"/>
                <a:gd name="connsiteX56" fmla="*/ 2541640 w 2851356"/>
                <a:gd name="connsiteY56" fmla="*/ 2221702 h 3136102"/>
                <a:gd name="connsiteX57" fmla="*/ 2512143 w 2851356"/>
                <a:gd name="connsiteY57" fmla="*/ 2177457 h 3136102"/>
                <a:gd name="connsiteX58" fmla="*/ 2379407 w 2851356"/>
                <a:gd name="connsiteY58" fmla="*/ 2088967 h 3136102"/>
                <a:gd name="connsiteX59" fmla="*/ 2335162 w 2851356"/>
                <a:gd name="connsiteY59" fmla="*/ 2059470 h 3136102"/>
                <a:gd name="connsiteX60" fmla="*/ 2305666 w 2851356"/>
                <a:gd name="connsiteY60" fmla="*/ 2015225 h 3136102"/>
                <a:gd name="connsiteX61" fmla="*/ 2261420 w 2851356"/>
                <a:gd name="connsiteY61" fmla="*/ 2000476 h 3136102"/>
                <a:gd name="connsiteX62" fmla="*/ 2217175 w 2851356"/>
                <a:gd name="connsiteY62" fmla="*/ 1970980 h 3136102"/>
                <a:gd name="connsiteX63" fmla="*/ 2172930 w 2851356"/>
                <a:gd name="connsiteY63" fmla="*/ 1956231 h 3136102"/>
                <a:gd name="connsiteX64" fmla="*/ 2084440 w 2851356"/>
                <a:gd name="connsiteY64" fmla="*/ 1897238 h 3136102"/>
                <a:gd name="connsiteX65" fmla="*/ 2040195 w 2851356"/>
                <a:gd name="connsiteY65" fmla="*/ 1867741 h 3136102"/>
                <a:gd name="connsiteX66" fmla="*/ 1966453 w 2851356"/>
                <a:gd name="connsiteY66" fmla="*/ 1779251 h 3136102"/>
                <a:gd name="connsiteX67" fmla="*/ 1863214 w 2851356"/>
                <a:gd name="connsiteY67" fmla="*/ 1661263 h 3136102"/>
                <a:gd name="connsiteX68" fmla="*/ 1818969 w 2851356"/>
                <a:gd name="connsiteY68" fmla="*/ 1572773 h 3136102"/>
                <a:gd name="connsiteX69" fmla="*/ 1789472 w 2851356"/>
                <a:gd name="connsiteY69" fmla="*/ 1484283 h 3136102"/>
                <a:gd name="connsiteX70" fmla="*/ 1759975 w 2851356"/>
                <a:gd name="connsiteY70" fmla="*/ 1395792 h 3136102"/>
                <a:gd name="connsiteX71" fmla="*/ 1745227 w 2851356"/>
                <a:gd name="connsiteY71" fmla="*/ 1351547 h 3136102"/>
                <a:gd name="connsiteX72" fmla="*/ 1671485 w 2851356"/>
                <a:gd name="connsiteY72" fmla="*/ 1263057 h 3136102"/>
                <a:gd name="connsiteX73" fmla="*/ 1597743 w 2851356"/>
                <a:gd name="connsiteY73" fmla="*/ 1189315 h 3136102"/>
                <a:gd name="connsiteX74" fmla="*/ 1568246 w 2851356"/>
                <a:gd name="connsiteY74" fmla="*/ 1145070 h 3136102"/>
                <a:gd name="connsiteX75" fmla="*/ 1524001 w 2851356"/>
                <a:gd name="connsiteY75" fmla="*/ 1130321 h 3136102"/>
                <a:gd name="connsiteX76" fmla="*/ 1494504 w 2851356"/>
                <a:gd name="connsiteY76" fmla="*/ 1041831 h 3136102"/>
                <a:gd name="connsiteX77" fmla="*/ 1479756 w 2851356"/>
                <a:gd name="connsiteY77" fmla="*/ 997586 h 3136102"/>
                <a:gd name="connsiteX78" fmla="*/ 1450259 w 2851356"/>
                <a:gd name="connsiteY78" fmla="*/ 879599 h 3136102"/>
                <a:gd name="connsiteX79" fmla="*/ 1406014 w 2851356"/>
                <a:gd name="connsiteY79" fmla="*/ 732115 h 3136102"/>
                <a:gd name="connsiteX80" fmla="*/ 1391266 w 2851356"/>
                <a:gd name="connsiteY80" fmla="*/ 540386 h 3136102"/>
                <a:gd name="connsiteX81" fmla="*/ 1376517 w 2851356"/>
                <a:gd name="connsiteY81" fmla="*/ 496141 h 3136102"/>
                <a:gd name="connsiteX82" fmla="*/ 1361769 w 2851356"/>
                <a:gd name="connsiteY82" fmla="*/ 407651 h 3136102"/>
                <a:gd name="connsiteX83" fmla="*/ 1332272 w 2851356"/>
                <a:gd name="connsiteY83" fmla="*/ 319160 h 3136102"/>
                <a:gd name="connsiteX84" fmla="*/ 1317524 w 2851356"/>
                <a:gd name="connsiteY84" fmla="*/ 260167 h 3136102"/>
                <a:gd name="connsiteX85" fmla="*/ 1288027 w 2851356"/>
                <a:gd name="connsiteY85" fmla="*/ 171676 h 3136102"/>
                <a:gd name="connsiteX86" fmla="*/ 1273278 w 2851356"/>
                <a:gd name="connsiteY86" fmla="*/ 112683 h 3136102"/>
                <a:gd name="connsiteX87" fmla="*/ 1199536 w 2851356"/>
                <a:gd name="connsiteY87" fmla="*/ 24192 h 3136102"/>
                <a:gd name="connsiteX88" fmla="*/ 1155291 w 2851356"/>
                <a:gd name="connsiteY88" fmla="*/ 9444 h 3136102"/>
                <a:gd name="connsiteX89" fmla="*/ 904569 w 2851356"/>
                <a:gd name="connsiteY89" fmla="*/ 38941 h 3136102"/>
                <a:gd name="connsiteX90" fmla="*/ 285136 w 2851356"/>
                <a:gd name="connsiteY90" fmla="*/ 9444 h 3136102"/>
                <a:gd name="connsiteX91" fmla="*/ 152400 w 2851356"/>
                <a:gd name="connsiteY91" fmla="*/ 6987 h 3136102"/>
                <a:gd name="connsiteX92" fmla="*/ 76200 w 2851356"/>
                <a:gd name="connsiteY92" fmla="*/ 6986 h 3136102"/>
                <a:gd name="connsiteX93" fmla="*/ 0 w 2851356"/>
                <a:gd name="connsiteY93" fmla="*/ 6986 h 3136102"/>
                <a:gd name="connsiteX0" fmla="*/ 0 w 2851356"/>
                <a:gd name="connsiteY0" fmla="*/ 6986 h 3136102"/>
                <a:gd name="connsiteX1" fmla="*/ 34414 w 2851356"/>
                <a:gd name="connsiteY1" fmla="*/ 68438 h 3136102"/>
                <a:gd name="connsiteX2" fmla="*/ 49162 w 2851356"/>
                <a:gd name="connsiteY2" fmla="*/ 289663 h 3136102"/>
                <a:gd name="connsiteX3" fmla="*/ 78659 w 2851356"/>
                <a:gd name="connsiteY3" fmla="*/ 378154 h 3136102"/>
                <a:gd name="connsiteX4" fmla="*/ 108156 w 2851356"/>
                <a:gd name="connsiteY4" fmla="*/ 496141 h 3136102"/>
                <a:gd name="connsiteX5" fmla="*/ 137653 w 2851356"/>
                <a:gd name="connsiteY5" fmla="*/ 599380 h 3136102"/>
                <a:gd name="connsiteX6" fmla="*/ 167149 w 2851356"/>
                <a:gd name="connsiteY6" fmla="*/ 643625 h 3136102"/>
                <a:gd name="connsiteX7" fmla="*/ 181898 w 2851356"/>
                <a:gd name="connsiteY7" fmla="*/ 717367 h 3136102"/>
                <a:gd name="connsiteX8" fmla="*/ 196646 w 2851356"/>
                <a:gd name="connsiteY8" fmla="*/ 805857 h 3136102"/>
                <a:gd name="connsiteX9" fmla="*/ 299885 w 2851356"/>
                <a:gd name="connsiteY9" fmla="*/ 938592 h 3136102"/>
                <a:gd name="connsiteX10" fmla="*/ 329382 w 2851356"/>
                <a:gd name="connsiteY10" fmla="*/ 982838 h 3136102"/>
                <a:gd name="connsiteX11" fmla="*/ 344130 w 2851356"/>
                <a:gd name="connsiteY11" fmla="*/ 1086076 h 3136102"/>
                <a:gd name="connsiteX12" fmla="*/ 403124 w 2851356"/>
                <a:gd name="connsiteY12" fmla="*/ 1174567 h 3136102"/>
                <a:gd name="connsiteX13" fmla="*/ 417872 w 2851356"/>
                <a:gd name="connsiteY13" fmla="*/ 1248309 h 3136102"/>
                <a:gd name="connsiteX14" fmla="*/ 476866 w 2851356"/>
                <a:gd name="connsiteY14" fmla="*/ 1336799 h 3136102"/>
                <a:gd name="connsiteX15" fmla="*/ 535859 w 2851356"/>
                <a:gd name="connsiteY15" fmla="*/ 1469534 h 3136102"/>
                <a:gd name="connsiteX16" fmla="*/ 609601 w 2851356"/>
                <a:gd name="connsiteY16" fmla="*/ 1602270 h 3136102"/>
                <a:gd name="connsiteX17" fmla="*/ 653846 w 2851356"/>
                <a:gd name="connsiteY17" fmla="*/ 1631767 h 3136102"/>
                <a:gd name="connsiteX18" fmla="*/ 668595 w 2851356"/>
                <a:gd name="connsiteY18" fmla="*/ 1676012 h 3136102"/>
                <a:gd name="connsiteX19" fmla="*/ 727588 w 2851356"/>
                <a:gd name="connsiteY19" fmla="*/ 1764502 h 3136102"/>
                <a:gd name="connsiteX20" fmla="*/ 742336 w 2851356"/>
                <a:gd name="connsiteY20" fmla="*/ 1808747 h 3136102"/>
                <a:gd name="connsiteX21" fmla="*/ 830827 w 2851356"/>
                <a:gd name="connsiteY21" fmla="*/ 1941483 h 3136102"/>
                <a:gd name="connsiteX22" fmla="*/ 860324 w 2851356"/>
                <a:gd name="connsiteY22" fmla="*/ 1985728 h 3136102"/>
                <a:gd name="connsiteX23" fmla="*/ 889820 w 2851356"/>
                <a:gd name="connsiteY23" fmla="*/ 2059470 h 3136102"/>
                <a:gd name="connsiteX24" fmla="*/ 1022556 w 2851356"/>
                <a:gd name="connsiteY24" fmla="*/ 2177457 h 3136102"/>
                <a:gd name="connsiteX25" fmla="*/ 1096298 w 2851356"/>
                <a:gd name="connsiteY25" fmla="*/ 2310192 h 3136102"/>
                <a:gd name="connsiteX26" fmla="*/ 1155291 w 2851356"/>
                <a:gd name="connsiteY26" fmla="*/ 2398683 h 3136102"/>
                <a:gd name="connsiteX27" fmla="*/ 1184788 w 2851356"/>
                <a:gd name="connsiteY27" fmla="*/ 2442928 h 3136102"/>
                <a:gd name="connsiteX28" fmla="*/ 1229033 w 2851356"/>
                <a:gd name="connsiteY28" fmla="*/ 2472425 h 3136102"/>
                <a:gd name="connsiteX29" fmla="*/ 1258530 w 2851356"/>
                <a:gd name="connsiteY29" fmla="*/ 2516670 h 3136102"/>
                <a:gd name="connsiteX30" fmla="*/ 1347020 w 2851356"/>
                <a:gd name="connsiteY30" fmla="*/ 2590412 h 3136102"/>
                <a:gd name="connsiteX31" fmla="*/ 1376517 w 2851356"/>
                <a:gd name="connsiteY31" fmla="*/ 2634657 h 3136102"/>
                <a:gd name="connsiteX32" fmla="*/ 1465007 w 2851356"/>
                <a:gd name="connsiteY32" fmla="*/ 2664154 h 3136102"/>
                <a:gd name="connsiteX33" fmla="*/ 1538749 w 2851356"/>
                <a:gd name="connsiteY33" fmla="*/ 2737896 h 3136102"/>
                <a:gd name="connsiteX34" fmla="*/ 1627240 w 2851356"/>
                <a:gd name="connsiteY34" fmla="*/ 2826386 h 3136102"/>
                <a:gd name="connsiteX35" fmla="*/ 1671485 w 2851356"/>
                <a:gd name="connsiteY35" fmla="*/ 2870631 h 3136102"/>
                <a:gd name="connsiteX36" fmla="*/ 1759975 w 2851356"/>
                <a:gd name="connsiteY36" fmla="*/ 2914876 h 3136102"/>
                <a:gd name="connsiteX37" fmla="*/ 1833717 w 2851356"/>
                <a:gd name="connsiteY37" fmla="*/ 3003367 h 3136102"/>
                <a:gd name="connsiteX38" fmla="*/ 1877962 w 2851356"/>
                <a:gd name="connsiteY38" fmla="*/ 3047612 h 3136102"/>
                <a:gd name="connsiteX39" fmla="*/ 2010698 w 2851356"/>
                <a:gd name="connsiteY39" fmla="*/ 3106605 h 3136102"/>
                <a:gd name="connsiteX40" fmla="*/ 2158182 w 2851356"/>
                <a:gd name="connsiteY40" fmla="*/ 3136102 h 3136102"/>
                <a:gd name="connsiteX41" fmla="*/ 2556388 w 2851356"/>
                <a:gd name="connsiteY41" fmla="*/ 3121354 h 3136102"/>
                <a:gd name="connsiteX42" fmla="*/ 2659627 w 2851356"/>
                <a:gd name="connsiteY42" fmla="*/ 3106605 h 3136102"/>
                <a:gd name="connsiteX43" fmla="*/ 2777614 w 2851356"/>
                <a:gd name="connsiteY43" fmla="*/ 3091857 h 3136102"/>
                <a:gd name="connsiteX44" fmla="*/ 2821859 w 2851356"/>
                <a:gd name="connsiteY44" fmla="*/ 3077109 h 3136102"/>
                <a:gd name="connsiteX45" fmla="*/ 2836607 w 2851356"/>
                <a:gd name="connsiteY45" fmla="*/ 3032863 h 3136102"/>
                <a:gd name="connsiteX46" fmla="*/ 2851356 w 2851356"/>
                <a:gd name="connsiteY46" fmla="*/ 2959121 h 3136102"/>
                <a:gd name="connsiteX47" fmla="*/ 2836607 w 2851356"/>
                <a:gd name="connsiteY47" fmla="*/ 2796889 h 3136102"/>
                <a:gd name="connsiteX48" fmla="*/ 2792362 w 2851356"/>
                <a:gd name="connsiteY48" fmla="*/ 2664154 h 3136102"/>
                <a:gd name="connsiteX49" fmla="*/ 2762866 w 2851356"/>
                <a:gd name="connsiteY49" fmla="*/ 2575663 h 3136102"/>
                <a:gd name="connsiteX50" fmla="*/ 2748117 w 2851356"/>
                <a:gd name="connsiteY50" fmla="*/ 2531418 h 3136102"/>
                <a:gd name="connsiteX51" fmla="*/ 2718620 w 2851356"/>
                <a:gd name="connsiteY51" fmla="*/ 2487173 h 3136102"/>
                <a:gd name="connsiteX52" fmla="*/ 2674375 w 2851356"/>
                <a:gd name="connsiteY52" fmla="*/ 2398683 h 3136102"/>
                <a:gd name="connsiteX53" fmla="*/ 2659627 w 2851356"/>
                <a:gd name="connsiteY53" fmla="*/ 2354438 h 3136102"/>
                <a:gd name="connsiteX54" fmla="*/ 2615382 w 2851356"/>
                <a:gd name="connsiteY54" fmla="*/ 2310192 h 3136102"/>
                <a:gd name="connsiteX55" fmla="*/ 2585885 w 2851356"/>
                <a:gd name="connsiteY55" fmla="*/ 2265947 h 3136102"/>
                <a:gd name="connsiteX56" fmla="*/ 2541640 w 2851356"/>
                <a:gd name="connsiteY56" fmla="*/ 2221702 h 3136102"/>
                <a:gd name="connsiteX57" fmla="*/ 2512143 w 2851356"/>
                <a:gd name="connsiteY57" fmla="*/ 2177457 h 3136102"/>
                <a:gd name="connsiteX58" fmla="*/ 2379407 w 2851356"/>
                <a:gd name="connsiteY58" fmla="*/ 2088967 h 3136102"/>
                <a:gd name="connsiteX59" fmla="*/ 2335162 w 2851356"/>
                <a:gd name="connsiteY59" fmla="*/ 2059470 h 3136102"/>
                <a:gd name="connsiteX60" fmla="*/ 2305666 w 2851356"/>
                <a:gd name="connsiteY60" fmla="*/ 2015225 h 3136102"/>
                <a:gd name="connsiteX61" fmla="*/ 2261420 w 2851356"/>
                <a:gd name="connsiteY61" fmla="*/ 2000476 h 3136102"/>
                <a:gd name="connsiteX62" fmla="*/ 2217175 w 2851356"/>
                <a:gd name="connsiteY62" fmla="*/ 1970980 h 3136102"/>
                <a:gd name="connsiteX63" fmla="*/ 2172930 w 2851356"/>
                <a:gd name="connsiteY63" fmla="*/ 1956231 h 3136102"/>
                <a:gd name="connsiteX64" fmla="*/ 2084440 w 2851356"/>
                <a:gd name="connsiteY64" fmla="*/ 1897238 h 3136102"/>
                <a:gd name="connsiteX65" fmla="*/ 2040195 w 2851356"/>
                <a:gd name="connsiteY65" fmla="*/ 1867741 h 3136102"/>
                <a:gd name="connsiteX66" fmla="*/ 1966453 w 2851356"/>
                <a:gd name="connsiteY66" fmla="*/ 1779251 h 3136102"/>
                <a:gd name="connsiteX67" fmla="*/ 1863214 w 2851356"/>
                <a:gd name="connsiteY67" fmla="*/ 1661263 h 3136102"/>
                <a:gd name="connsiteX68" fmla="*/ 1818969 w 2851356"/>
                <a:gd name="connsiteY68" fmla="*/ 1572773 h 3136102"/>
                <a:gd name="connsiteX69" fmla="*/ 1789472 w 2851356"/>
                <a:gd name="connsiteY69" fmla="*/ 1484283 h 3136102"/>
                <a:gd name="connsiteX70" fmla="*/ 1759975 w 2851356"/>
                <a:gd name="connsiteY70" fmla="*/ 1395792 h 3136102"/>
                <a:gd name="connsiteX71" fmla="*/ 1745227 w 2851356"/>
                <a:gd name="connsiteY71" fmla="*/ 1351547 h 3136102"/>
                <a:gd name="connsiteX72" fmla="*/ 1671485 w 2851356"/>
                <a:gd name="connsiteY72" fmla="*/ 1263057 h 3136102"/>
                <a:gd name="connsiteX73" fmla="*/ 1597743 w 2851356"/>
                <a:gd name="connsiteY73" fmla="*/ 1189315 h 3136102"/>
                <a:gd name="connsiteX74" fmla="*/ 1568246 w 2851356"/>
                <a:gd name="connsiteY74" fmla="*/ 1145070 h 3136102"/>
                <a:gd name="connsiteX75" fmla="*/ 1524001 w 2851356"/>
                <a:gd name="connsiteY75" fmla="*/ 1130321 h 3136102"/>
                <a:gd name="connsiteX76" fmla="*/ 1494504 w 2851356"/>
                <a:gd name="connsiteY76" fmla="*/ 1041831 h 3136102"/>
                <a:gd name="connsiteX77" fmla="*/ 1479756 w 2851356"/>
                <a:gd name="connsiteY77" fmla="*/ 997586 h 3136102"/>
                <a:gd name="connsiteX78" fmla="*/ 1450259 w 2851356"/>
                <a:gd name="connsiteY78" fmla="*/ 879599 h 3136102"/>
                <a:gd name="connsiteX79" fmla="*/ 1406014 w 2851356"/>
                <a:gd name="connsiteY79" fmla="*/ 732115 h 3136102"/>
                <a:gd name="connsiteX80" fmla="*/ 1391266 w 2851356"/>
                <a:gd name="connsiteY80" fmla="*/ 540386 h 3136102"/>
                <a:gd name="connsiteX81" fmla="*/ 1376517 w 2851356"/>
                <a:gd name="connsiteY81" fmla="*/ 496141 h 3136102"/>
                <a:gd name="connsiteX82" fmla="*/ 1361769 w 2851356"/>
                <a:gd name="connsiteY82" fmla="*/ 407651 h 3136102"/>
                <a:gd name="connsiteX83" fmla="*/ 1332272 w 2851356"/>
                <a:gd name="connsiteY83" fmla="*/ 319160 h 3136102"/>
                <a:gd name="connsiteX84" fmla="*/ 1317524 w 2851356"/>
                <a:gd name="connsiteY84" fmla="*/ 260167 h 3136102"/>
                <a:gd name="connsiteX85" fmla="*/ 1288027 w 2851356"/>
                <a:gd name="connsiteY85" fmla="*/ 171676 h 3136102"/>
                <a:gd name="connsiteX86" fmla="*/ 1273278 w 2851356"/>
                <a:gd name="connsiteY86" fmla="*/ 112683 h 3136102"/>
                <a:gd name="connsiteX87" fmla="*/ 1199536 w 2851356"/>
                <a:gd name="connsiteY87" fmla="*/ 24192 h 3136102"/>
                <a:gd name="connsiteX88" fmla="*/ 1155291 w 2851356"/>
                <a:gd name="connsiteY88" fmla="*/ 9444 h 3136102"/>
                <a:gd name="connsiteX89" fmla="*/ 904569 w 2851356"/>
                <a:gd name="connsiteY89" fmla="*/ 38941 h 3136102"/>
                <a:gd name="connsiteX90" fmla="*/ 609600 w 2851356"/>
                <a:gd name="connsiteY90" fmla="*/ 83187 h 3136102"/>
                <a:gd name="connsiteX91" fmla="*/ 285136 w 2851356"/>
                <a:gd name="connsiteY91" fmla="*/ 9444 h 3136102"/>
                <a:gd name="connsiteX92" fmla="*/ 152400 w 2851356"/>
                <a:gd name="connsiteY92" fmla="*/ 6987 h 3136102"/>
                <a:gd name="connsiteX93" fmla="*/ 76200 w 2851356"/>
                <a:gd name="connsiteY93" fmla="*/ 6986 h 3136102"/>
                <a:gd name="connsiteX94" fmla="*/ 0 w 2851356"/>
                <a:gd name="connsiteY94" fmla="*/ 6986 h 3136102"/>
                <a:gd name="connsiteX0" fmla="*/ 0 w 2851356"/>
                <a:gd name="connsiteY0" fmla="*/ 6986 h 3136102"/>
                <a:gd name="connsiteX1" fmla="*/ 34414 w 2851356"/>
                <a:gd name="connsiteY1" fmla="*/ 68438 h 3136102"/>
                <a:gd name="connsiteX2" fmla="*/ 49162 w 2851356"/>
                <a:gd name="connsiteY2" fmla="*/ 289663 h 3136102"/>
                <a:gd name="connsiteX3" fmla="*/ 78659 w 2851356"/>
                <a:gd name="connsiteY3" fmla="*/ 378154 h 3136102"/>
                <a:gd name="connsiteX4" fmla="*/ 108156 w 2851356"/>
                <a:gd name="connsiteY4" fmla="*/ 496141 h 3136102"/>
                <a:gd name="connsiteX5" fmla="*/ 137653 w 2851356"/>
                <a:gd name="connsiteY5" fmla="*/ 599380 h 3136102"/>
                <a:gd name="connsiteX6" fmla="*/ 167149 w 2851356"/>
                <a:gd name="connsiteY6" fmla="*/ 643625 h 3136102"/>
                <a:gd name="connsiteX7" fmla="*/ 181898 w 2851356"/>
                <a:gd name="connsiteY7" fmla="*/ 717367 h 3136102"/>
                <a:gd name="connsiteX8" fmla="*/ 196646 w 2851356"/>
                <a:gd name="connsiteY8" fmla="*/ 805857 h 3136102"/>
                <a:gd name="connsiteX9" fmla="*/ 299885 w 2851356"/>
                <a:gd name="connsiteY9" fmla="*/ 938592 h 3136102"/>
                <a:gd name="connsiteX10" fmla="*/ 329382 w 2851356"/>
                <a:gd name="connsiteY10" fmla="*/ 982838 h 3136102"/>
                <a:gd name="connsiteX11" fmla="*/ 344130 w 2851356"/>
                <a:gd name="connsiteY11" fmla="*/ 1086076 h 3136102"/>
                <a:gd name="connsiteX12" fmla="*/ 403124 w 2851356"/>
                <a:gd name="connsiteY12" fmla="*/ 1174567 h 3136102"/>
                <a:gd name="connsiteX13" fmla="*/ 417872 w 2851356"/>
                <a:gd name="connsiteY13" fmla="*/ 1248309 h 3136102"/>
                <a:gd name="connsiteX14" fmla="*/ 476866 w 2851356"/>
                <a:gd name="connsiteY14" fmla="*/ 1336799 h 3136102"/>
                <a:gd name="connsiteX15" fmla="*/ 535859 w 2851356"/>
                <a:gd name="connsiteY15" fmla="*/ 1469534 h 3136102"/>
                <a:gd name="connsiteX16" fmla="*/ 609601 w 2851356"/>
                <a:gd name="connsiteY16" fmla="*/ 1602270 h 3136102"/>
                <a:gd name="connsiteX17" fmla="*/ 653846 w 2851356"/>
                <a:gd name="connsiteY17" fmla="*/ 1631767 h 3136102"/>
                <a:gd name="connsiteX18" fmla="*/ 668595 w 2851356"/>
                <a:gd name="connsiteY18" fmla="*/ 1676012 h 3136102"/>
                <a:gd name="connsiteX19" fmla="*/ 727588 w 2851356"/>
                <a:gd name="connsiteY19" fmla="*/ 1764502 h 3136102"/>
                <a:gd name="connsiteX20" fmla="*/ 742336 w 2851356"/>
                <a:gd name="connsiteY20" fmla="*/ 1808747 h 3136102"/>
                <a:gd name="connsiteX21" fmla="*/ 830827 w 2851356"/>
                <a:gd name="connsiteY21" fmla="*/ 1941483 h 3136102"/>
                <a:gd name="connsiteX22" fmla="*/ 860324 w 2851356"/>
                <a:gd name="connsiteY22" fmla="*/ 1985728 h 3136102"/>
                <a:gd name="connsiteX23" fmla="*/ 889820 w 2851356"/>
                <a:gd name="connsiteY23" fmla="*/ 2059470 h 3136102"/>
                <a:gd name="connsiteX24" fmla="*/ 1022556 w 2851356"/>
                <a:gd name="connsiteY24" fmla="*/ 2177457 h 3136102"/>
                <a:gd name="connsiteX25" fmla="*/ 1096298 w 2851356"/>
                <a:gd name="connsiteY25" fmla="*/ 2310192 h 3136102"/>
                <a:gd name="connsiteX26" fmla="*/ 1155291 w 2851356"/>
                <a:gd name="connsiteY26" fmla="*/ 2398683 h 3136102"/>
                <a:gd name="connsiteX27" fmla="*/ 1184788 w 2851356"/>
                <a:gd name="connsiteY27" fmla="*/ 2442928 h 3136102"/>
                <a:gd name="connsiteX28" fmla="*/ 1229033 w 2851356"/>
                <a:gd name="connsiteY28" fmla="*/ 2472425 h 3136102"/>
                <a:gd name="connsiteX29" fmla="*/ 1258530 w 2851356"/>
                <a:gd name="connsiteY29" fmla="*/ 2516670 h 3136102"/>
                <a:gd name="connsiteX30" fmla="*/ 1347020 w 2851356"/>
                <a:gd name="connsiteY30" fmla="*/ 2590412 h 3136102"/>
                <a:gd name="connsiteX31" fmla="*/ 1376517 w 2851356"/>
                <a:gd name="connsiteY31" fmla="*/ 2634657 h 3136102"/>
                <a:gd name="connsiteX32" fmla="*/ 1465007 w 2851356"/>
                <a:gd name="connsiteY32" fmla="*/ 2664154 h 3136102"/>
                <a:gd name="connsiteX33" fmla="*/ 1538749 w 2851356"/>
                <a:gd name="connsiteY33" fmla="*/ 2737896 h 3136102"/>
                <a:gd name="connsiteX34" fmla="*/ 1627240 w 2851356"/>
                <a:gd name="connsiteY34" fmla="*/ 2826386 h 3136102"/>
                <a:gd name="connsiteX35" fmla="*/ 1671485 w 2851356"/>
                <a:gd name="connsiteY35" fmla="*/ 2870631 h 3136102"/>
                <a:gd name="connsiteX36" fmla="*/ 1759975 w 2851356"/>
                <a:gd name="connsiteY36" fmla="*/ 2914876 h 3136102"/>
                <a:gd name="connsiteX37" fmla="*/ 1833717 w 2851356"/>
                <a:gd name="connsiteY37" fmla="*/ 3003367 h 3136102"/>
                <a:gd name="connsiteX38" fmla="*/ 1877962 w 2851356"/>
                <a:gd name="connsiteY38" fmla="*/ 3047612 h 3136102"/>
                <a:gd name="connsiteX39" fmla="*/ 2010698 w 2851356"/>
                <a:gd name="connsiteY39" fmla="*/ 3106605 h 3136102"/>
                <a:gd name="connsiteX40" fmla="*/ 2158182 w 2851356"/>
                <a:gd name="connsiteY40" fmla="*/ 3136102 h 3136102"/>
                <a:gd name="connsiteX41" fmla="*/ 2556388 w 2851356"/>
                <a:gd name="connsiteY41" fmla="*/ 3121354 h 3136102"/>
                <a:gd name="connsiteX42" fmla="*/ 2659627 w 2851356"/>
                <a:gd name="connsiteY42" fmla="*/ 3106605 h 3136102"/>
                <a:gd name="connsiteX43" fmla="*/ 2777614 w 2851356"/>
                <a:gd name="connsiteY43" fmla="*/ 3091857 h 3136102"/>
                <a:gd name="connsiteX44" fmla="*/ 2821859 w 2851356"/>
                <a:gd name="connsiteY44" fmla="*/ 3077109 h 3136102"/>
                <a:gd name="connsiteX45" fmla="*/ 2836607 w 2851356"/>
                <a:gd name="connsiteY45" fmla="*/ 3032863 h 3136102"/>
                <a:gd name="connsiteX46" fmla="*/ 2851356 w 2851356"/>
                <a:gd name="connsiteY46" fmla="*/ 2959121 h 3136102"/>
                <a:gd name="connsiteX47" fmla="*/ 2836607 w 2851356"/>
                <a:gd name="connsiteY47" fmla="*/ 2796889 h 3136102"/>
                <a:gd name="connsiteX48" fmla="*/ 2792362 w 2851356"/>
                <a:gd name="connsiteY48" fmla="*/ 2664154 h 3136102"/>
                <a:gd name="connsiteX49" fmla="*/ 2762866 w 2851356"/>
                <a:gd name="connsiteY49" fmla="*/ 2575663 h 3136102"/>
                <a:gd name="connsiteX50" fmla="*/ 2748117 w 2851356"/>
                <a:gd name="connsiteY50" fmla="*/ 2531418 h 3136102"/>
                <a:gd name="connsiteX51" fmla="*/ 2718620 w 2851356"/>
                <a:gd name="connsiteY51" fmla="*/ 2487173 h 3136102"/>
                <a:gd name="connsiteX52" fmla="*/ 2674375 w 2851356"/>
                <a:gd name="connsiteY52" fmla="*/ 2398683 h 3136102"/>
                <a:gd name="connsiteX53" fmla="*/ 2659627 w 2851356"/>
                <a:gd name="connsiteY53" fmla="*/ 2354438 h 3136102"/>
                <a:gd name="connsiteX54" fmla="*/ 2615382 w 2851356"/>
                <a:gd name="connsiteY54" fmla="*/ 2310192 h 3136102"/>
                <a:gd name="connsiteX55" fmla="*/ 2585885 w 2851356"/>
                <a:gd name="connsiteY55" fmla="*/ 2265947 h 3136102"/>
                <a:gd name="connsiteX56" fmla="*/ 2541640 w 2851356"/>
                <a:gd name="connsiteY56" fmla="*/ 2221702 h 3136102"/>
                <a:gd name="connsiteX57" fmla="*/ 2512143 w 2851356"/>
                <a:gd name="connsiteY57" fmla="*/ 2177457 h 3136102"/>
                <a:gd name="connsiteX58" fmla="*/ 2379407 w 2851356"/>
                <a:gd name="connsiteY58" fmla="*/ 2088967 h 3136102"/>
                <a:gd name="connsiteX59" fmla="*/ 2335162 w 2851356"/>
                <a:gd name="connsiteY59" fmla="*/ 2059470 h 3136102"/>
                <a:gd name="connsiteX60" fmla="*/ 2305666 w 2851356"/>
                <a:gd name="connsiteY60" fmla="*/ 2015225 h 3136102"/>
                <a:gd name="connsiteX61" fmla="*/ 2261420 w 2851356"/>
                <a:gd name="connsiteY61" fmla="*/ 2000476 h 3136102"/>
                <a:gd name="connsiteX62" fmla="*/ 2217175 w 2851356"/>
                <a:gd name="connsiteY62" fmla="*/ 1970980 h 3136102"/>
                <a:gd name="connsiteX63" fmla="*/ 2172930 w 2851356"/>
                <a:gd name="connsiteY63" fmla="*/ 1956231 h 3136102"/>
                <a:gd name="connsiteX64" fmla="*/ 2084440 w 2851356"/>
                <a:gd name="connsiteY64" fmla="*/ 1897238 h 3136102"/>
                <a:gd name="connsiteX65" fmla="*/ 2040195 w 2851356"/>
                <a:gd name="connsiteY65" fmla="*/ 1867741 h 3136102"/>
                <a:gd name="connsiteX66" fmla="*/ 1966453 w 2851356"/>
                <a:gd name="connsiteY66" fmla="*/ 1779251 h 3136102"/>
                <a:gd name="connsiteX67" fmla="*/ 1863214 w 2851356"/>
                <a:gd name="connsiteY67" fmla="*/ 1661263 h 3136102"/>
                <a:gd name="connsiteX68" fmla="*/ 1818969 w 2851356"/>
                <a:gd name="connsiteY68" fmla="*/ 1572773 h 3136102"/>
                <a:gd name="connsiteX69" fmla="*/ 1789472 w 2851356"/>
                <a:gd name="connsiteY69" fmla="*/ 1484283 h 3136102"/>
                <a:gd name="connsiteX70" fmla="*/ 1759975 w 2851356"/>
                <a:gd name="connsiteY70" fmla="*/ 1395792 h 3136102"/>
                <a:gd name="connsiteX71" fmla="*/ 1745227 w 2851356"/>
                <a:gd name="connsiteY71" fmla="*/ 1351547 h 3136102"/>
                <a:gd name="connsiteX72" fmla="*/ 1671485 w 2851356"/>
                <a:gd name="connsiteY72" fmla="*/ 1263057 h 3136102"/>
                <a:gd name="connsiteX73" fmla="*/ 1597743 w 2851356"/>
                <a:gd name="connsiteY73" fmla="*/ 1189315 h 3136102"/>
                <a:gd name="connsiteX74" fmla="*/ 1568246 w 2851356"/>
                <a:gd name="connsiteY74" fmla="*/ 1145070 h 3136102"/>
                <a:gd name="connsiteX75" fmla="*/ 1524001 w 2851356"/>
                <a:gd name="connsiteY75" fmla="*/ 1130321 h 3136102"/>
                <a:gd name="connsiteX76" fmla="*/ 1494504 w 2851356"/>
                <a:gd name="connsiteY76" fmla="*/ 1041831 h 3136102"/>
                <a:gd name="connsiteX77" fmla="*/ 1479756 w 2851356"/>
                <a:gd name="connsiteY77" fmla="*/ 997586 h 3136102"/>
                <a:gd name="connsiteX78" fmla="*/ 1450259 w 2851356"/>
                <a:gd name="connsiteY78" fmla="*/ 879599 h 3136102"/>
                <a:gd name="connsiteX79" fmla="*/ 1406014 w 2851356"/>
                <a:gd name="connsiteY79" fmla="*/ 732115 h 3136102"/>
                <a:gd name="connsiteX80" fmla="*/ 1391266 w 2851356"/>
                <a:gd name="connsiteY80" fmla="*/ 540386 h 3136102"/>
                <a:gd name="connsiteX81" fmla="*/ 1376517 w 2851356"/>
                <a:gd name="connsiteY81" fmla="*/ 496141 h 3136102"/>
                <a:gd name="connsiteX82" fmla="*/ 1361769 w 2851356"/>
                <a:gd name="connsiteY82" fmla="*/ 407651 h 3136102"/>
                <a:gd name="connsiteX83" fmla="*/ 1332272 w 2851356"/>
                <a:gd name="connsiteY83" fmla="*/ 319160 h 3136102"/>
                <a:gd name="connsiteX84" fmla="*/ 1317524 w 2851356"/>
                <a:gd name="connsiteY84" fmla="*/ 260167 h 3136102"/>
                <a:gd name="connsiteX85" fmla="*/ 1288027 w 2851356"/>
                <a:gd name="connsiteY85" fmla="*/ 171676 h 3136102"/>
                <a:gd name="connsiteX86" fmla="*/ 1273278 w 2851356"/>
                <a:gd name="connsiteY86" fmla="*/ 112683 h 3136102"/>
                <a:gd name="connsiteX87" fmla="*/ 1199536 w 2851356"/>
                <a:gd name="connsiteY87" fmla="*/ 24192 h 3136102"/>
                <a:gd name="connsiteX88" fmla="*/ 1155291 w 2851356"/>
                <a:gd name="connsiteY88" fmla="*/ 9444 h 3136102"/>
                <a:gd name="connsiteX89" fmla="*/ 904569 w 2851356"/>
                <a:gd name="connsiteY89" fmla="*/ 38941 h 3136102"/>
                <a:gd name="connsiteX90" fmla="*/ 609600 w 2851356"/>
                <a:gd name="connsiteY90" fmla="*/ 6987 h 3136102"/>
                <a:gd name="connsiteX91" fmla="*/ 285136 w 2851356"/>
                <a:gd name="connsiteY91" fmla="*/ 9444 h 3136102"/>
                <a:gd name="connsiteX92" fmla="*/ 152400 w 2851356"/>
                <a:gd name="connsiteY92" fmla="*/ 6987 h 3136102"/>
                <a:gd name="connsiteX93" fmla="*/ 76200 w 2851356"/>
                <a:gd name="connsiteY93" fmla="*/ 6986 h 3136102"/>
                <a:gd name="connsiteX94" fmla="*/ 0 w 2851356"/>
                <a:gd name="connsiteY94" fmla="*/ 6986 h 3136102"/>
                <a:gd name="connsiteX0" fmla="*/ 0 w 2851356"/>
                <a:gd name="connsiteY0" fmla="*/ 6986 h 3136102"/>
                <a:gd name="connsiteX1" fmla="*/ 34414 w 2851356"/>
                <a:gd name="connsiteY1" fmla="*/ 68438 h 3136102"/>
                <a:gd name="connsiteX2" fmla="*/ 49162 w 2851356"/>
                <a:gd name="connsiteY2" fmla="*/ 289663 h 3136102"/>
                <a:gd name="connsiteX3" fmla="*/ 78659 w 2851356"/>
                <a:gd name="connsiteY3" fmla="*/ 378154 h 3136102"/>
                <a:gd name="connsiteX4" fmla="*/ 108156 w 2851356"/>
                <a:gd name="connsiteY4" fmla="*/ 496141 h 3136102"/>
                <a:gd name="connsiteX5" fmla="*/ 137653 w 2851356"/>
                <a:gd name="connsiteY5" fmla="*/ 599380 h 3136102"/>
                <a:gd name="connsiteX6" fmla="*/ 167149 w 2851356"/>
                <a:gd name="connsiteY6" fmla="*/ 643625 h 3136102"/>
                <a:gd name="connsiteX7" fmla="*/ 181898 w 2851356"/>
                <a:gd name="connsiteY7" fmla="*/ 717367 h 3136102"/>
                <a:gd name="connsiteX8" fmla="*/ 196646 w 2851356"/>
                <a:gd name="connsiteY8" fmla="*/ 805857 h 3136102"/>
                <a:gd name="connsiteX9" fmla="*/ 299885 w 2851356"/>
                <a:gd name="connsiteY9" fmla="*/ 938592 h 3136102"/>
                <a:gd name="connsiteX10" fmla="*/ 329382 w 2851356"/>
                <a:gd name="connsiteY10" fmla="*/ 982838 h 3136102"/>
                <a:gd name="connsiteX11" fmla="*/ 344130 w 2851356"/>
                <a:gd name="connsiteY11" fmla="*/ 1086076 h 3136102"/>
                <a:gd name="connsiteX12" fmla="*/ 403124 w 2851356"/>
                <a:gd name="connsiteY12" fmla="*/ 1174567 h 3136102"/>
                <a:gd name="connsiteX13" fmla="*/ 417872 w 2851356"/>
                <a:gd name="connsiteY13" fmla="*/ 1248309 h 3136102"/>
                <a:gd name="connsiteX14" fmla="*/ 476866 w 2851356"/>
                <a:gd name="connsiteY14" fmla="*/ 1336799 h 3136102"/>
                <a:gd name="connsiteX15" fmla="*/ 535859 w 2851356"/>
                <a:gd name="connsiteY15" fmla="*/ 1469534 h 3136102"/>
                <a:gd name="connsiteX16" fmla="*/ 609601 w 2851356"/>
                <a:gd name="connsiteY16" fmla="*/ 1602270 h 3136102"/>
                <a:gd name="connsiteX17" fmla="*/ 653846 w 2851356"/>
                <a:gd name="connsiteY17" fmla="*/ 1631767 h 3136102"/>
                <a:gd name="connsiteX18" fmla="*/ 668595 w 2851356"/>
                <a:gd name="connsiteY18" fmla="*/ 1676012 h 3136102"/>
                <a:gd name="connsiteX19" fmla="*/ 727588 w 2851356"/>
                <a:gd name="connsiteY19" fmla="*/ 1764502 h 3136102"/>
                <a:gd name="connsiteX20" fmla="*/ 742336 w 2851356"/>
                <a:gd name="connsiteY20" fmla="*/ 1808747 h 3136102"/>
                <a:gd name="connsiteX21" fmla="*/ 830827 w 2851356"/>
                <a:gd name="connsiteY21" fmla="*/ 1941483 h 3136102"/>
                <a:gd name="connsiteX22" fmla="*/ 860324 w 2851356"/>
                <a:gd name="connsiteY22" fmla="*/ 1985728 h 3136102"/>
                <a:gd name="connsiteX23" fmla="*/ 889820 w 2851356"/>
                <a:gd name="connsiteY23" fmla="*/ 2059470 h 3136102"/>
                <a:gd name="connsiteX24" fmla="*/ 1022556 w 2851356"/>
                <a:gd name="connsiteY24" fmla="*/ 2177457 h 3136102"/>
                <a:gd name="connsiteX25" fmla="*/ 1096298 w 2851356"/>
                <a:gd name="connsiteY25" fmla="*/ 2310192 h 3136102"/>
                <a:gd name="connsiteX26" fmla="*/ 1155291 w 2851356"/>
                <a:gd name="connsiteY26" fmla="*/ 2398683 h 3136102"/>
                <a:gd name="connsiteX27" fmla="*/ 1184788 w 2851356"/>
                <a:gd name="connsiteY27" fmla="*/ 2442928 h 3136102"/>
                <a:gd name="connsiteX28" fmla="*/ 1229033 w 2851356"/>
                <a:gd name="connsiteY28" fmla="*/ 2472425 h 3136102"/>
                <a:gd name="connsiteX29" fmla="*/ 1258530 w 2851356"/>
                <a:gd name="connsiteY29" fmla="*/ 2516670 h 3136102"/>
                <a:gd name="connsiteX30" fmla="*/ 1347020 w 2851356"/>
                <a:gd name="connsiteY30" fmla="*/ 2590412 h 3136102"/>
                <a:gd name="connsiteX31" fmla="*/ 1376517 w 2851356"/>
                <a:gd name="connsiteY31" fmla="*/ 2634657 h 3136102"/>
                <a:gd name="connsiteX32" fmla="*/ 1465007 w 2851356"/>
                <a:gd name="connsiteY32" fmla="*/ 2664154 h 3136102"/>
                <a:gd name="connsiteX33" fmla="*/ 1538749 w 2851356"/>
                <a:gd name="connsiteY33" fmla="*/ 2737896 h 3136102"/>
                <a:gd name="connsiteX34" fmla="*/ 1627240 w 2851356"/>
                <a:gd name="connsiteY34" fmla="*/ 2826386 h 3136102"/>
                <a:gd name="connsiteX35" fmla="*/ 1671485 w 2851356"/>
                <a:gd name="connsiteY35" fmla="*/ 2870631 h 3136102"/>
                <a:gd name="connsiteX36" fmla="*/ 1759975 w 2851356"/>
                <a:gd name="connsiteY36" fmla="*/ 2914876 h 3136102"/>
                <a:gd name="connsiteX37" fmla="*/ 1833717 w 2851356"/>
                <a:gd name="connsiteY37" fmla="*/ 3003367 h 3136102"/>
                <a:gd name="connsiteX38" fmla="*/ 1877962 w 2851356"/>
                <a:gd name="connsiteY38" fmla="*/ 3047612 h 3136102"/>
                <a:gd name="connsiteX39" fmla="*/ 2010698 w 2851356"/>
                <a:gd name="connsiteY39" fmla="*/ 3106605 h 3136102"/>
                <a:gd name="connsiteX40" fmla="*/ 2158182 w 2851356"/>
                <a:gd name="connsiteY40" fmla="*/ 3136102 h 3136102"/>
                <a:gd name="connsiteX41" fmla="*/ 2556388 w 2851356"/>
                <a:gd name="connsiteY41" fmla="*/ 3121354 h 3136102"/>
                <a:gd name="connsiteX42" fmla="*/ 2659627 w 2851356"/>
                <a:gd name="connsiteY42" fmla="*/ 3106605 h 3136102"/>
                <a:gd name="connsiteX43" fmla="*/ 2777614 w 2851356"/>
                <a:gd name="connsiteY43" fmla="*/ 3091857 h 3136102"/>
                <a:gd name="connsiteX44" fmla="*/ 2821859 w 2851356"/>
                <a:gd name="connsiteY44" fmla="*/ 3077109 h 3136102"/>
                <a:gd name="connsiteX45" fmla="*/ 2836607 w 2851356"/>
                <a:gd name="connsiteY45" fmla="*/ 3032863 h 3136102"/>
                <a:gd name="connsiteX46" fmla="*/ 2851356 w 2851356"/>
                <a:gd name="connsiteY46" fmla="*/ 2959121 h 3136102"/>
                <a:gd name="connsiteX47" fmla="*/ 2836607 w 2851356"/>
                <a:gd name="connsiteY47" fmla="*/ 2796889 h 3136102"/>
                <a:gd name="connsiteX48" fmla="*/ 2792362 w 2851356"/>
                <a:gd name="connsiteY48" fmla="*/ 2664154 h 3136102"/>
                <a:gd name="connsiteX49" fmla="*/ 2762866 w 2851356"/>
                <a:gd name="connsiteY49" fmla="*/ 2575663 h 3136102"/>
                <a:gd name="connsiteX50" fmla="*/ 2748117 w 2851356"/>
                <a:gd name="connsiteY50" fmla="*/ 2531418 h 3136102"/>
                <a:gd name="connsiteX51" fmla="*/ 2718620 w 2851356"/>
                <a:gd name="connsiteY51" fmla="*/ 2487173 h 3136102"/>
                <a:gd name="connsiteX52" fmla="*/ 2674375 w 2851356"/>
                <a:gd name="connsiteY52" fmla="*/ 2398683 h 3136102"/>
                <a:gd name="connsiteX53" fmla="*/ 2659627 w 2851356"/>
                <a:gd name="connsiteY53" fmla="*/ 2354438 h 3136102"/>
                <a:gd name="connsiteX54" fmla="*/ 2615382 w 2851356"/>
                <a:gd name="connsiteY54" fmla="*/ 2310192 h 3136102"/>
                <a:gd name="connsiteX55" fmla="*/ 2585885 w 2851356"/>
                <a:gd name="connsiteY55" fmla="*/ 2265947 h 3136102"/>
                <a:gd name="connsiteX56" fmla="*/ 2541640 w 2851356"/>
                <a:gd name="connsiteY56" fmla="*/ 2221702 h 3136102"/>
                <a:gd name="connsiteX57" fmla="*/ 2512143 w 2851356"/>
                <a:gd name="connsiteY57" fmla="*/ 2177457 h 3136102"/>
                <a:gd name="connsiteX58" fmla="*/ 2379407 w 2851356"/>
                <a:gd name="connsiteY58" fmla="*/ 2088967 h 3136102"/>
                <a:gd name="connsiteX59" fmla="*/ 2335162 w 2851356"/>
                <a:gd name="connsiteY59" fmla="*/ 2059470 h 3136102"/>
                <a:gd name="connsiteX60" fmla="*/ 2305666 w 2851356"/>
                <a:gd name="connsiteY60" fmla="*/ 2015225 h 3136102"/>
                <a:gd name="connsiteX61" fmla="*/ 2261420 w 2851356"/>
                <a:gd name="connsiteY61" fmla="*/ 2000476 h 3136102"/>
                <a:gd name="connsiteX62" fmla="*/ 2217175 w 2851356"/>
                <a:gd name="connsiteY62" fmla="*/ 1970980 h 3136102"/>
                <a:gd name="connsiteX63" fmla="*/ 2172930 w 2851356"/>
                <a:gd name="connsiteY63" fmla="*/ 1956231 h 3136102"/>
                <a:gd name="connsiteX64" fmla="*/ 2084440 w 2851356"/>
                <a:gd name="connsiteY64" fmla="*/ 1897238 h 3136102"/>
                <a:gd name="connsiteX65" fmla="*/ 2040195 w 2851356"/>
                <a:gd name="connsiteY65" fmla="*/ 1867741 h 3136102"/>
                <a:gd name="connsiteX66" fmla="*/ 1966453 w 2851356"/>
                <a:gd name="connsiteY66" fmla="*/ 1779251 h 3136102"/>
                <a:gd name="connsiteX67" fmla="*/ 1863214 w 2851356"/>
                <a:gd name="connsiteY67" fmla="*/ 1661263 h 3136102"/>
                <a:gd name="connsiteX68" fmla="*/ 1818969 w 2851356"/>
                <a:gd name="connsiteY68" fmla="*/ 1572773 h 3136102"/>
                <a:gd name="connsiteX69" fmla="*/ 1789472 w 2851356"/>
                <a:gd name="connsiteY69" fmla="*/ 1484283 h 3136102"/>
                <a:gd name="connsiteX70" fmla="*/ 1759975 w 2851356"/>
                <a:gd name="connsiteY70" fmla="*/ 1395792 h 3136102"/>
                <a:gd name="connsiteX71" fmla="*/ 1745227 w 2851356"/>
                <a:gd name="connsiteY71" fmla="*/ 1351547 h 3136102"/>
                <a:gd name="connsiteX72" fmla="*/ 1671485 w 2851356"/>
                <a:gd name="connsiteY72" fmla="*/ 1263057 h 3136102"/>
                <a:gd name="connsiteX73" fmla="*/ 1597743 w 2851356"/>
                <a:gd name="connsiteY73" fmla="*/ 1189315 h 3136102"/>
                <a:gd name="connsiteX74" fmla="*/ 1568246 w 2851356"/>
                <a:gd name="connsiteY74" fmla="*/ 1145070 h 3136102"/>
                <a:gd name="connsiteX75" fmla="*/ 1524001 w 2851356"/>
                <a:gd name="connsiteY75" fmla="*/ 1130321 h 3136102"/>
                <a:gd name="connsiteX76" fmla="*/ 1494504 w 2851356"/>
                <a:gd name="connsiteY76" fmla="*/ 1041831 h 3136102"/>
                <a:gd name="connsiteX77" fmla="*/ 1479756 w 2851356"/>
                <a:gd name="connsiteY77" fmla="*/ 997586 h 3136102"/>
                <a:gd name="connsiteX78" fmla="*/ 1450259 w 2851356"/>
                <a:gd name="connsiteY78" fmla="*/ 879599 h 3136102"/>
                <a:gd name="connsiteX79" fmla="*/ 1406014 w 2851356"/>
                <a:gd name="connsiteY79" fmla="*/ 732115 h 3136102"/>
                <a:gd name="connsiteX80" fmla="*/ 1391266 w 2851356"/>
                <a:gd name="connsiteY80" fmla="*/ 540386 h 3136102"/>
                <a:gd name="connsiteX81" fmla="*/ 1376517 w 2851356"/>
                <a:gd name="connsiteY81" fmla="*/ 496141 h 3136102"/>
                <a:gd name="connsiteX82" fmla="*/ 1361769 w 2851356"/>
                <a:gd name="connsiteY82" fmla="*/ 407651 h 3136102"/>
                <a:gd name="connsiteX83" fmla="*/ 1332272 w 2851356"/>
                <a:gd name="connsiteY83" fmla="*/ 319160 h 3136102"/>
                <a:gd name="connsiteX84" fmla="*/ 1317524 w 2851356"/>
                <a:gd name="connsiteY84" fmla="*/ 260167 h 3136102"/>
                <a:gd name="connsiteX85" fmla="*/ 1288027 w 2851356"/>
                <a:gd name="connsiteY85" fmla="*/ 171676 h 3136102"/>
                <a:gd name="connsiteX86" fmla="*/ 1273278 w 2851356"/>
                <a:gd name="connsiteY86" fmla="*/ 112683 h 3136102"/>
                <a:gd name="connsiteX87" fmla="*/ 1199536 w 2851356"/>
                <a:gd name="connsiteY87" fmla="*/ 24192 h 3136102"/>
                <a:gd name="connsiteX88" fmla="*/ 1155291 w 2851356"/>
                <a:gd name="connsiteY88" fmla="*/ 9444 h 3136102"/>
                <a:gd name="connsiteX89" fmla="*/ 914400 w 2851356"/>
                <a:gd name="connsiteY89" fmla="*/ 6987 h 3136102"/>
                <a:gd name="connsiteX90" fmla="*/ 609600 w 2851356"/>
                <a:gd name="connsiteY90" fmla="*/ 6987 h 3136102"/>
                <a:gd name="connsiteX91" fmla="*/ 285136 w 2851356"/>
                <a:gd name="connsiteY91" fmla="*/ 9444 h 3136102"/>
                <a:gd name="connsiteX92" fmla="*/ 152400 w 2851356"/>
                <a:gd name="connsiteY92" fmla="*/ 6987 h 3136102"/>
                <a:gd name="connsiteX93" fmla="*/ 76200 w 2851356"/>
                <a:gd name="connsiteY93" fmla="*/ 6986 h 3136102"/>
                <a:gd name="connsiteX94" fmla="*/ 0 w 2851356"/>
                <a:gd name="connsiteY94" fmla="*/ 6986 h 3136102"/>
                <a:gd name="connsiteX0" fmla="*/ 117986 w 2816942"/>
                <a:gd name="connsiteY0" fmla="*/ 6987 h 3136102"/>
                <a:gd name="connsiteX1" fmla="*/ 0 w 2816942"/>
                <a:gd name="connsiteY1" fmla="*/ 68438 h 3136102"/>
                <a:gd name="connsiteX2" fmla="*/ 14748 w 2816942"/>
                <a:gd name="connsiteY2" fmla="*/ 289663 h 3136102"/>
                <a:gd name="connsiteX3" fmla="*/ 44245 w 2816942"/>
                <a:gd name="connsiteY3" fmla="*/ 378154 h 3136102"/>
                <a:gd name="connsiteX4" fmla="*/ 73742 w 2816942"/>
                <a:gd name="connsiteY4" fmla="*/ 496141 h 3136102"/>
                <a:gd name="connsiteX5" fmla="*/ 103239 w 2816942"/>
                <a:gd name="connsiteY5" fmla="*/ 599380 h 3136102"/>
                <a:gd name="connsiteX6" fmla="*/ 132735 w 2816942"/>
                <a:gd name="connsiteY6" fmla="*/ 643625 h 3136102"/>
                <a:gd name="connsiteX7" fmla="*/ 147484 w 2816942"/>
                <a:gd name="connsiteY7" fmla="*/ 717367 h 3136102"/>
                <a:gd name="connsiteX8" fmla="*/ 162232 w 2816942"/>
                <a:gd name="connsiteY8" fmla="*/ 805857 h 3136102"/>
                <a:gd name="connsiteX9" fmla="*/ 265471 w 2816942"/>
                <a:gd name="connsiteY9" fmla="*/ 938592 h 3136102"/>
                <a:gd name="connsiteX10" fmla="*/ 294968 w 2816942"/>
                <a:gd name="connsiteY10" fmla="*/ 982838 h 3136102"/>
                <a:gd name="connsiteX11" fmla="*/ 309716 w 2816942"/>
                <a:gd name="connsiteY11" fmla="*/ 1086076 h 3136102"/>
                <a:gd name="connsiteX12" fmla="*/ 368710 w 2816942"/>
                <a:gd name="connsiteY12" fmla="*/ 1174567 h 3136102"/>
                <a:gd name="connsiteX13" fmla="*/ 383458 w 2816942"/>
                <a:gd name="connsiteY13" fmla="*/ 1248309 h 3136102"/>
                <a:gd name="connsiteX14" fmla="*/ 442452 w 2816942"/>
                <a:gd name="connsiteY14" fmla="*/ 1336799 h 3136102"/>
                <a:gd name="connsiteX15" fmla="*/ 501445 w 2816942"/>
                <a:gd name="connsiteY15" fmla="*/ 1469534 h 3136102"/>
                <a:gd name="connsiteX16" fmla="*/ 575187 w 2816942"/>
                <a:gd name="connsiteY16" fmla="*/ 1602270 h 3136102"/>
                <a:gd name="connsiteX17" fmla="*/ 619432 w 2816942"/>
                <a:gd name="connsiteY17" fmla="*/ 1631767 h 3136102"/>
                <a:gd name="connsiteX18" fmla="*/ 634181 w 2816942"/>
                <a:gd name="connsiteY18" fmla="*/ 1676012 h 3136102"/>
                <a:gd name="connsiteX19" fmla="*/ 693174 w 2816942"/>
                <a:gd name="connsiteY19" fmla="*/ 1764502 h 3136102"/>
                <a:gd name="connsiteX20" fmla="*/ 707922 w 2816942"/>
                <a:gd name="connsiteY20" fmla="*/ 1808747 h 3136102"/>
                <a:gd name="connsiteX21" fmla="*/ 796413 w 2816942"/>
                <a:gd name="connsiteY21" fmla="*/ 1941483 h 3136102"/>
                <a:gd name="connsiteX22" fmla="*/ 825910 w 2816942"/>
                <a:gd name="connsiteY22" fmla="*/ 1985728 h 3136102"/>
                <a:gd name="connsiteX23" fmla="*/ 855406 w 2816942"/>
                <a:gd name="connsiteY23" fmla="*/ 2059470 h 3136102"/>
                <a:gd name="connsiteX24" fmla="*/ 988142 w 2816942"/>
                <a:gd name="connsiteY24" fmla="*/ 2177457 h 3136102"/>
                <a:gd name="connsiteX25" fmla="*/ 1061884 w 2816942"/>
                <a:gd name="connsiteY25" fmla="*/ 2310192 h 3136102"/>
                <a:gd name="connsiteX26" fmla="*/ 1120877 w 2816942"/>
                <a:gd name="connsiteY26" fmla="*/ 2398683 h 3136102"/>
                <a:gd name="connsiteX27" fmla="*/ 1150374 w 2816942"/>
                <a:gd name="connsiteY27" fmla="*/ 2442928 h 3136102"/>
                <a:gd name="connsiteX28" fmla="*/ 1194619 w 2816942"/>
                <a:gd name="connsiteY28" fmla="*/ 2472425 h 3136102"/>
                <a:gd name="connsiteX29" fmla="*/ 1224116 w 2816942"/>
                <a:gd name="connsiteY29" fmla="*/ 2516670 h 3136102"/>
                <a:gd name="connsiteX30" fmla="*/ 1312606 w 2816942"/>
                <a:gd name="connsiteY30" fmla="*/ 2590412 h 3136102"/>
                <a:gd name="connsiteX31" fmla="*/ 1342103 w 2816942"/>
                <a:gd name="connsiteY31" fmla="*/ 2634657 h 3136102"/>
                <a:gd name="connsiteX32" fmla="*/ 1430593 w 2816942"/>
                <a:gd name="connsiteY32" fmla="*/ 2664154 h 3136102"/>
                <a:gd name="connsiteX33" fmla="*/ 1504335 w 2816942"/>
                <a:gd name="connsiteY33" fmla="*/ 2737896 h 3136102"/>
                <a:gd name="connsiteX34" fmla="*/ 1592826 w 2816942"/>
                <a:gd name="connsiteY34" fmla="*/ 2826386 h 3136102"/>
                <a:gd name="connsiteX35" fmla="*/ 1637071 w 2816942"/>
                <a:gd name="connsiteY35" fmla="*/ 2870631 h 3136102"/>
                <a:gd name="connsiteX36" fmla="*/ 1725561 w 2816942"/>
                <a:gd name="connsiteY36" fmla="*/ 2914876 h 3136102"/>
                <a:gd name="connsiteX37" fmla="*/ 1799303 w 2816942"/>
                <a:gd name="connsiteY37" fmla="*/ 3003367 h 3136102"/>
                <a:gd name="connsiteX38" fmla="*/ 1843548 w 2816942"/>
                <a:gd name="connsiteY38" fmla="*/ 3047612 h 3136102"/>
                <a:gd name="connsiteX39" fmla="*/ 1976284 w 2816942"/>
                <a:gd name="connsiteY39" fmla="*/ 3106605 h 3136102"/>
                <a:gd name="connsiteX40" fmla="*/ 2123768 w 2816942"/>
                <a:gd name="connsiteY40" fmla="*/ 3136102 h 3136102"/>
                <a:gd name="connsiteX41" fmla="*/ 2521974 w 2816942"/>
                <a:gd name="connsiteY41" fmla="*/ 3121354 h 3136102"/>
                <a:gd name="connsiteX42" fmla="*/ 2625213 w 2816942"/>
                <a:gd name="connsiteY42" fmla="*/ 3106605 h 3136102"/>
                <a:gd name="connsiteX43" fmla="*/ 2743200 w 2816942"/>
                <a:gd name="connsiteY43" fmla="*/ 3091857 h 3136102"/>
                <a:gd name="connsiteX44" fmla="*/ 2787445 w 2816942"/>
                <a:gd name="connsiteY44" fmla="*/ 3077109 h 3136102"/>
                <a:gd name="connsiteX45" fmla="*/ 2802193 w 2816942"/>
                <a:gd name="connsiteY45" fmla="*/ 3032863 h 3136102"/>
                <a:gd name="connsiteX46" fmla="*/ 2816942 w 2816942"/>
                <a:gd name="connsiteY46" fmla="*/ 2959121 h 3136102"/>
                <a:gd name="connsiteX47" fmla="*/ 2802193 w 2816942"/>
                <a:gd name="connsiteY47" fmla="*/ 2796889 h 3136102"/>
                <a:gd name="connsiteX48" fmla="*/ 2757948 w 2816942"/>
                <a:gd name="connsiteY48" fmla="*/ 2664154 h 3136102"/>
                <a:gd name="connsiteX49" fmla="*/ 2728452 w 2816942"/>
                <a:gd name="connsiteY49" fmla="*/ 2575663 h 3136102"/>
                <a:gd name="connsiteX50" fmla="*/ 2713703 w 2816942"/>
                <a:gd name="connsiteY50" fmla="*/ 2531418 h 3136102"/>
                <a:gd name="connsiteX51" fmla="*/ 2684206 w 2816942"/>
                <a:gd name="connsiteY51" fmla="*/ 2487173 h 3136102"/>
                <a:gd name="connsiteX52" fmla="*/ 2639961 w 2816942"/>
                <a:gd name="connsiteY52" fmla="*/ 2398683 h 3136102"/>
                <a:gd name="connsiteX53" fmla="*/ 2625213 w 2816942"/>
                <a:gd name="connsiteY53" fmla="*/ 2354438 h 3136102"/>
                <a:gd name="connsiteX54" fmla="*/ 2580968 w 2816942"/>
                <a:gd name="connsiteY54" fmla="*/ 2310192 h 3136102"/>
                <a:gd name="connsiteX55" fmla="*/ 2551471 w 2816942"/>
                <a:gd name="connsiteY55" fmla="*/ 2265947 h 3136102"/>
                <a:gd name="connsiteX56" fmla="*/ 2507226 w 2816942"/>
                <a:gd name="connsiteY56" fmla="*/ 2221702 h 3136102"/>
                <a:gd name="connsiteX57" fmla="*/ 2477729 w 2816942"/>
                <a:gd name="connsiteY57" fmla="*/ 2177457 h 3136102"/>
                <a:gd name="connsiteX58" fmla="*/ 2344993 w 2816942"/>
                <a:gd name="connsiteY58" fmla="*/ 2088967 h 3136102"/>
                <a:gd name="connsiteX59" fmla="*/ 2300748 w 2816942"/>
                <a:gd name="connsiteY59" fmla="*/ 2059470 h 3136102"/>
                <a:gd name="connsiteX60" fmla="*/ 2271252 w 2816942"/>
                <a:gd name="connsiteY60" fmla="*/ 2015225 h 3136102"/>
                <a:gd name="connsiteX61" fmla="*/ 2227006 w 2816942"/>
                <a:gd name="connsiteY61" fmla="*/ 2000476 h 3136102"/>
                <a:gd name="connsiteX62" fmla="*/ 2182761 w 2816942"/>
                <a:gd name="connsiteY62" fmla="*/ 1970980 h 3136102"/>
                <a:gd name="connsiteX63" fmla="*/ 2138516 w 2816942"/>
                <a:gd name="connsiteY63" fmla="*/ 1956231 h 3136102"/>
                <a:gd name="connsiteX64" fmla="*/ 2050026 w 2816942"/>
                <a:gd name="connsiteY64" fmla="*/ 1897238 h 3136102"/>
                <a:gd name="connsiteX65" fmla="*/ 2005781 w 2816942"/>
                <a:gd name="connsiteY65" fmla="*/ 1867741 h 3136102"/>
                <a:gd name="connsiteX66" fmla="*/ 1932039 w 2816942"/>
                <a:gd name="connsiteY66" fmla="*/ 1779251 h 3136102"/>
                <a:gd name="connsiteX67" fmla="*/ 1828800 w 2816942"/>
                <a:gd name="connsiteY67" fmla="*/ 1661263 h 3136102"/>
                <a:gd name="connsiteX68" fmla="*/ 1784555 w 2816942"/>
                <a:gd name="connsiteY68" fmla="*/ 1572773 h 3136102"/>
                <a:gd name="connsiteX69" fmla="*/ 1755058 w 2816942"/>
                <a:gd name="connsiteY69" fmla="*/ 1484283 h 3136102"/>
                <a:gd name="connsiteX70" fmla="*/ 1725561 w 2816942"/>
                <a:gd name="connsiteY70" fmla="*/ 1395792 h 3136102"/>
                <a:gd name="connsiteX71" fmla="*/ 1710813 w 2816942"/>
                <a:gd name="connsiteY71" fmla="*/ 1351547 h 3136102"/>
                <a:gd name="connsiteX72" fmla="*/ 1637071 w 2816942"/>
                <a:gd name="connsiteY72" fmla="*/ 1263057 h 3136102"/>
                <a:gd name="connsiteX73" fmla="*/ 1563329 w 2816942"/>
                <a:gd name="connsiteY73" fmla="*/ 1189315 h 3136102"/>
                <a:gd name="connsiteX74" fmla="*/ 1533832 w 2816942"/>
                <a:gd name="connsiteY74" fmla="*/ 1145070 h 3136102"/>
                <a:gd name="connsiteX75" fmla="*/ 1489587 w 2816942"/>
                <a:gd name="connsiteY75" fmla="*/ 1130321 h 3136102"/>
                <a:gd name="connsiteX76" fmla="*/ 1460090 w 2816942"/>
                <a:gd name="connsiteY76" fmla="*/ 1041831 h 3136102"/>
                <a:gd name="connsiteX77" fmla="*/ 1445342 w 2816942"/>
                <a:gd name="connsiteY77" fmla="*/ 997586 h 3136102"/>
                <a:gd name="connsiteX78" fmla="*/ 1415845 w 2816942"/>
                <a:gd name="connsiteY78" fmla="*/ 879599 h 3136102"/>
                <a:gd name="connsiteX79" fmla="*/ 1371600 w 2816942"/>
                <a:gd name="connsiteY79" fmla="*/ 732115 h 3136102"/>
                <a:gd name="connsiteX80" fmla="*/ 1356852 w 2816942"/>
                <a:gd name="connsiteY80" fmla="*/ 540386 h 3136102"/>
                <a:gd name="connsiteX81" fmla="*/ 1342103 w 2816942"/>
                <a:gd name="connsiteY81" fmla="*/ 496141 h 3136102"/>
                <a:gd name="connsiteX82" fmla="*/ 1327355 w 2816942"/>
                <a:gd name="connsiteY82" fmla="*/ 407651 h 3136102"/>
                <a:gd name="connsiteX83" fmla="*/ 1297858 w 2816942"/>
                <a:gd name="connsiteY83" fmla="*/ 319160 h 3136102"/>
                <a:gd name="connsiteX84" fmla="*/ 1283110 w 2816942"/>
                <a:gd name="connsiteY84" fmla="*/ 260167 h 3136102"/>
                <a:gd name="connsiteX85" fmla="*/ 1253613 w 2816942"/>
                <a:gd name="connsiteY85" fmla="*/ 171676 h 3136102"/>
                <a:gd name="connsiteX86" fmla="*/ 1238864 w 2816942"/>
                <a:gd name="connsiteY86" fmla="*/ 112683 h 3136102"/>
                <a:gd name="connsiteX87" fmla="*/ 1165122 w 2816942"/>
                <a:gd name="connsiteY87" fmla="*/ 24192 h 3136102"/>
                <a:gd name="connsiteX88" fmla="*/ 1120877 w 2816942"/>
                <a:gd name="connsiteY88" fmla="*/ 9444 h 3136102"/>
                <a:gd name="connsiteX89" fmla="*/ 879986 w 2816942"/>
                <a:gd name="connsiteY89" fmla="*/ 6987 h 3136102"/>
                <a:gd name="connsiteX90" fmla="*/ 575186 w 2816942"/>
                <a:gd name="connsiteY90" fmla="*/ 6987 h 3136102"/>
                <a:gd name="connsiteX91" fmla="*/ 250722 w 2816942"/>
                <a:gd name="connsiteY91" fmla="*/ 9444 h 3136102"/>
                <a:gd name="connsiteX92" fmla="*/ 117986 w 2816942"/>
                <a:gd name="connsiteY92" fmla="*/ 6987 h 3136102"/>
                <a:gd name="connsiteX93" fmla="*/ 41786 w 2816942"/>
                <a:gd name="connsiteY93" fmla="*/ 6986 h 3136102"/>
                <a:gd name="connsiteX94" fmla="*/ 117986 w 2816942"/>
                <a:gd name="connsiteY94" fmla="*/ 6987 h 3136102"/>
                <a:gd name="connsiteX0" fmla="*/ 113690 w 2812646"/>
                <a:gd name="connsiteY0" fmla="*/ 6987 h 3136102"/>
                <a:gd name="connsiteX1" fmla="*/ 113690 w 2812646"/>
                <a:gd name="connsiteY1" fmla="*/ 83187 h 3136102"/>
                <a:gd name="connsiteX2" fmla="*/ 10452 w 2812646"/>
                <a:gd name="connsiteY2" fmla="*/ 289663 h 3136102"/>
                <a:gd name="connsiteX3" fmla="*/ 39949 w 2812646"/>
                <a:gd name="connsiteY3" fmla="*/ 378154 h 3136102"/>
                <a:gd name="connsiteX4" fmla="*/ 69446 w 2812646"/>
                <a:gd name="connsiteY4" fmla="*/ 496141 h 3136102"/>
                <a:gd name="connsiteX5" fmla="*/ 98943 w 2812646"/>
                <a:gd name="connsiteY5" fmla="*/ 599380 h 3136102"/>
                <a:gd name="connsiteX6" fmla="*/ 128439 w 2812646"/>
                <a:gd name="connsiteY6" fmla="*/ 643625 h 3136102"/>
                <a:gd name="connsiteX7" fmla="*/ 143188 w 2812646"/>
                <a:gd name="connsiteY7" fmla="*/ 717367 h 3136102"/>
                <a:gd name="connsiteX8" fmla="*/ 157936 w 2812646"/>
                <a:gd name="connsiteY8" fmla="*/ 805857 h 3136102"/>
                <a:gd name="connsiteX9" fmla="*/ 261175 w 2812646"/>
                <a:gd name="connsiteY9" fmla="*/ 938592 h 3136102"/>
                <a:gd name="connsiteX10" fmla="*/ 290672 w 2812646"/>
                <a:gd name="connsiteY10" fmla="*/ 982838 h 3136102"/>
                <a:gd name="connsiteX11" fmla="*/ 305420 w 2812646"/>
                <a:gd name="connsiteY11" fmla="*/ 1086076 h 3136102"/>
                <a:gd name="connsiteX12" fmla="*/ 364414 w 2812646"/>
                <a:gd name="connsiteY12" fmla="*/ 1174567 h 3136102"/>
                <a:gd name="connsiteX13" fmla="*/ 379162 w 2812646"/>
                <a:gd name="connsiteY13" fmla="*/ 1248309 h 3136102"/>
                <a:gd name="connsiteX14" fmla="*/ 438156 w 2812646"/>
                <a:gd name="connsiteY14" fmla="*/ 1336799 h 3136102"/>
                <a:gd name="connsiteX15" fmla="*/ 497149 w 2812646"/>
                <a:gd name="connsiteY15" fmla="*/ 1469534 h 3136102"/>
                <a:gd name="connsiteX16" fmla="*/ 570891 w 2812646"/>
                <a:gd name="connsiteY16" fmla="*/ 1602270 h 3136102"/>
                <a:gd name="connsiteX17" fmla="*/ 615136 w 2812646"/>
                <a:gd name="connsiteY17" fmla="*/ 1631767 h 3136102"/>
                <a:gd name="connsiteX18" fmla="*/ 629885 w 2812646"/>
                <a:gd name="connsiteY18" fmla="*/ 1676012 h 3136102"/>
                <a:gd name="connsiteX19" fmla="*/ 688878 w 2812646"/>
                <a:gd name="connsiteY19" fmla="*/ 1764502 h 3136102"/>
                <a:gd name="connsiteX20" fmla="*/ 703626 w 2812646"/>
                <a:gd name="connsiteY20" fmla="*/ 1808747 h 3136102"/>
                <a:gd name="connsiteX21" fmla="*/ 792117 w 2812646"/>
                <a:gd name="connsiteY21" fmla="*/ 1941483 h 3136102"/>
                <a:gd name="connsiteX22" fmla="*/ 821614 w 2812646"/>
                <a:gd name="connsiteY22" fmla="*/ 1985728 h 3136102"/>
                <a:gd name="connsiteX23" fmla="*/ 851110 w 2812646"/>
                <a:gd name="connsiteY23" fmla="*/ 2059470 h 3136102"/>
                <a:gd name="connsiteX24" fmla="*/ 983846 w 2812646"/>
                <a:gd name="connsiteY24" fmla="*/ 2177457 h 3136102"/>
                <a:gd name="connsiteX25" fmla="*/ 1057588 w 2812646"/>
                <a:gd name="connsiteY25" fmla="*/ 2310192 h 3136102"/>
                <a:gd name="connsiteX26" fmla="*/ 1116581 w 2812646"/>
                <a:gd name="connsiteY26" fmla="*/ 2398683 h 3136102"/>
                <a:gd name="connsiteX27" fmla="*/ 1146078 w 2812646"/>
                <a:gd name="connsiteY27" fmla="*/ 2442928 h 3136102"/>
                <a:gd name="connsiteX28" fmla="*/ 1190323 w 2812646"/>
                <a:gd name="connsiteY28" fmla="*/ 2472425 h 3136102"/>
                <a:gd name="connsiteX29" fmla="*/ 1219820 w 2812646"/>
                <a:gd name="connsiteY29" fmla="*/ 2516670 h 3136102"/>
                <a:gd name="connsiteX30" fmla="*/ 1308310 w 2812646"/>
                <a:gd name="connsiteY30" fmla="*/ 2590412 h 3136102"/>
                <a:gd name="connsiteX31" fmla="*/ 1337807 w 2812646"/>
                <a:gd name="connsiteY31" fmla="*/ 2634657 h 3136102"/>
                <a:gd name="connsiteX32" fmla="*/ 1426297 w 2812646"/>
                <a:gd name="connsiteY32" fmla="*/ 2664154 h 3136102"/>
                <a:gd name="connsiteX33" fmla="*/ 1500039 w 2812646"/>
                <a:gd name="connsiteY33" fmla="*/ 2737896 h 3136102"/>
                <a:gd name="connsiteX34" fmla="*/ 1588530 w 2812646"/>
                <a:gd name="connsiteY34" fmla="*/ 2826386 h 3136102"/>
                <a:gd name="connsiteX35" fmla="*/ 1632775 w 2812646"/>
                <a:gd name="connsiteY35" fmla="*/ 2870631 h 3136102"/>
                <a:gd name="connsiteX36" fmla="*/ 1721265 w 2812646"/>
                <a:gd name="connsiteY36" fmla="*/ 2914876 h 3136102"/>
                <a:gd name="connsiteX37" fmla="*/ 1795007 w 2812646"/>
                <a:gd name="connsiteY37" fmla="*/ 3003367 h 3136102"/>
                <a:gd name="connsiteX38" fmla="*/ 1839252 w 2812646"/>
                <a:gd name="connsiteY38" fmla="*/ 3047612 h 3136102"/>
                <a:gd name="connsiteX39" fmla="*/ 1971988 w 2812646"/>
                <a:gd name="connsiteY39" fmla="*/ 3106605 h 3136102"/>
                <a:gd name="connsiteX40" fmla="*/ 2119472 w 2812646"/>
                <a:gd name="connsiteY40" fmla="*/ 3136102 h 3136102"/>
                <a:gd name="connsiteX41" fmla="*/ 2517678 w 2812646"/>
                <a:gd name="connsiteY41" fmla="*/ 3121354 h 3136102"/>
                <a:gd name="connsiteX42" fmla="*/ 2620917 w 2812646"/>
                <a:gd name="connsiteY42" fmla="*/ 3106605 h 3136102"/>
                <a:gd name="connsiteX43" fmla="*/ 2738904 w 2812646"/>
                <a:gd name="connsiteY43" fmla="*/ 3091857 h 3136102"/>
                <a:gd name="connsiteX44" fmla="*/ 2783149 w 2812646"/>
                <a:gd name="connsiteY44" fmla="*/ 3077109 h 3136102"/>
                <a:gd name="connsiteX45" fmla="*/ 2797897 w 2812646"/>
                <a:gd name="connsiteY45" fmla="*/ 3032863 h 3136102"/>
                <a:gd name="connsiteX46" fmla="*/ 2812646 w 2812646"/>
                <a:gd name="connsiteY46" fmla="*/ 2959121 h 3136102"/>
                <a:gd name="connsiteX47" fmla="*/ 2797897 w 2812646"/>
                <a:gd name="connsiteY47" fmla="*/ 2796889 h 3136102"/>
                <a:gd name="connsiteX48" fmla="*/ 2753652 w 2812646"/>
                <a:gd name="connsiteY48" fmla="*/ 2664154 h 3136102"/>
                <a:gd name="connsiteX49" fmla="*/ 2724156 w 2812646"/>
                <a:gd name="connsiteY49" fmla="*/ 2575663 h 3136102"/>
                <a:gd name="connsiteX50" fmla="*/ 2709407 w 2812646"/>
                <a:gd name="connsiteY50" fmla="*/ 2531418 h 3136102"/>
                <a:gd name="connsiteX51" fmla="*/ 2679910 w 2812646"/>
                <a:gd name="connsiteY51" fmla="*/ 2487173 h 3136102"/>
                <a:gd name="connsiteX52" fmla="*/ 2635665 w 2812646"/>
                <a:gd name="connsiteY52" fmla="*/ 2398683 h 3136102"/>
                <a:gd name="connsiteX53" fmla="*/ 2620917 w 2812646"/>
                <a:gd name="connsiteY53" fmla="*/ 2354438 h 3136102"/>
                <a:gd name="connsiteX54" fmla="*/ 2576672 w 2812646"/>
                <a:gd name="connsiteY54" fmla="*/ 2310192 h 3136102"/>
                <a:gd name="connsiteX55" fmla="*/ 2547175 w 2812646"/>
                <a:gd name="connsiteY55" fmla="*/ 2265947 h 3136102"/>
                <a:gd name="connsiteX56" fmla="*/ 2502930 w 2812646"/>
                <a:gd name="connsiteY56" fmla="*/ 2221702 h 3136102"/>
                <a:gd name="connsiteX57" fmla="*/ 2473433 w 2812646"/>
                <a:gd name="connsiteY57" fmla="*/ 2177457 h 3136102"/>
                <a:gd name="connsiteX58" fmla="*/ 2340697 w 2812646"/>
                <a:gd name="connsiteY58" fmla="*/ 2088967 h 3136102"/>
                <a:gd name="connsiteX59" fmla="*/ 2296452 w 2812646"/>
                <a:gd name="connsiteY59" fmla="*/ 2059470 h 3136102"/>
                <a:gd name="connsiteX60" fmla="*/ 2266956 w 2812646"/>
                <a:gd name="connsiteY60" fmla="*/ 2015225 h 3136102"/>
                <a:gd name="connsiteX61" fmla="*/ 2222710 w 2812646"/>
                <a:gd name="connsiteY61" fmla="*/ 2000476 h 3136102"/>
                <a:gd name="connsiteX62" fmla="*/ 2178465 w 2812646"/>
                <a:gd name="connsiteY62" fmla="*/ 1970980 h 3136102"/>
                <a:gd name="connsiteX63" fmla="*/ 2134220 w 2812646"/>
                <a:gd name="connsiteY63" fmla="*/ 1956231 h 3136102"/>
                <a:gd name="connsiteX64" fmla="*/ 2045730 w 2812646"/>
                <a:gd name="connsiteY64" fmla="*/ 1897238 h 3136102"/>
                <a:gd name="connsiteX65" fmla="*/ 2001485 w 2812646"/>
                <a:gd name="connsiteY65" fmla="*/ 1867741 h 3136102"/>
                <a:gd name="connsiteX66" fmla="*/ 1927743 w 2812646"/>
                <a:gd name="connsiteY66" fmla="*/ 1779251 h 3136102"/>
                <a:gd name="connsiteX67" fmla="*/ 1824504 w 2812646"/>
                <a:gd name="connsiteY67" fmla="*/ 1661263 h 3136102"/>
                <a:gd name="connsiteX68" fmla="*/ 1780259 w 2812646"/>
                <a:gd name="connsiteY68" fmla="*/ 1572773 h 3136102"/>
                <a:gd name="connsiteX69" fmla="*/ 1750762 w 2812646"/>
                <a:gd name="connsiteY69" fmla="*/ 1484283 h 3136102"/>
                <a:gd name="connsiteX70" fmla="*/ 1721265 w 2812646"/>
                <a:gd name="connsiteY70" fmla="*/ 1395792 h 3136102"/>
                <a:gd name="connsiteX71" fmla="*/ 1706517 w 2812646"/>
                <a:gd name="connsiteY71" fmla="*/ 1351547 h 3136102"/>
                <a:gd name="connsiteX72" fmla="*/ 1632775 w 2812646"/>
                <a:gd name="connsiteY72" fmla="*/ 1263057 h 3136102"/>
                <a:gd name="connsiteX73" fmla="*/ 1559033 w 2812646"/>
                <a:gd name="connsiteY73" fmla="*/ 1189315 h 3136102"/>
                <a:gd name="connsiteX74" fmla="*/ 1529536 w 2812646"/>
                <a:gd name="connsiteY74" fmla="*/ 1145070 h 3136102"/>
                <a:gd name="connsiteX75" fmla="*/ 1485291 w 2812646"/>
                <a:gd name="connsiteY75" fmla="*/ 1130321 h 3136102"/>
                <a:gd name="connsiteX76" fmla="*/ 1455794 w 2812646"/>
                <a:gd name="connsiteY76" fmla="*/ 1041831 h 3136102"/>
                <a:gd name="connsiteX77" fmla="*/ 1441046 w 2812646"/>
                <a:gd name="connsiteY77" fmla="*/ 997586 h 3136102"/>
                <a:gd name="connsiteX78" fmla="*/ 1411549 w 2812646"/>
                <a:gd name="connsiteY78" fmla="*/ 879599 h 3136102"/>
                <a:gd name="connsiteX79" fmla="*/ 1367304 w 2812646"/>
                <a:gd name="connsiteY79" fmla="*/ 732115 h 3136102"/>
                <a:gd name="connsiteX80" fmla="*/ 1352556 w 2812646"/>
                <a:gd name="connsiteY80" fmla="*/ 540386 h 3136102"/>
                <a:gd name="connsiteX81" fmla="*/ 1337807 w 2812646"/>
                <a:gd name="connsiteY81" fmla="*/ 496141 h 3136102"/>
                <a:gd name="connsiteX82" fmla="*/ 1323059 w 2812646"/>
                <a:gd name="connsiteY82" fmla="*/ 407651 h 3136102"/>
                <a:gd name="connsiteX83" fmla="*/ 1293562 w 2812646"/>
                <a:gd name="connsiteY83" fmla="*/ 319160 h 3136102"/>
                <a:gd name="connsiteX84" fmla="*/ 1278814 w 2812646"/>
                <a:gd name="connsiteY84" fmla="*/ 260167 h 3136102"/>
                <a:gd name="connsiteX85" fmla="*/ 1249317 w 2812646"/>
                <a:gd name="connsiteY85" fmla="*/ 171676 h 3136102"/>
                <a:gd name="connsiteX86" fmla="*/ 1234568 w 2812646"/>
                <a:gd name="connsiteY86" fmla="*/ 112683 h 3136102"/>
                <a:gd name="connsiteX87" fmla="*/ 1160826 w 2812646"/>
                <a:gd name="connsiteY87" fmla="*/ 24192 h 3136102"/>
                <a:gd name="connsiteX88" fmla="*/ 1116581 w 2812646"/>
                <a:gd name="connsiteY88" fmla="*/ 9444 h 3136102"/>
                <a:gd name="connsiteX89" fmla="*/ 875690 w 2812646"/>
                <a:gd name="connsiteY89" fmla="*/ 6987 h 3136102"/>
                <a:gd name="connsiteX90" fmla="*/ 570890 w 2812646"/>
                <a:gd name="connsiteY90" fmla="*/ 6987 h 3136102"/>
                <a:gd name="connsiteX91" fmla="*/ 246426 w 2812646"/>
                <a:gd name="connsiteY91" fmla="*/ 9444 h 3136102"/>
                <a:gd name="connsiteX92" fmla="*/ 113690 w 2812646"/>
                <a:gd name="connsiteY92" fmla="*/ 6987 h 3136102"/>
                <a:gd name="connsiteX93" fmla="*/ 37490 w 2812646"/>
                <a:gd name="connsiteY93" fmla="*/ 6986 h 3136102"/>
                <a:gd name="connsiteX94" fmla="*/ 113690 w 2812646"/>
                <a:gd name="connsiteY94" fmla="*/ 6987 h 3136102"/>
                <a:gd name="connsiteX0" fmla="*/ 93406 w 2792362"/>
                <a:gd name="connsiteY0" fmla="*/ 6987 h 3136102"/>
                <a:gd name="connsiteX1" fmla="*/ 93406 w 2792362"/>
                <a:gd name="connsiteY1" fmla="*/ 83187 h 3136102"/>
                <a:gd name="connsiteX2" fmla="*/ 93406 w 2792362"/>
                <a:gd name="connsiteY2" fmla="*/ 311787 h 3136102"/>
                <a:gd name="connsiteX3" fmla="*/ 19665 w 2792362"/>
                <a:gd name="connsiteY3" fmla="*/ 378154 h 3136102"/>
                <a:gd name="connsiteX4" fmla="*/ 49162 w 2792362"/>
                <a:gd name="connsiteY4" fmla="*/ 496141 h 3136102"/>
                <a:gd name="connsiteX5" fmla="*/ 78659 w 2792362"/>
                <a:gd name="connsiteY5" fmla="*/ 599380 h 3136102"/>
                <a:gd name="connsiteX6" fmla="*/ 108155 w 2792362"/>
                <a:gd name="connsiteY6" fmla="*/ 643625 h 3136102"/>
                <a:gd name="connsiteX7" fmla="*/ 122904 w 2792362"/>
                <a:gd name="connsiteY7" fmla="*/ 717367 h 3136102"/>
                <a:gd name="connsiteX8" fmla="*/ 137652 w 2792362"/>
                <a:gd name="connsiteY8" fmla="*/ 805857 h 3136102"/>
                <a:gd name="connsiteX9" fmla="*/ 240891 w 2792362"/>
                <a:gd name="connsiteY9" fmla="*/ 938592 h 3136102"/>
                <a:gd name="connsiteX10" fmla="*/ 270388 w 2792362"/>
                <a:gd name="connsiteY10" fmla="*/ 982838 h 3136102"/>
                <a:gd name="connsiteX11" fmla="*/ 285136 w 2792362"/>
                <a:gd name="connsiteY11" fmla="*/ 1086076 h 3136102"/>
                <a:gd name="connsiteX12" fmla="*/ 344130 w 2792362"/>
                <a:gd name="connsiteY12" fmla="*/ 1174567 h 3136102"/>
                <a:gd name="connsiteX13" fmla="*/ 358878 w 2792362"/>
                <a:gd name="connsiteY13" fmla="*/ 1248309 h 3136102"/>
                <a:gd name="connsiteX14" fmla="*/ 417872 w 2792362"/>
                <a:gd name="connsiteY14" fmla="*/ 1336799 h 3136102"/>
                <a:gd name="connsiteX15" fmla="*/ 476865 w 2792362"/>
                <a:gd name="connsiteY15" fmla="*/ 1469534 h 3136102"/>
                <a:gd name="connsiteX16" fmla="*/ 550607 w 2792362"/>
                <a:gd name="connsiteY16" fmla="*/ 1602270 h 3136102"/>
                <a:gd name="connsiteX17" fmla="*/ 594852 w 2792362"/>
                <a:gd name="connsiteY17" fmla="*/ 1631767 h 3136102"/>
                <a:gd name="connsiteX18" fmla="*/ 609601 w 2792362"/>
                <a:gd name="connsiteY18" fmla="*/ 1676012 h 3136102"/>
                <a:gd name="connsiteX19" fmla="*/ 668594 w 2792362"/>
                <a:gd name="connsiteY19" fmla="*/ 1764502 h 3136102"/>
                <a:gd name="connsiteX20" fmla="*/ 683342 w 2792362"/>
                <a:gd name="connsiteY20" fmla="*/ 1808747 h 3136102"/>
                <a:gd name="connsiteX21" fmla="*/ 771833 w 2792362"/>
                <a:gd name="connsiteY21" fmla="*/ 1941483 h 3136102"/>
                <a:gd name="connsiteX22" fmla="*/ 801330 w 2792362"/>
                <a:gd name="connsiteY22" fmla="*/ 1985728 h 3136102"/>
                <a:gd name="connsiteX23" fmla="*/ 830826 w 2792362"/>
                <a:gd name="connsiteY23" fmla="*/ 2059470 h 3136102"/>
                <a:gd name="connsiteX24" fmla="*/ 963562 w 2792362"/>
                <a:gd name="connsiteY24" fmla="*/ 2177457 h 3136102"/>
                <a:gd name="connsiteX25" fmla="*/ 1037304 w 2792362"/>
                <a:gd name="connsiteY25" fmla="*/ 2310192 h 3136102"/>
                <a:gd name="connsiteX26" fmla="*/ 1096297 w 2792362"/>
                <a:gd name="connsiteY26" fmla="*/ 2398683 h 3136102"/>
                <a:gd name="connsiteX27" fmla="*/ 1125794 w 2792362"/>
                <a:gd name="connsiteY27" fmla="*/ 2442928 h 3136102"/>
                <a:gd name="connsiteX28" fmla="*/ 1170039 w 2792362"/>
                <a:gd name="connsiteY28" fmla="*/ 2472425 h 3136102"/>
                <a:gd name="connsiteX29" fmla="*/ 1199536 w 2792362"/>
                <a:gd name="connsiteY29" fmla="*/ 2516670 h 3136102"/>
                <a:gd name="connsiteX30" fmla="*/ 1288026 w 2792362"/>
                <a:gd name="connsiteY30" fmla="*/ 2590412 h 3136102"/>
                <a:gd name="connsiteX31" fmla="*/ 1317523 w 2792362"/>
                <a:gd name="connsiteY31" fmla="*/ 2634657 h 3136102"/>
                <a:gd name="connsiteX32" fmla="*/ 1406013 w 2792362"/>
                <a:gd name="connsiteY32" fmla="*/ 2664154 h 3136102"/>
                <a:gd name="connsiteX33" fmla="*/ 1479755 w 2792362"/>
                <a:gd name="connsiteY33" fmla="*/ 2737896 h 3136102"/>
                <a:gd name="connsiteX34" fmla="*/ 1568246 w 2792362"/>
                <a:gd name="connsiteY34" fmla="*/ 2826386 h 3136102"/>
                <a:gd name="connsiteX35" fmla="*/ 1612491 w 2792362"/>
                <a:gd name="connsiteY35" fmla="*/ 2870631 h 3136102"/>
                <a:gd name="connsiteX36" fmla="*/ 1700981 w 2792362"/>
                <a:gd name="connsiteY36" fmla="*/ 2914876 h 3136102"/>
                <a:gd name="connsiteX37" fmla="*/ 1774723 w 2792362"/>
                <a:gd name="connsiteY37" fmla="*/ 3003367 h 3136102"/>
                <a:gd name="connsiteX38" fmla="*/ 1818968 w 2792362"/>
                <a:gd name="connsiteY38" fmla="*/ 3047612 h 3136102"/>
                <a:gd name="connsiteX39" fmla="*/ 1951704 w 2792362"/>
                <a:gd name="connsiteY39" fmla="*/ 3106605 h 3136102"/>
                <a:gd name="connsiteX40" fmla="*/ 2099188 w 2792362"/>
                <a:gd name="connsiteY40" fmla="*/ 3136102 h 3136102"/>
                <a:gd name="connsiteX41" fmla="*/ 2497394 w 2792362"/>
                <a:gd name="connsiteY41" fmla="*/ 3121354 h 3136102"/>
                <a:gd name="connsiteX42" fmla="*/ 2600633 w 2792362"/>
                <a:gd name="connsiteY42" fmla="*/ 3106605 h 3136102"/>
                <a:gd name="connsiteX43" fmla="*/ 2718620 w 2792362"/>
                <a:gd name="connsiteY43" fmla="*/ 3091857 h 3136102"/>
                <a:gd name="connsiteX44" fmla="*/ 2762865 w 2792362"/>
                <a:gd name="connsiteY44" fmla="*/ 3077109 h 3136102"/>
                <a:gd name="connsiteX45" fmla="*/ 2777613 w 2792362"/>
                <a:gd name="connsiteY45" fmla="*/ 3032863 h 3136102"/>
                <a:gd name="connsiteX46" fmla="*/ 2792362 w 2792362"/>
                <a:gd name="connsiteY46" fmla="*/ 2959121 h 3136102"/>
                <a:gd name="connsiteX47" fmla="*/ 2777613 w 2792362"/>
                <a:gd name="connsiteY47" fmla="*/ 2796889 h 3136102"/>
                <a:gd name="connsiteX48" fmla="*/ 2733368 w 2792362"/>
                <a:gd name="connsiteY48" fmla="*/ 2664154 h 3136102"/>
                <a:gd name="connsiteX49" fmla="*/ 2703872 w 2792362"/>
                <a:gd name="connsiteY49" fmla="*/ 2575663 h 3136102"/>
                <a:gd name="connsiteX50" fmla="*/ 2689123 w 2792362"/>
                <a:gd name="connsiteY50" fmla="*/ 2531418 h 3136102"/>
                <a:gd name="connsiteX51" fmla="*/ 2659626 w 2792362"/>
                <a:gd name="connsiteY51" fmla="*/ 2487173 h 3136102"/>
                <a:gd name="connsiteX52" fmla="*/ 2615381 w 2792362"/>
                <a:gd name="connsiteY52" fmla="*/ 2398683 h 3136102"/>
                <a:gd name="connsiteX53" fmla="*/ 2600633 w 2792362"/>
                <a:gd name="connsiteY53" fmla="*/ 2354438 h 3136102"/>
                <a:gd name="connsiteX54" fmla="*/ 2556388 w 2792362"/>
                <a:gd name="connsiteY54" fmla="*/ 2310192 h 3136102"/>
                <a:gd name="connsiteX55" fmla="*/ 2526891 w 2792362"/>
                <a:gd name="connsiteY55" fmla="*/ 2265947 h 3136102"/>
                <a:gd name="connsiteX56" fmla="*/ 2482646 w 2792362"/>
                <a:gd name="connsiteY56" fmla="*/ 2221702 h 3136102"/>
                <a:gd name="connsiteX57" fmla="*/ 2453149 w 2792362"/>
                <a:gd name="connsiteY57" fmla="*/ 2177457 h 3136102"/>
                <a:gd name="connsiteX58" fmla="*/ 2320413 w 2792362"/>
                <a:gd name="connsiteY58" fmla="*/ 2088967 h 3136102"/>
                <a:gd name="connsiteX59" fmla="*/ 2276168 w 2792362"/>
                <a:gd name="connsiteY59" fmla="*/ 2059470 h 3136102"/>
                <a:gd name="connsiteX60" fmla="*/ 2246672 w 2792362"/>
                <a:gd name="connsiteY60" fmla="*/ 2015225 h 3136102"/>
                <a:gd name="connsiteX61" fmla="*/ 2202426 w 2792362"/>
                <a:gd name="connsiteY61" fmla="*/ 2000476 h 3136102"/>
                <a:gd name="connsiteX62" fmla="*/ 2158181 w 2792362"/>
                <a:gd name="connsiteY62" fmla="*/ 1970980 h 3136102"/>
                <a:gd name="connsiteX63" fmla="*/ 2113936 w 2792362"/>
                <a:gd name="connsiteY63" fmla="*/ 1956231 h 3136102"/>
                <a:gd name="connsiteX64" fmla="*/ 2025446 w 2792362"/>
                <a:gd name="connsiteY64" fmla="*/ 1897238 h 3136102"/>
                <a:gd name="connsiteX65" fmla="*/ 1981201 w 2792362"/>
                <a:gd name="connsiteY65" fmla="*/ 1867741 h 3136102"/>
                <a:gd name="connsiteX66" fmla="*/ 1907459 w 2792362"/>
                <a:gd name="connsiteY66" fmla="*/ 1779251 h 3136102"/>
                <a:gd name="connsiteX67" fmla="*/ 1804220 w 2792362"/>
                <a:gd name="connsiteY67" fmla="*/ 1661263 h 3136102"/>
                <a:gd name="connsiteX68" fmla="*/ 1759975 w 2792362"/>
                <a:gd name="connsiteY68" fmla="*/ 1572773 h 3136102"/>
                <a:gd name="connsiteX69" fmla="*/ 1730478 w 2792362"/>
                <a:gd name="connsiteY69" fmla="*/ 1484283 h 3136102"/>
                <a:gd name="connsiteX70" fmla="*/ 1700981 w 2792362"/>
                <a:gd name="connsiteY70" fmla="*/ 1395792 h 3136102"/>
                <a:gd name="connsiteX71" fmla="*/ 1686233 w 2792362"/>
                <a:gd name="connsiteY71" fmla="*/ 1351547 h 3136102"/>
                <a:gd name="connsiteX72" fmla="*/ 1612491 w 2792362"/>
                <a:gd name="connsiteY72" fmla="*/ 1263057 h 3136102"/>
                <a:gd name="connsiteX73" fmla="*/ 1538749 w 2792362"/>
                <a:gd name="connsiteY73" fmla="*/ 1189315 h 3136102"/>
                <a:gd name="connsiteX74" fmla="*/ 1509252 w 2792362"/>
                <a:gd name="connsiteY74" fmla="*/ 1145070 h 3136102"/>
                <a:gd name="connsiteX75" fmla="*/ 1465007 w 2792362"/>
                <a:gd name="connsiteY75" fmla="*/ 1130321 h 3136102"/>
                <a:gd name="connsiteX76" fmla="*/ 1435510 w 2792362"/>
                <a:gd name="connsiteY76" fmla="*/ 1041831 h 3136102"/>
                <a:gd name="connsiteX77" fmla="*/ 1420762 w 2792362"/>
                <a:gd name="connsiteY77" fmla="*/ 997586 h 3136102"/>
                <a:gd name="connsiteX78" fmla="*/ 1391265 w 2792362"/>
                <a:gd name="connsiteY78" fmla="*/ 879599 h 3136102"/>
                <a:gd name="connsiteX79" fmla="*/ 1347020 w 2792362"/>
                <a:gd name="connsiteY79" fmla="*/ 732115 h 3136102"/>
                <a:gd name="connsiteX80" fmla="*/ 1332272 w 2792362"/>
                <a:gd name="connsiteY80" fmla="*/ 540386 h 3136102"/>
                <a:gd name="connsiteX81" fmla="*/ 1317523 w 2792362"/>
                <a:gd name="connsiteY81" fmla="*/ 496141 h 3136102"/>
                <a:gd name="connsiteX82" fmla="*/ 1302775 w 2792362"/>
                <a:gd name="connsiteY82" fmla="*/ 407651 h 3136102"/>
                <a:gd name="connsiteX83" fmla="*/ 1273278 w 2792362"/>
                <a:gd name="connsiteY83" fmla="*/ 319160 h 3136102"/>
                <a:gd name="connsiteX84" fmla="*/ 1258530 w 2792362"/>
                <a:gd name="connsiteY84" fmla="*/ 260167 h 3136102"/>
                <a:gd name="connsiteX85" fmla="*/ 1229033 w 2792362"/>
                <a:gd name="connsiteY85" fmla="*/ 171676 h 3136102"/>
                <a:gd name="connsiteX86" fmla="*/ 1214284 w 2792362"/>
                <a:gd name="connsiteY86" fmla="*/ 112683 h 3136102"/>
                <a:gd name="connsiteX87" fmla="*/ 1140542 w 2792362"/>
                <a:gd name="connsiteY87" fmla="*/ 24192 h 3136102"/>
                <a:gd name="connsiteX88" fmla="*/ 1096297 w 2792362"/>
                <a:gd name="connsiteY88" fmla="*/ 9444 h 3136102"/>
                <a:gd name="connsiteX89" fmla="*/ 855406 w 2792362"/>
                <a:gd name="connsiteY89" fmla="*/ 6987 h 3136102"/>
                <a:gd name="connsiteX90" fmla="*/ 550606 w 2792362"/>
                <a:gd name="connsiteY90" fmla="*/ 6987 h 3136102"/>
                <a:gd name="connsiteX91" fmla="*/ 226142 w 2792362"/>
                <a:gd name="connsiteY91" fmla="*/ 9444 h 3136102"/>
                <a:gd name="connsiteX92" fmla="*/ 93406 w 2792362"/>
                <a:gd name="connsiteY92" fmla="*/ 6987 h 3136102"/>
                <a:gd name="connsiteX93" fmla="*/ 17206 w 2792362"/>
                <a:gd name="connsiteY93" fmla="*/ 6986 h 3136102"/>
                <a:gd name="connsiteX94" fmla="*/ 93406 w 2792362"/>
                <a:gd name="connsiteY94" fmla="*/ 6987 h 3136102"/>
                <a:gd name="connsiteX0" fmla="*/ 93406 w 2792362"/>
                <a:gd name="connsiteY0" fmla="*/ 6987 h 3136102"/>
                <a:gd name="connsiteX1" fmla="*/ 93406 w 2792362"/>
                <a:gd name="connsiteY1" fmla="*/ 83187 h 3136102"/>
                <a:gd name="connsiteX2" fmla="*/ 93406 w 2792362"/>
                <a:gd name="connsiteY2" fmla="*/ 311787 h 3136102"/>
                <a:gd name="connsiteX3" fmla="*/ 93406 w 2792362"/>
                <a:gd name="connsiteY3" fmla="*/ 464187 h 3136102"/>
                <a:gd name="connsiteX4" fmla="*/ 49162 w 2792362"/>
                <a:gd name="connsiteY4" fmla="*/ 496141 h 3136102"/>
                <a:gd name="connsiteX5" fmla="*/ 78659 w 2792362"/>
                <a:gd name="connsiteY5" fmla="*/ 599380 h 3136102"/>
                <a:gd name="connsiteX6" fmla="*/ 108155 w 2792362"/>
                <a:gd name="connsiteY6" fmla="*/ 643625 h 3136102"/>
                <a:gd name="connsiteX7" fmla="*/ 122904 w 2792362"/>
                <a:gd name="connsiteY7" fmla="*/ 717367 h 3136102"/>
                <a:gd name="connsiteX8" fmla="*/ 137652 w 2792362"/>
                <a:gd name="connsiteY8" fmla="*/ 805857 h 3136102"/>
                <a:gd name="connsiteX9" fmla="*/ 240891 w 2792362"/>
                <a:gd name="connsiteY9" fmla="*/ 938592 h 3136102"/>
                <a:gd name="connsiteX10" fmla="*/ 270388 w 2792362"/>
                <a:gd name="connsiteY10" fmla="*/ 982838 h 3136102"/>
                <a:gd name="connsiteX11" fmla="*/ 285136 w 2792362"/>
                <a:gd name="connsiteY11" fmla="*/ 1086076 h 3136102"/>
                <a:gd name="connsiteX12" fmla="*/ 344130 w 2792362"/>
                <a:gd name="connsiteY12" fmla="*/ 1174567 h 3136102"/>
                <a:gd name="connsiteX13" fmla="*/ 358878 w 2792362"/>
                <a:gd name="connsiteY13" fmla="*/ 1248309 h 3136102"/>
                <a:gd name="connsiteX14" fmla="*/ 417872 w 2792362"/>
                <a:gd name="connsiteY14" fmla="*/ 1336799 h 3136102"/>
                <a:gd name="connsiteX15" fmla="*/ 476865 w 2792362"/>
                <a:gd name="connsiteY15" fmla="*/ 1469534 h 3136102"/>
                <a:gd name="connsiteX16" fmla="*/ 550607 w 2792362"/>
                <a:gd name="connsiteY16" fmla="*/ 1602270 h 3136102"/>
                <a:gd name="connsiteX17" fmla="*/ 594852 w 2792362"/>
                <a:gd name="connsiteY17" fmla="*/ 1631767 h 3136102"/>
                <a:gd name="connsiteX18" fmla="*/ 609601 w 2792362"/>
                <a:gd name="connsiteY18" fmla="*/ 1676012 h 3136102"/>
                <a:gd name="connsiteX19" fmla="*/ 668594 w 2792362"/>
                <a:gd name="connsiteY19" fmla="*/ 1764502 h 3136102"/>
                <a:gd name="connsiteX20" fmla="*/ 683342 w 2792362"/>
                <a:gd name="connsiteY20" fmla="*/ 1808747 h 3136102"/>
                <a:gd name="connsiteX21" fmla="*/ 771833 w 2792362"/>
                <a:gd name="connsiteY21" fmla="*/ 1941483 h 3136102"/>
                <a:gd name="connsiteX22" fmla="*/ 801330 w 2792362"/>
                <a:gd name="connsiteY22" fmla="*/ 1985728 h 3136102"/>
                <a:gd name="connsiteX23" fmla="*/ 830826 w 2792362"/>
                <a:gd name="connsiteY23" fmla="*/ 2059470 h 3136102"/>
                <a:gd name="connsiteX24" fmla="*/ 963562 w 2792362"/>
                <a:gd name="connsiteY24" fmla="*/ 2177457 h 3136102"/>
                <a:gd name="connsiteX25" fmla="*/ 1037304 w 2792362"/>
                <a:gd name="connsiteY25" fmla="*/ 2310192 h 3136102"/>
                <a:gd name="connsiteX26" fmla="*/ 1096297 w 2792362"/>
                <a:gd name="connsiteY26" fmla="*/ 2398683 h 3136102"/>
                <a:gd name="connsiteX27" fmla="*/ 1125794 w 2792362"/>
                <a:gd name="connsiteY27" fmla="*/ 2442928 h 3136102"/>
                <a:gd name="connsiteX28" fmla="*/ 1170039 w 2792362"/>
                <a:gd name="connsiteY28" fmla="*/ 2472425 h 3136102"/>
                <a:gd name="connsiteX29" fmla="*/ 1199536 w 2792362"/>
                <a:gd name="connsiteY29" fmla="*/ 2516670 h 3136102"/>
                <a:gd name="connsiteX30" fmla="*/ 1288026 w 2792362"/>
                <a:gd name="connsiteY30" fmla="*/ 2590412 h 3136102"/>
                <a:gd name="connsiteX31" fmla="*/ 1317523 w 2792362"/>
                <a:gd name="connsiteY31" fmla="*/ 2634657 h 3136102"/>
                <a:gd name="connsiteX32" fmla="*/ 1406013 w 2792362"/>
                <a:gd name="connsiteY32" fmla="*/ 2664154 h 3136102"/>
                <a:gd name="connsiteX33" fmla="*/ 1479755 w 2792362"/>
                <a:gd name="connsiteY33" fmla="*/ 2737896 h 3136102"/>
                <a:gd name="connsiteX34" fmla="*/ 1568246 w 2792362"/>
                <a:gd name="connsiteY34" fmla="*/ 2826386 h 3136102"/>
                <a:gd name="connsiteX35" fmla="*/ 1612491 w 2792362"/>
                <a:gd name="connsiteY35" fmla="*/ 2870631 h 3136102"/>
                <a:gd name="connsiteX36" fmla="*/ 1700981 w 2792362"/>
                <a:gd name="connsiteY36" fmla="*/ 2914876 h 3136102"/>
                <a:gd name="connsiteX37" fmla="*/ 1774723 w 2792362"/>
                <a:gd name="connsiteY37" fmla="*/ 3003367 h 3136102"/>
                <a:gd name="connsiteX38" fmla="*/ 1818968 w 2792362"/>
                <a:gd name="connsiteY38" fmla="*/ 3047612 h 3136102"/>
                <a:gd name="connsiteX39" fmla="*/ 1951704 w 2792362"/>
                <a:gd name="connsiteY39" fmla="*/ 3106605 h 3136102"/>
                <a:gd name="connsiteX40" fmla="*/ 2099188 w 2792362"/>
                <a:gd name="connsiteY40" fmla="*/ 3136102 h 3136102"/>
                <a:gd name="connsiteX41" fmla="*/ 2497394 w 2792362"/>
                <a:gd name="connsiteY41" fmla="*/ 3121354 h 3136102"/>
                <a:gd name="connsiteX42" fmla="*/ 2600633 w 2792362"/>
                <a:gd name="connsiteY42" fmla="*/ 3106605 h 3136102"/>
                <a:gd name="connsiteX43" fmla="*/ 2718620 w 2792362"/>
                <a:gd name="connsiteY43" fmla="*/ 3091857 h 3136102"/>
                <a:gd name="connsiteX44" fmla="*/ 2762865 w 2792362"/>
                <a:gd name="connsiteY44" fmla="*/ 3077109 h 3136102"/>
                <a:gd name="connsiteX45" fmla="*/ 2777613 w 2792362"/>
                <a:gd name="connsiteY45" fmla="*/ 3032863 h 3136102"/>
                <a:gd name="connsiteX46" fmla="*/ 2792362 w 2792362"/>
                <a:gd name="connsiteY46" fmla="*/ 2959121 h 3136102"/>
                <a:gd name="connsiteX47" fmla="*/ 2777613 w 2792362"/>
                <a:gd name="connsiteY47" fmla="*/ 2796889 h 3136102"/>
                <a:gd name="connsiteX48" fmla="*/ 2733368 w 2792362"/>
                <a:gd name="connsiteY48" fmla="*/ 2664154 h 3136102"/>
                <a:gd name="connsiteX49" fmla="*/ 2703872 w 2792362"/>
                <a:gd name="connsiteY49" fmla="*/ 2575663 h 3136102"/>
                <a:gd name="connsiteX50" fmla="*/ 2689123 w 2792362"/>
                <a:gd name="connsiteY50" fmla="*/ 2531418 h 3136102"/>
                <a:gd name="connsiteX51" fmla="*/ 2659626 w 2792362"/>
                <a:gd name="connsiteY51" fmla="*/ 2487173 h 3136102"/>
                <a:gd name="connsiteX52" fmla="*/ 2615381 w 2792362"/>
                <a:gd name="connsiteY52" fmla="*/ 2398683 h 3136102"/>
                <a:gd name="connsiteX53" fmla="*/ 2600633 w 2792362"/>
                <a:gd name="connsiteY53" fmla="*/ 2354438 h 3136102"/>
                <a:gd name="connsiteX54" fmla="*/ 2556388 w 2792362"/>
                <a:gd name="connsiteY54" fmla="*/ 2310192 h 3136102"/>
                <a:gd name="connsiteX55" fmla="*/ 2526891 w 2792362"/>
                <a:gd name="connsiteY55" fmla="*/ 2265947 h 3136102"/>
                <a:gd name="connsiteX56" fmla="*/ 2482646 w 2792362"/>
                <a:gd name="connsiteY56" fmla="*/ 2221702 h 3136102"/>
                <a:gd name="connsiteX57" fmla="*/ 2453149 w 2792362"/>
                <a:gd name="connsiteY57" fmla="*/ 2177457 h 3136102"/>
                <a:gd name="connsiteX58" fmla="*/ 2320413 w 2792362"/>
                <a:gd name="connsiteY58" fmla="*/ 2088967 h 3136102"/>
                <a:gd name="connsiteX59" fmla="*/ 2276168 w 2792362"/>
                <a:gd name="connsiteY59" fmla="*/ 2059470 h 3136102"/>
                <a:gd name="connsiteX60" fmla="*/ 2246672 w 2792362"/>
                <a:gd name="connsiteY60" fmla="*/ 2015225 h 3136102"/>
                <a:gd name="connsiteX61" fmla="*/ 2202426 w 2792362"/>
                <a:gd name="connsiteY61" fmla="*/ 2000476 h 3136102"/>
                <a:gd name="connsiteX62" fmla="*/ 2158181 w 2792362"/>
                <a:gd name="connsiteY62" fmla="*/ 1970980 h 3136102"/>
                <a:gd name="connsiteX63" fmla="*/ 2113936 w 2792362"/>
                <a:gd name="connsiteY63" fmla="*/ 1956231 h 3136102"/>
                <a:gd name="connsiteX64" fmla="*/ 2025446 w 2792362"/>
                <a:gd name="connsiteY64" fmla="*/ 1897238 h 3136102"/>
                <a:gd name="connsiteX65" fmla="*/ 1981201 w 2792362"/>
                <a:gd name="connsiteY65" fmla="*/ 1867741 h 3136102"/>
                <a:gd name="connsiteX66" fmla="*/ 1907459 w 2792362"/>
                <a:gd name="connsiteY66" fmla="*/ 1779251 h 3136102"/>
                <a:gd name="connsiteX67" fmla="*/ 1804220 w 2792362"/>
                <a:gd name="connsiteY67" fmla="*/ 1661263 h 3136102"/>
                <a:gd name="connsiteX68" fmla="*/ 1759975 w 2792362"/>
                <a:gd name="connsiteY68" fmla="*/ 1572773 h 3136102"/>
                <a:gd name="connsiteX69" fmla="*/ 1730478 w 2792362"/>
                <a:gd name="connsiteY69" fmla="*/ 1484283 h 3136102"/>
                <a:gd name="connsiteX70" fmla="*/ 1700981 w 2792362"/>
                <a:gd name="connsiteY70" fmla="*/ 1395792 h 3136102"/>
                <a:gd name="connsiteX71" fmla="*/ 1686233 w 2792362"/>
                <a:gd name="connsiteY71" fmla="*/ 1351547 h 3136102"/>
                <a:gd name="connsiteX72" fmla="*/ 1612491 w 2792362"/>
                <a:gd name="connsiteY72" fmla="*/ 1263057 h 3136102"/>
                <a:gd name="connsiteX73" fmla="*/ 1538749 w 2792362"/>
                <a:gd name="connsiteY73" fmla="*/ 1189315 h 3136102"/>
                <a:gd name="connsiteX74" fmla="*/ 1509252 w 2792362"/>
                <a:gd name="connsiteY74" fmla="*/ 1145070 h 3136102"/>
                <a:gd name="connsiteX75" fmla="*/ 1465007 w 2792362"/>
                <a:gd name="connsiteY75" fmla="*/ 1130321 h 3136102"/>
                <a:gd name="connsiteX76" fmla="*/ 1435510 w 2792362"/>
                <a:gd name="connsiteY76" fmla="*/ 1041831 h 3136102"/>
                <a:gd name="connsiteX77" fmla="*/ 1420762 w 2792362"/>
                <a:gd name="connsiteY77" fmla="*/ 997586 h 3136102"/>
                <a:gd name="connsiteX78" fmla="*/ 1391265 w 2792362"/>
                <a:gd name="connsiteY78" fmla="*/ 879599 h 3136102"/>
                <a:gd name="connsiteX79" fmla="*/ 1347020 w 2792362"/>
                <a:gd name="connsiteY79" fmla="*/ 732115 h 3136102"/>
                <a:gd name="connsiteX80" fmla="*/ 1332272 w 2792362"/>
                <a:gd name="connsiteY80" fmla="*/ 540386 h 3136102"/>
                <a:gd name="connsiteX81" fmla="*/ 1317523 w 2792362"/>
                <a:gd name="connsiteY81" fmla="*/ 496141 h 3136102"/>
                <a:gd name="connsiteX82" fmla="*/ 1302775 w 2792362"/>
                <a:gd name="connsiteY82" fmla="*/ 407651 h 3136102"/>
                <a:gd name="connsiteX83" fmla="*/ 1273278 w 2792362"/>
                <a:gd name="connsiteY83" fmla="*/ 319160 h 3136102"/>
                <a:gd name="connsiteX84" fmla="*/ 1258530 w 2792362"/>
                <a:gd name="connsiteY84" fmla="*/ 260167 h 3136102"/>
                <a:gd name="connsiteX85" fmla="*/ 1229033 w 2792362"/>
                <a:gd name="connsiteY85" fmla="*/ 171676 h 3136102"/>
                <a:gd name="connsiteX86" fmla="*/ 1214284 w 2792362"/>
                <a:gd name="connsiteY86" fmla="*/ 112683 h 3136102"/>
                <a:gd name="connsiteX87" fmla="*/ 1140542 w 2792362"/>
                <a:gd name="connsiteY87" fmla="*/ 24192 h 3136102"/>
                <a:gd name="connsiteX88" fmla="*/ 1096297 w 2792362"/>
                <a:gd name="connsiteY88" fmla="*/ 9444 h 3136102"/>
                <a:gd name="connsiteX89" fmla="*/ 855406 w 2792362"/>
                <a:gd name="connsiteY89" fmla="*/ 6987 h 3136102"/>
                <a:gd name="connsiteX90" fmla="*/ 550606 w 2792362"/>
                <a:gd name="connsiteY90" fmla="*/ 6987 h 3136102"/>
                <a:gd name="connsiteX91" fmla="*/ 226142 w 2792362"/>
                <a:gd name="connsiteY91" fmla="*/ 9444 h 3136102"/>
                <a:gd name="connsiteX92" fmla="*/ 93406 w 2792362"/>
                <a:gd name="connsiteY92" fmla="*/ 6987 h 3136102"/>
                <a:gd name="connsiteX93" fmla="*/ 17206 w 2792362"/>
                <a:gd name="connsiteY93" fmla="*/ 6986 h 3136102"/>
                <a:gd name="connsiteX94" fmla="*/ 93406 w 2792362"/>
                <a:gd name="connsiteY94" fmla="*/ 6987 h 3136102"/>
                <a:gd name="connsiteX0" fmla="*/ 93406 w 2792362"/>
                <a:gd name="connsiteY0" fmla="*/ 6987 h 3136102"/>
                <a:gd name="connsiteX1" fmla="*/ 93406 w 2792362"/>
                <a:gd name="connsiteY1" fmla="*/ 83187 h 3136102"/>
                <a:gd name="connsiteX2" fmla="*/ 93406 w 2792362"/>
                <a:gd name="connsiteY2" fmla="*/ 311787 h 3136102"/>
                <a:gd name="connsiteX3" fmla="*/ 93406 w 2792362"/>
                <a:gd name="connsiteY3" fmla="*/ 464187 h 3136102"/>
                <a:gd name="connsiteX4" fmla="*/ 78659 w 2792362"/>
                <a:gd name="connsiteY4" fmla="*/ 599380 h 3136102"/>
                <a:gd name="connsiteX5" fmla="*/ 108155 w 2792362"/>
                <a:gd name="connsiteY5" fmla="*/ 643625 h 3136102"/>
                <a:gd name="connsiteX6" fmla="*/ 122904 w 2792362"/>
                <a:gd name="connsiteY6" fmla="*/ 717367 h 3136102"/>
                <a:gd name="connsiteX7" fmla="*/ 137652 w 2792362"/>
                <a:gd name="connsiteY7" fmla="*/ 805857 h 3136102"/>
                <a:gd name="connsiteX8" fmla="*/ 240891 w 2792362"/>
                <a:gd name="connsiteY8" fmla="*/ 938592 h 3136102"/>
                <a:gd name="connsiteX9" fmla="*/ 270388 w 2792362"/>
                <a:gd name="connsiteY9" fmla="*/ 982838 h 3136102"/>
                <a:gd name="connsiteX10" fmla="*/ 285136 w 2792362"/>
                <a:gd name="connsiteY10" fmla="*/ 1086076 h 3136102"/>
                <a:gd name="connsiteX11" fmla="*/ 344130 w 2792362"/>
                <a:gd name="connsiteY11" fmla="*/ 1174567 h 3136102"/>
                <a:gd name="connsiteX12" fmla="*/ 358878 w 2792362"/>
                <a:gd name="connsiteY12" fmla="*/ 1248309 h 3136102"/>
                <a:gd name="connsiteX13" fmla="*/ 417872 w 2792362"/>
                <a:gd name="connsiteY13" fmla="*/ 1336799 h 3136102"/>
                <a:gd name="connsiteX14" fmla="*/ 476865 w 2792362"/>
                <a:gd name="connsiteY14" fmla="*/ 1469534 h 3136102"/>
                <a:gd name="connsiteX15" fmla="*/ 550607 w 2792362"/>
                <a:gd name="connsiteY15" fmla="*/ 1602270 h 3136102"/>
                <a:gd name="connsiteX16" fmla="*/ 594852 w 2792362"/>
                <a:gd name="connsiteY16" fmla="*/ 1631767 h 3136102"/>
                <a:gd name="connsiteX17" fmla="*/ 609601 w 2792362"/>
                <a:gd name="connsiteY17" fmla="*/ 1676012 h 3136102"/>
                <a:gd name="connsiteX18" fmla="*/ 668594 w 2792362"/>
                <a:gd name="connsiteY18" fmla="*/ 1764502 h 3136102"/>
                <a:gd name="connsiteX19" fmla="*/ 683342 w 2792362"/>
                <a:gd name="connsiteY19" fmla="*/ 1808747 h 3136102"/>
                <a:gd name="connsiteX20" fmla="*/ 771833 w 2792362"/>
                <a:gd name="connsiteY20" fmla="*/ 1941483 h 3136102"/>
                <a:gd name="connsiteX21" fmla="*/ 801330 w 2792362"/>
                <a:gd name="connsiteY21" fmla="*/ 1985728 h 3136102"/>
                <a:gd name="connsiteX22" fmla="*/ 830826 w 2792362"/>
                <a:gd name="connsiteY22" fmla="*/ 2059470 h 3136102"/>
                <a:gd name="connsiteX23" fmla="*/ 963562 w 2792362"/>
                <a:gd name="connsiteY23" fmla="*/ 2177457 h 3136102"/>
                <a:gd name="connsiteX24" fmla="*/ 1037304 w 2792362"/>
                <a:gd name="connsiteY24" fmla="*/ 2310192 h 3136102"/>
                <a:gd name="connsiteX25" fmla="*/ 1096297 w 2792362"/>
                <a:gd name="connsiteY25" fmla="*/ 2398683 h 3136102"/>
                <a:gd name="connsiteX26" fmla="*/ 1125794 w 2792362"/>
                <a:gd name="connsiteY26" fmla="*/ 2442928 h 3136102"/>
                <a:gd name="connsiteX27" fmla="*/ 1170039 w 2792362"/>
                <a:gd name="connsiteY27" fmla="*/ 2472425 h 3136102"/>
                <a:gd name="connsiteX28" fmla="*/ 1199536 w 2792362"/>
                <a:gd name="connsiteY28" fmla="*/ 2516670 h 3136102"/>
                <a:gd name="connsiteX29" fmla="*/ 1288026 w 2792362"/>
                <a:gd name="connsiteY29" fmla="*/ 2590412 h 3136102"/>
                <a:gd name="connsiteX30" fmla="*/ 1317523 w 2792362"/>
                <a:gd name="connsiteY30" fmla="*/ 2634657 h 3136102"/>
                <a:gd name="connsiteX31" fmla="*/ 1406013 w 2792362"/>
                <a:gd name="connsiteY31" fmla="*/ 2664154 h 3136102"/>
                <a:gd name="connsiteX32" fmla="*/ 1479755 w 2792362"/>
                <a:gd name="connsiteY32" fmla="*/ 2737896 h 3136102"/>
                <a:gd name="connsiteX33" fmla="*/ 1568246 w 2792362"/>
                <a:gd name="connsiteY33" fmla="*/ 2826386 h 3136102"/>
                <a:gd name="connsiteX34" fmla="*/ 1612491 w 2792362"/>
                <a:gd name="connsiteY34" fmla="*/ 2870631 h 3136102"/>
                <a:gd name="connsiteX35" fmla="*/ 1700981 w 2792362"/>
                <a:gd name="connsiteY35" fmla="*/ 2914876 h 3136102"/>
                <a:gd name="connsiteX36" fmla="*/ 1774723 w 2792362"/>
                <a:gd name="connsiteY36" fmla="*/ 3003367 h 3136102"/>
                <a:gd name="connsiteX37" fmla="*/ 1818968 w 2792362"/>
                <a:gd name="connsiteY37" fmla="*/ 3047612 h 3136102"/>
                <a:gd name="connsiteX38" fmla="*/ 1951704 w 2792362"/>
                <a:gd name="connsiteY38" fmla="*/ 3106605 h 3136102"/>
                <a:gd name="connsiteX39" fmla="*/ 2099188 w 2792362"/>
                <a:gd name="connsiteY39" fmla="*/ 3136102 h 3136102"/>
                <a:gd name="connsiteX40" fmla="*/ 2497394 w 2792362"/>
                <a:gd name="connsiteY40" fmla="*/ 3121354 h 3136102"/>
                <a:gd name="connsiteX41" fmla="*/ 2600633 w 2792362"/>
                <a:gd name="connsiteY41" fmla="*/ 3106605 h 3136102"/>
                <a:gd name="connsiteX42" fmla="*/ 2718620 w 2792362"/>
                <a:gd name="connsiteY42" fmla="*/ 3091857 h 3136102"/>
                <a:gd name="connsiteX43" fmla="*/ 2762865 w 2792362"/>
                <a:gd name="connsiteY43" fmla="*/ 3077109 h 3136102"/>
                <a:gd name="connsiteX44" fmla="*/ 2777613 w 2792362"/>
                <a:gd name="connsiteY44" fmla="*/ 3032863 h 3136102"/>
                <a:gd name="connsiteX45" fmla="*/ 2792362 w 2792362"/>
                <a:gd name="connsiteY45" fmla="*/ 2959121 h 3136102"/>
                <a:gd name="connsiteX46" fmla="*/ 2777613 w 2792362"/>
                <a:gd name="connsiteY46" fmla="*/ 2796889 h 3136102"/>
                <a:gd name="connsiteX47" fmla="*/ 2733368 w 2792362"/>
                <a:gd name="connsiteY47" fmla="*/ 2664154 h 3136102"/>
                <a:gd name="connsiteX48" fmla="*/ 2703872 w 2792362"/>
                <a:gd name="connsiteY48" fmla="*/ 2575663 h 3136102"/>
                <a:gd name="connsiteX49" fmla="*/ 2689123 w 2792362"/>
                <a:gd name="connsiteY49" fmla="*/ 2531418 h 3136102"/>
                <a:gd name="connsiteX50" fmla="*/ 2659626 w 2792362"/>
                <a:gd name="connsiteY50" fmla="*/ 2487173 h 3136102"/>
                <a:gd name="connsiteX51" fmla="*/ 2615381 w 2792362"/>
                <a:gd name="connsiteY51" fmla="*/ 2398683 h 3136102"/>
                <a:gd name="connsiteX52" fmla="*/ 2600633 w 2792362"/>
                <a:gd name="connsiteY52" fmla="*/ 2354438 h 3136102"/>
                <a:gd name="connsiteX53" fmla="*/ 2556388 w 2792362"/>
                <a:gd name="connsiteY53" fmla="*/ 2310192 h 3136102"/>
                <a:gd name="connsiteX54" fmla="*/ 2526891 w 2792362"/>
                <a:gd name="connsiteY54" fmla="*/ 2265947 h 3136102"/>
                <a:gd name="connsiteX55" fmla="*/ 2482646 w 2792362"/>
                <a:gd name="connsiteY55" fmla="*/ 2221702 h 3136102"/>
                <a:gd name="connsiteX56" fmla="*/ 2453149 w 2792362"/>
                <a:gd name="connsiteY56" fmla="*/ 2177457 h 3136102"/>
                <a:gd name="connsiteX57" fmla="*/ 2320413 w 2792362"/>
                <a:gd name="connsiteY57" fmla="*/ 2088967 h 3136102"/>
                <a:gd name="connsiteX58" fmla="*/ 2276168 w 2792362"/>
                <a:gd name="connsiteY58" fmla="*/ 2059470 h 3136102"/>
                <a:gd name="connsiteX59" fmla="*/ 2246672 w 2792362"/>
                <a:gd name="connsiteY59" fmla="*/ 2015225 h 3136102"/>
                <a:gd name="connsiteX60" fmla="*/ 2202426 w 2792362"/>
                <a:gd name="connsiteY60" fmla="*/ 2000476 h 3136102"/>
                <a:gd name="connsiteX61" fmla="*/ 2158181 w 2792362"/>
                <a:gd name="connsiteY61" fmla="*/ 1970980 h 3136102"/>
                <a:gd name="connsiteX62" fmla="*/ 2113936 w 2792362"/>
                <a:gd name="connsiteY62" fmla="*/ 1956231 h 3136102"/>
                <a:gd name="connsiteX63" fmla="*/ 2025446 w 2792362"/>
                <a:gd name="connsiteY63" fmla="*/ 1897238 h 3136102"/>
                <a:gd name="connsiteX64" fmla="*/ 1981201 w 2792362"/>
                <a:gd name="connsiteY64" fmla="*/ 1867741 h 3136102"/>
                <a:gd name="connsiteX65" fmla="*/ 1907459 w 2792362"/>
                <a:gd name="connsiteY65" fmla="*/ 1779251 h 3136102"/>
                <a:gd name="connsiteX66" fmla="*/ 1804220 w 2792362"/>
                <a:gd name="connsiteY66" fmla="*/ 1661263 h 3136102"/>
                <a:gd name="connsiteX67" fmla="*/ 1759975 w 2792362"/>
                <a:gd name="connsiteY67" fmla="*/ 1572773 h 3136102"/>
                <a:gd name="connsiteX68" fmla="*/ 1730478 w 2792362"/>
                <a:gd name="connsiteY68" fmla="*/ 1484283 h 3136102"/>
                <a:gd name="connsiteX69" fmla="*/ 1700981 w 2792362"/>
                <a:gd name="connsiteY69" fmla="*/ 1395792 h 3136102"/>
                <a:gd name="connsiteX70" fmla="*/ 1686233 w 2792362"/>
                <a:gd name="connsiteY70" fmla="*/ 1351547 h 3136102"/>
                <a:gd name="connsiteX71" fmla="*/ 1612491 w 2792362"/>
                <a:gd name="connsiteY71" fmla="*/ 1263057 h 3136102"/>
                <a:gd name="connsiteX72" fmla="*/ 1538749 w 2792362"/>
                <a:gd name="connsiteY72" fmla="*/ 1189315 h 3136102"/>
                <a:gd name="connsiteX73" fmla="*/ 1509252 w 2792362"/>
                <a:gd name="connsiteY73" fmla="*/ 1145070 h 3136102"/>
                <a:gd name="connsiteX74" fmla="*/ 1465007 w 2792362"/>
                <a:gd name="connsiteY74" fmla="*/ 1130321 h 3136102"/>
                <a:gd name="connsiteX75" fmla="*/ 1435510 w 2792362"/>
                <a:gd name="connsiteY75" fmla="*/ 1041831 h 3136102"/>
                <a:gd name="connsiteX76" fmla="*/ 1420762 w 2792362"/>
                <a:gd name="connsiteY76" fmla="*/ 997586 h 3136102"/>
                <a:gd name="connsiteX77" fmla="*/ 1391265 w 2792362"/>
                <a:gd name="connsiteY77" fmla="*/ 879599 h 3136102"/>
                <a:gd name="connsiteX78" fmla="*/ 1347020 w 2792362"/>
                <a:gd name="connsiteY78" fmla="*/ 732115 h 3136102"/>
                <a:gd name="connsiteX79" fmla="*/ 1332272 w 2792362"/>
                <a:gd name="connsiteY79" fmla="*/ 540386 h 3136102"/>
                <a:gd name="connsiteX80" fmla="*/ 1317523 w 2792362"/>
                <a:gd name="connsiteY80" fmla="*/ 496141 h 3136102"/>
                <a:gd name="connsiteX81" fmla="*/ 1302775 w 2792362"/>
                <a:gd name="connsiteY81" fmla="*/ 407651 h 3136102"/>
                <a:gd name="connsiteX82" fmla="*/ 1273278 w 2792362"/>
                <a:gd name="connsiteY82" fmla="*/ 319160 h 3136102"/>
                <a:gd name="connsiteX83" fmla="*/ 1258530 w 2792362"/>
                <a:gd name="connsiteY83" fmla="*/ 260167 h 3136102"/>
                <a:gd name="connsiteX84" fmla="*/ 1229033 w 2792362"/>
                <a:gd name="connsiteY84" fmla="*/ 171676 h 3136102"/>
                <a:gd name="connsiteX85" fmla="*/ 1214284 w 2792362"/>
                <a:gd name="connsiteY85" fmla="*/ 112683 h 3136102"/>
                <a:gd name="connsiteX86" fmla="*/ 1140542 w 2792362"/>
                <a:gd name="connsiteY86" fmla="*/ 24192 h 3136102"/>
                <a:gd name="connsiteX87" fmla="*/ 1096297 w 2792362"/>
                <a:gd name="connsiteY87" fmla="*/ 9444 h 3136102"/>
                <a:gd name="connsiteX88" fmla="*/ 855406 w 2792362"/>
                <a:gd name="connsiteY88" fmla="*/ 6987 h 3136102"/>
                <a:gd name="connsiteX89" fmla="*/ 550606 w 2792362"/>
                <a:gd name="connsiteY89" fmla="*/ 6987 h 3136102"/>
                <a:gd name="connsiteX90" fmla="*/ 226142 w 2792362"/>
                <a:gd name="connsiteY90" fmla="*/ 9444 h 3136102"/>
                <a:gd name="connsiteX91" fmla="*/ 93406 w 2792362"/>
                <a:gd name="connsiteY91" fmla="*/ 6987 h 3136102"/>
                <a:gd name="connsiteX92" fmla="*/ 17206 w 2792362"/>
                <a:gd name="connsiteY92" fmla="*/ 6986 h 3136102"/>
                <a:gd name="connsiteX93" fmla="*/ 93406 w 2792362"/>
                <a:gd name="connsiteY93" fmla="*/ 6987 h 3136102"/>
                <a:gd name="connsiteX0" fmla="*/ 93406 w 2792362"/>
                <a:gd name="connsiteY0" fmla="*/ 6987 h 3136102"/>
                <a:gd name="connsiteX1" fmla="*/ 93406 w 2792362"/>
                <a:gd name="connsiteY1" fmla="*/ 83187 h 3136102"/>
                <a:gd name="connsiteX2" fmla="*/ 93406 w 2792362"/>
                <a:gd name="connsiteY2" fmla="*/ 311787 h 3136102"/>
                <a:gd name="connsiteX3" fmla="*/ 93406 w 2792362"/>
                <a:gd name="connsiteY3" fmla="*/ 464187 h 3136102"/>
                <a:gd name="connsiteX4" fmla="*/ 78659 w 2792362"/>
                <a:gd name="connsiteY4" fmla="*/ 599380 h 3136102"/>
                <a:gd name="connsiteX5" fmla="*/ 108155 w 2792362"/>
                <a:gd name="connsiteY5" fmla="*/ 643625 h 3136102"/>
                <a:gd name="connsiteX6" fmla="*/ 122904 w 2792362"/>
                <a:gd name="connsiteY6" fmla="*/ 717367 h 3136102"/>
                <a:gd name="connsiteX7" fmla="*/ 137652 w 2792362"/>
                <a:gd name="connsiteY7" fmla="*/ 805857 h 3136102"/>
                <a:gd name="connsiteX8" fmla="*/ 240891 w 2792362"/>
                <a:gd name="connsiteY8" fmla="*/ 938592 h 3136102"/>
                <a:gd name="connsiteX9" fmla="*/ 270388 w 2792362"/>
                <a:gd name="connsiteY9" fmla="*/ 982838 h 3136102"/>
                <a:gd name="connsiteX10" fmla="*/ 285136 w 2792362"/>
                <a:gd name="connsiteY10" fmla="*/ 1086076 h 3136102"/>
                <a:gd name="connsiteX11" fmla="*/ 344130 w 2792362"/>
                <a:gd name="connsiteY11" fmla="*/ 1174567 h 3136102"/>
                <a:gd name="connsiteX12" fmla="*/ 358878 w 2792362"/>
                <a:gd name="connsiteY12" fmla="*/ 1248309 h 3136102"/>
                <a:gd name="connsiteX13" fmla="*/ 417872 w 2792362"/>
                <a:gd name="connsiteY13" fmla="*/ 1336799 h 3136102"/>
                <a:gd name="connsiteX14" fmla="*/ 476865 w 2792362"/>
                <a:gd name="connsiteY14" fmla="*/ 1469534 h 3136102"/>
                <a:gd name="connsiteX15" fmla="*/ 550607 w 2792362"/>
                <a:gd name="connsiteY15" fmla="*/ 1602270 h 3136102"/>
                <a:gd name="connsiteX16" fmla="*/ 594852 w 2792362"/>
                <a:gd name="connsiteY16" fmla="*/ 1631767 h 3136102"/>
                <a:gd name="connsiteX17" fmla="*/ 609601 w 2792362"/>
                <a:gd name="connsiteY17" fmla="*/ 1676012 h 3136102"/>
                <a:gd name="connsiteX18" fmla="*/ 668594 w 2792362"/>
                <a:gd name="connsiteY18" fmla="*/ 1764502 h 3136102"/>
                <a:gd name="connsiteX19" fmla="*/ 683342 w 2792362"/>
                <a:gd name="connsiteY19" fmla="*/ 1808747 h 3136102"/>
                <a:gd name="connsiteX20" fmla="*/ 771833 w 2792362"/>
                <a:gd name="connsiteY20" fmla="*/ 1941483 h 3136102"/>
                <a:gd name="connsiteX21" fmla="*/ 801330 w 2792362"/>
                <a:gd name="connsiteY21" fmla="*/ 1985728 h 3136102"/>
                <a:gd name="connsiteX22" fmla="*/ 830826 w 2792362"/>
                <a:gd name="connsiteY22" fmla="*/ 2059470 h 3136102"/>
                <a:gd name="connsiteX23" fmla="*/ 963562 w 2792362"/>
                <a:gd name="connsiteY23" fmla="*/ 2177457 h 3136102"/>
                <a:gd name="connsiteX24" fmla="*/ 1037304 w 2792362"/>
                <a:gd name="connsiteY24" fmla="*/ 2310192 h 3136102"/>
                <a:gd name="connsiteX25" fmla="*/ 1096297 w 2792362"/>
                <a:gd name="connsiteY25" fmla="*/ 2398683 h 3136102"/>
                <a:gd name="connsiteX26" fmla="*/ 1125794 w 2792362"/>
                <a:gd name="connsiteY26" fmla="*/ 2442928 h 3136102"/>
                <a:gd name="connsiteX27" fmla="*/ 1170039 w 2792362"/>
                <a:gd name="connsiteY27" fmla="*/ 2472425 h 3136102"/>
                <a:gd name="connsiteX28" fmla="*/ 1199536 w 2792362"/>
                <a:gd name="connsiteY28" fmla="*/ 2516670 h 3136102"/>
                <a:gd name="connsiteX29" fmla="*/ 1288026 w 2792362"/>
                <a:gd name="connsiteY29" fmla="*/ 2590412 h 3136102"/>
                <a:gd name="connsiteX30" fmla="*/ 1317523 w 2792362"/>
                <a:gd name="connsiteY30" fmla="*/ 2634657 h 3136102"/>
                <a:gd name="connsiteX31" fmla="*/ 1406013 w 2792362"/>
                <a:gd name="connsiteY31" fmla="*/ 2664154 h 3136102"/>
                <a:gd name="connsiteX32" fmla="*/ 1479755 w 2792362"/>
                <a:gd name="connsiteY32" fmla="*/ 2737896 h 3136102"/>
                <a:gd name="connsiteX33" fmla="*/ 1568246 w 2792362"/>
                <a:gd name="connsiteY33" fmla="*/ 2826386 h 3136102"/>
                <a:gd name="connsiteX34" fmla="*/ 1612491 w 2792362"/>
                <a:gd name="connsiteY34" fmla="*/ 2870631 h 3136102"/>
                <a:gd name="connsiteX35" fmla="*/ 1700981 w 2792362"/>
                <a:gd name="connsiteY35" fmla="*/ 2914876 h 3136102"/>
                <a:gd name="connsiteX36" fmla="*/ 1774723 w 2792362"/>
                <a:gd name="connsiteY36" fmla="*/ 3003367 h 3136102"/>
                <a:gd name="connsiteX37" fmla="*/ 1818968 w 2792362"/>
                <a:gd name="connsiteY37" fmla="*/ 3047612 h 3136102"/>
                <a:gd name="connsiteX38" fmla="*/ 1951704 w 2792362"/>
                <a:gd name="connsiteY38" fmla="*/ 3106605 h 3136102"/>
                <a:gd name="connsiteX39" fmla="*/ 2099188 w 2792362"/>
                <a:gd name="connsiteY39" fmla="*/ 3136102 h 3136102"/>
                <a:gd name="connsiteX40" fmla="*/ 2497394 w 2792362"/>
                <a:gd name="connsiteY40" fmla="*/ 3121354 h 3136102"/>
                <a:gd name="connsiteX41" fmla="*/ 2600633 w 2792362"/>
                <a:gd name="connsiteY41" fmla="*/ 3106605 h 3136102"/>
                <a:gd name="connsiteX42" fmla="*/ 2718620 w 2792362"/>
                <a:gd name="connsiteY42" fmla="*/ 3091857 h 3136102"/>
                <a:gd name="connsiteX43" fmla="*/ 2762865 w 2792362"/>
                <a:gd name="connsiteY43" fmla="*/ 3077109 h 3136102"/>
                <a:gd name="connsiteX44" fmla="*/ 2777613 w 2792362"/>
                <a:gd name="connsiteY44" fmla="*/ 3032863 h 3136102"/>
                <a:gd name="connsiteX45" fmla="*/ 2792362 w 2792362"/>
                <a:gd name="connsiteY45" fmla="*/ 2959121 h 3136102"/>
                <a:gd name="connsiteX46" fmla="*/ 2777613 w 2792362"/>
                <a:gd name="connsiteY46" fmla="*/ 2796889 h 3136102"/>
                <a:gd name="connsiteX47" fmla="*/ 2733368 w 2792362"/>
                <a:gd name="connsiteY47" fmla="*/ 2664154 h 3136102"/>
                <a:gd name="connsiteX48" fmla="*/ 2703872 w 2792362"/>
                <a:gd name="connsiteY48" fmla="*/ 2575663 h 3136102"/>
                <a:gd name="connsiteX49" fmla="*/ 2689123 w 2792362"/>
                <a:gd name="connsiteY49" fmla="*/ 2531418 h 3136102"/>
                <a:gd name="connsiteX50" fmla="*/ 2659626 w 2792362"/>
                <a:gd name="connsiteY50" fmla="*/ 2487173 h 3136102"/>
                <a:gd name="connsiteX51" fmla="*/ 2615381 w 2792362"/>
                <a:gd name="connsiteY51" fmla="*/ 2398683 h 3136102"/>
                <a:gd name="connsiteX52" fmla="*/ 2600633 w 2792362"/>
                <a:gd name="connsiteY52" fmla="*/ 2354438 h 3136102"/>
                <a:gd name="connsiteX53" fmla="*/ 2556388 w 2792362"/>
                <a:gd name="connsiteY53" fmla="*/ 2310192 h 3136102"/>
                <a:gd name="connsiteX54" fmla="*/ 2526891 w 2792362"/>
                <a:gd name="connsiteY54" fmla="*/ 2265947 h 3136102"/>
                <a:gd name="connsiteX55" fmla="*/ 2482646 w 2792362"/>
                <a:gd name="connsiteY55" fmla="*/ 2221702 h 3136102"/>
                <a:gd name="connsiteX56" fmla="*/ 2453149 w 2792362"/>
                <a:gd name="connsiteY56" fmla="*/ 2177457 h 3136102"/>
                <a:gd name="connsiteX57" fmla="*/ 2320413 w 2792362"/>
                <a:gd name="connsiteY57" fmla="*/ 2088967 h 3136102"/>
                <a:gd name="connsiteX58" fmla="*/ 2276168 w 2792362"/>
                <a:gd name="connsiteY58" fmla="*/ 2059470 h 3136102"/>
                <a:gd name="connsiteX59" fmla="*/ 2246672 w 2792362"/>
                <a:gd name="connsiteY59" fmla="*/ 2015225 h 3136102"/>
                <a:gd name="connsiteX60" fmla="*/ 2202426 w 2792362"/>
                <a:gd name="connsiteY60" fmla="*/ 2000476 h 3136102"/>
                <a:gd name="connsiteX61" fmla="*/ 2158181 w 2792362"/>
                <a:gd name="connsiteY61" fmla="*/ 1970980 h 3136102"/>
                <a:gd name="connsiteX62" fmla="*/ 2113936 w 2792362"/>
                <a:gd name="connsiteY62" fmla="*/ 1956231 h 3136102"/>
                <a:gd name="connsiteX63" fmla="*/ 2025446 w 2792362"/>
                <a:gd name="connsiteY63" fmla="*/ 1897238 h 3136102"/>
                <a:gd name="connsiteX64" fmla="*/ 1981201 w 2792362"/>
                <a:gd name="connsiteY64" fmla="*/ 1867741 h 3136102"/>
                <a:gd name="connsiteX65" fmla="*/ 1907459 w 2792362"/>
                <a:gd name="connsiteY65" fmla="*/ 1779251 h 3136102"/>
                <a:gd name="connsiteX66" fmla="*/ 1804220 w 2792362"/>
                <a:gd name="connsiteY66" fmla="*/ 1661263 h 3136102"/>
                <a:gd name="connsiteX67" fmla="*/ 1759975 w 2792362"/>
                <a:gd name="connsiteY67" fmla="*/ 1572773 h 3136102"/>
                <a:gd name="connsiteX68" fmla="*/ 1730478 w 2792362"/>
                <a:gd name="connsiteY68" fmla="*/ 1484283 h 3136102"/>
                <a:gd name="connsiteX69" fmla="*/ 1700981 w 2792362"/>
                <a:gd name="connsiteY69" fmla="*/ 1395792 h 3136102"/>
                <a:gd name="connsiteX70" fmla="*/ 1686233 w 2792362"/>
                <a:gd name="connsiteY70" fmla="*/ 1351547 h 3136102"/>
                <a:gd name="connsiteX71" fmla="*/ 1612491 w 2792362"/>
                <a:gd name="connsiteY71" fmla="*/ 1263057 h 3136102"/>
                <a:gd name="connsiteX72" fmla="*/ 1538749 w 2792362"/>
                <a:gd name="connsiteY72" fmla="*/ 1189315 h 3136102"/>
                <a:gd name="connsiteX73" fmla="*/ 1509252 w 2792362"/>
                <a:gd name="connsiteY73" fmla="*/ 1145070 h 3136102"/>
                <a:gd name="connsiteX74" fmla="*/ 1465007 w 2792362"/>
                <a:gd name="connsiteY74" fmla="*/ 1130321 h 3136102"/>
                <a:gd name="connsiteX75" fmla="*/ 1435510 w 2792362"/>
                <a:gd name="connsiteY75" fmla="*/ 1041831 h 3136102"/>
                <a:gd name="connsiteX76" fmla="*/ 1420762 w 2792362"/>
                <a:gd name="connsiteY76" fmla="*/ 997586 h 3136102"/>
                <a:gd name="connsiteX77" fmla="*/ 1391265 w 2792362"/>
                <a:gd name="connsiteY77" fmla="*/ 879599 h 3136102"/>
                <a:gd name="connsiteX78" fmla="*/ 1347020 w 2792362"/>
                <a:gd name="connsiteY78" fmla="*/ 732115 h 3136102"/>
                <a:gd name="connsiteX79" fmla="*/ 1332272 w 2792362"/>
                <a:gd name="connsiteY79" fmla="*/ 540386 h 3136102"/>
                <a:gd name="connsiteX80" fmla="*/ 1317523 w 2792362"/>
                <a:gd name="connsiteY80" fmla="*/ 496141 h 3136102"/>
                <a:gd name="connsiteX81" fmla="*/ 1302775 w 2792362"/>
                <a:gd name="connsiteY81" fmla="*/ 407651 h 3136102"/>
                <a:gd name="connsiteX82" fmla="*/ 1273278 w 2792362"/>
                <a:gd name="connsiteY82" fmla="*/ 319160 h 3136102"/>
                <a:gd name="connsiteX83" fmla="*/ 1258530 w 2792362"/>
                <a:gd name="connsiteY83" fmla="*/ 260167 h 3136102"/>
                <a:gd name="connsiteX84" fmla="*/ 1229033 w 2792362"/>
                <a:gd name="connsiteY84" fmla="*/ 171676 h 3136102"/>
                <a:gd name="connsiteX85" fmla="*/ 1236406 w 2792362"/>
                <a:gd name="connsiteY85" fmla="*/ 83187 h 3136102"/>
                <a:gd name="connsiteX86" fmla="*/ 1214284 w 2792362"/>
                <a:gd name="connsiteY86" fmla="*/ 112683 h 3136102"/>
                <a:gd name="connsiteX87" fmla="*/ 1140542 w 2792362"/>
                <a:gd name="connsiteY87" fmla="*/ 24192 h 3136102"/>
                <a:gd name="connsiteX88" fmla="*/ 1096297 w 2792362"/>
                <a:gd name="connsiteY88" fmla="*/ 9444 h 3136102"/>
                <a:gd name="connsiteX89" fmla="*/ 855406 w 2792362"/>
                <a:gd name="connsiteY89" fmla="*/ 6987 h 3136102"/>
                <a:gd name="connsiteX90" fmla="*/ 550606 w 2792362"/>
                <a:gd name="connsiteY90" fmla="*/ 6987 h 3136102"/>
                <a:gd name="connsiteX91" fmla="*/ 226142 w 2792362"/>
                <a:gd name="connsiteY91" fmla="*/ 9444 h 3136102"/>
                <a:gd name="connsiteX92" fmla="*/ 93406 w 2792362"/>
                <a:gd name="connsiteY92" fmla="*/ 6987 h 3136102"/>
                <a:gd name="connsiteX93" fmla="*/ 17206 w 2792362"/>
                <a:gd name="connsiteY93" fmla="*/ 6986 h 3136102"/>
                <a:gd name="connsiteX94" fmla="*/ 93406 w 2792362"/>
                <a:gd name="connsiteY94" fmla="*/ 6987 h 3136102"/>
                <a:gd name="connsiteX0" fmla="*/ 93406 w 2792362"/>
                <a:gd name="connsiteY0" fmla="*/ 6987 h 3136102"/>
                <a:gd name="connsiteX1" fmla="*/ 93406 w 2792362"/>
                <a:gd name="connsiteY1" fmla="*/ 83187 h 3136102"/>
                <a:gd name="connsiteX2" fmla="*/ 93406 w 2792362"/>
                <a:gd name="connsiteY2" fmla="*/ 311787 h 3136102"/>
                <a:gd name="connsiteX3" fmla="*/ 93406 w 2792362"/>
                <a:gd name="connsiteY3" fmla="*/ 464187 h 3136102"/>
                <a:gd name="connsiteX4" fmla="*/ 78659 w 2792362"/>
                <a:gd name="connsiteY4" fmla="*/ 599380 h 3136102"/>
                <a:gd name="connsiteX5" fmla="*/ 108155 w 2792362"/>
                <a:gd name="connsiteY5" fmla="*/ 643625 h 3136102"/>
                <a:gd name="connsiteX6" fmla="*/ 122904 w 2792362"/>
                <a:gd name="connsiteY6" fmla="*/ 717367 h 3136102"/>
                <a:gd name="connsiteX7" fmla="*/ 137652 w 2792362"/>
                <a:gd name="connsiteY7" fmla="*/ 805857 h 3136102"/>
                <a:gd name="connsiteX8" fmla="*/ 240891 w 2792362"/>
                <a:gd name="connsiteY8" fmla="*/ 938592 h 3136102"/>
                <a:gd name="connsiteX9" fmla="*/ 270388 w 2792362"/>
                <a:gd name="connsiteY9" fmla="*/ 982838 h 3136102"/>
                <a:gd name="connsiteX10" fmla="*/ 285136 w 2792362"/>
                <a:gd name="connsiteY10" fmla="*/ 1086076 h 3136102"/>
                <a:gd name="connsiteX11" fmla="*/ 344130 w 2792362"/>
                <a:gd name="connsiteY11" fmla="*/ 1174567 h 3136102"/>
                <a:gd name="connsiteX12" fmla="*/ 358878 w 2792362"/>
                <a:gd name="connsiteY12" fmla="*/ 1248309 h 3136102"/>
                <a:gd name="connsiteX13" fmla="*/ 417872 w 2792362"/>
                <a:gd name="connsiteY13" fmla="*/ 1336799 h 3136102"/>
                <a:gd name="connsiteX14" fmla="*/ 476865 w 2792362"/>
                <a:gd name="connsiteY14" fmla="*/ 1469534 h 3136102"/>
                <a:gd name="connsiteX15" fmla="*/ 550607 w 2792362"/>
                <a:gd name="connsiteY15" fmla="*/ 1602270 h 3136102"/>
                <a:gd name="connsiteX16" fmla="*/ 594852 w 2792362"/>
                <a:gd name="connsiteY16" fmla="*/ 1631767 h 3136102"/>
                <a:gd name="connsiteX17" fmla="*/ 609601 w 2792362"/>
                <a:gd name="connsiteY17" fmla="*/ 1676012 h 3136102"/>
                <a:gd name="connsiteX18" fmla="*/ 668594 w 2792362"/>
                <a:gd name="connsiteY18" fmla="*/ 1764502 h 3136102"/>
                <a:gd name="connsiteX19" fmla="*/ 683342 w 2792362"/>
                <a:gd name="connsiteY19" fmla="*/ 1808747 h 3136102"/>
                <a:gd name="connsiteX20" fmla="*/ 771833 w 2792362"/>
                <a:gd name="connsiteY20" fmla="*/ 1941483 h 3136102"/>
                <a:gd name="connsiteX21" fmla="*/ 801330 w 2792362"/>
                <a:gd name="connsiteY21" fmla="*/ 1985728 h 3136102"/>
                <a:gd name="connsiteX22" fmla="*/ 830826 w 2792362"/>
                <a:gd name="connsiteY22" fmla="*/ 2059470 h 3136102"/>
                <a:gd name="connsiteX23" fmla="*/ 963562 w 2792362"/>
                <a:gd name="connsiteY23" fmla="*/ 2177457 h 3136102"/>
                <a:gd name="connsiteX24" fmla="*/ 1037304 w 2792362"/>
                <a:gd name="connsiteY24" fmla="*/ 2310192 h 3136102"/>
                <a:gd name="connsiteX25" fmla="*/ 1096297 w 2792362"/>
                <a:gd name="connsiteY25" fmla="*/ 2398683 h 3136102"/>
                <a:gd name="connsiteX26" fmla="*/ 1125794 w 2792362"/>
                <a:gd name="connsiteY26" fmla="*/ 2442928 h 3136102"/>
                <a:gd name="connsiteX27" fmla="*/ 1170039 w 2792362"/>
                <a:gd name="connsiteY27" fmla="*/ 2472425 h 3136102"/>
                <a:gd name="connsiteX28" fmla="*/ 1199536 w 2792362"/>
                <a:gd name="connsiteY28" fmla="*/ 2516670 h 3136102"/>
                <a:gd name="connsiteX29" fmla="*/ 1288026 w 2792362"/>
                <a:gd name="connsiteY29" fmla="*/ 2590412 h 3136102"/>
                <a:gd name="connsiteX30" fmla="*/ 1317523 w 2792362"/>
                <a:gd name="connsiteY30" fmla="*/ 2634657 h 3136102"/>
                <a:gd name="connsiteX31" fmla="*/ 1406013 w 2792362"/>
                <a:gd name="connsiteY31" fmla="*/ 2664154 h 3136102"/>
                <a:gd name="connsiteX32" fmla="*/ 1479755 w 2792362"/>
                <a:gd name="connsiteY32" fmla="*/ 2737896 h 3136102"/>
                <a:gd name="connsiteX33" fmla="*/ 1568246 w 2792362"/>
                <a:gd name="connsiteY33" fmla="*/ 2826386 h 3136102"/>
                <a:gd name="connsiteX34" fmla="*/ 1612491 w 2792362"/>
                <a:gd name="connsiteY34" fmla="*/ 2870631 h 3136102"/>
                <a:gd name="connsiteX35" fmla="*/ 1700981 w 2792362"/>
                <a:gd name="connsiteY35" fmla="*/ 2914876 h 3136102"/>
                <a:gd name="connsiteX36" fmla="*/ 1774723 w 2792362"/>
                <a:gd name="connsiteY36" fmla="*/ 3003367 h 3136102"/>
                <a:gd name="connsiteX37" fmla="*/ 1818968 w 2792362"/>
                <a:gd name="connsiteY37" fmla="*/ 3047612 h 3136102"/>
                <a:gd name="connsiteX38" fmla="*/ 1951704 w 2792362"/>
                <a:gd name="connsiteY38" fmla="*/ 3106605 h 3136102"/>
                <a:gd name="connsiteX39" fmla="*/ 2099188 w 2792362"/>
                <a:gd name="connsiteY39" fmla="*/ 3136102 h 3136102"/>
                <a:gd name="connsiteX40" fmla="*/ 2497394 w 2792362"/>
                <a:gd name="connsiteY40" fmla="*/ 3121354 h 3136102"/>
                <a:gd name="connsiteX41" fmla="*/ 2600633 w 2792362"/>
                <a:gd name="connsiteY41" fmla="*/ 3106605 h 3136102"/>
                <a:gd name="connsiteX42" fmla="*/ 2718620 w 2792362"/>
                <a:gd name="connsiteY42" fmla="*/ 3091857 h 3136102"/>
                <a:gd name="connsiteX43" fmla="*/ 2762865 w 2792362"/>
                <a:gd name="connsiteY43" fmla="*/ 3077109 h 3136102"/>
                <a:gd name="connsiteX44" fmla="*/ 2777613 w 2792362"/>
                <a:gd name="connsiteY44" fmla="*/ 3032863 h 3136102"/>
                <a:gd name="connsiteX45" fmla="*/ 2792362 w 2792362"/>
                <a:gd name="connsiteY45" fmla="*/ 2959121 h 3136102"/>
                <a:gd name="connsiteX46" fmla="*/ 2777613 w 2792362"/>
                <a:gd name="connsiteY46" fmla="*/ 2796889 h 3136102"/>
                <a:gd name="connsiteX47" fmla="*/ 2733368 w 2792362"/>
                <a:gd name="connsiteY47" fmla="*/ 2664154 h 3136102"/>
                <a:gd name="connsiteX48" fmla="*/ 2703872 w 2792362"/>
                <a:gd name="connsiteY48" fmla="*/ 2575663 h 3136102"/>
                <a:gd name="connsiteX49" fmla="*/ 2689123 w 2792362"/>
                <a:gd name="connsiteY49" fmla="*/ 2531418 h 3136102"/>
                <a:gd name="connsiteX50" fmla="*/ 2659626 w 2792362"/>
                <a:gd name="connsiteY50" fmla="*/ 2487173 h 3136102"/>
                <a:gd name="connsiteX51" fmla="*/ 2615381 w 2792362"/>
                <a:gd name="connsiteY51" fmla="*/ 2398683 h 3136102"/>
                <a:gd name="connsiteX52" fmla="*/ 2600633 w 2792362"/>
                <a:gd name="connsiteY52" fmla="*/ 2354438 h 3136102"/>
                <a:gd name="connsiteX53" fmla="*/ 2556388 w 2792362"/>
                <a:gd name="connsiteY53" fmla="*/ 2310192 h 3136102"/>
                <a:gd name="connsiteX54" fmla="*/ 2526891 w 2792362"/>
                <a:gd name="connsiteY54" fmla="*/ 2265947 h 3136102"/>
                <a:gd name="connsiteX55" fmla="*/ 2482646 w 2792362"/>
                <a:gd name="connsiteY55" fmla="*/ 2221702 h 3136102"/>
                <a:gd name="connsiteX56" fmla="*/ 2453149 w 2792362"/>
                <a:gd name="connsiteY56" fmla="*/ 2177457 h 3136102"/>
                <a:gd name="connsiteX57" fmla="*/ 2320413 w 2792362"/>
                <a:gd name="connsiteY57" fmla="*/ 2088967 h 3136102"/>
                <a:gd name="connsiteX58" fmla="*/ 2276168 w 2792362"/>
                <a:gd name="connsiteY58" fmla="*/ 2059470 h 3136102"/>
                <a:gd name="connsiteX59" fmla="*/ 2246672 w 2792362"/>
                <a:gd name="connsiteY59" fmla="*/ 2015225 h 3136102"/>
                <a:gd name="connsiteX60" fmla="*/ 2202426 w 2792362"/>
                <a:gd name="connsiteY60" fmla="*/ 2000476 h 3136102"/>
                <a:gd name="connsiteX61" fmla="*/ 2158181 w 2792362"/>
                <a:gd name="connsiteY61" fmla="*/ 1970980 h 3136102"/>
                <a:gd name="connsiteX62" fmla="*/ 2113936 w 2792362"/>
                <a:gd name="connsiteY62" fmla="*/ 1956231 h 3136102"/>
                <a:gd name="connsiteX63" fmla="*/ 2025446 w 2792362"/>
                <a:gd name="connsiteY63" fmla="*/ 1897238 h 3136102"/>
                <a:gd name="connsiteX64" fmla="*/ 1981201 w 2792362"/>
                <a:gd name="connsiteY64" fmla="*/ 1867741 h 3136102"/>
                <a:gd name="connsiteX65" fmla="*/ 1907459 w 2792362"/>
                <a:gd name="connsiteY65" fmla="*/ 1779251 h 3136102"/>
                <a:gd name="connsiteX66" fmla="*/ 1804220 w 2792362"/>
                <a:gd name="connsiteY66" fmla="*/ 1661263 h 3136102"/>
                <a:gd name="connsiteX67" fmla="*/ 1759975 w 2792362"/>
                <a:gd name="connsiteY67" fmla="*/ 1572773 h 3136102"/>
                <a:gd name="connsiteX68" fmla="*/ 1730478 w 2792362"/>
                <a:gd name="connsiteY68" fmla="*/ 1484283 h 3136102"/>
                <a:gd name="connsiteX69" fmla="*/ 1700981 w 2792362"/>
                <a:gd name="connsiteY69" fmla="*/ 1395792 h 3136102"/>
                <a:gd name="connsiteX70" fmla="*/ 1686233 w 2792362"/>
                <a:gd name="connsiteY70" fmla="*/ 1351547 h 3136102"/>
                <a:gd name="connsiteX71" fmla="*/ 1612491 w 2792362"/>
                <a:gd name="connsiteY71" fmla="*/ 1263057 h 3136102"/>
                <a:gd name="connsiteX72" fmla="*/ 1538749 w 2792362"/>
                <a:gd name="connsiteY72" fmla="*/ 1189315 h 3136102"/>
                <a:gd name="connsiteX73" fmla="*/ 1509252 w 2792362"/>
                <a:gd name="connsiteY73" fmla="*/ 1145070 h 3136102"/>
                <a:gd name="connsiteX74" fmla="*/ 1465007 w 2792362"/>
                <a:gd name="connsiteY74" fmla="*/ 1130321 h 3136102"/>
                <a:gd name="connsiteX75" fmla="*/ 1435510 w 2792362"/>
                <a:gd name="connsiteY75" fmla="*/ 1041831 h 3136102"/>
                <a:gd name="connsiteX76" fmla="*/ 1420762 w 2792362"/>
                <a:gd name="connsiteY76" fmla="*/ 997586 h 3136102"/>
                <a:gd name="connsiteX77" fmla="*/ 1391265 w 2792362"/>
                <a:gd name="connsiteY77" fmla="*/ 879599 h 3136102"/>
                <a:gd name="connsiteX78" fmla="*/ 1347020 w 2792362"/>
                <a:gd name="connsiteY78" fmla="*/ 732115 h 3136102"/>
                <a:gd name="connsiteX79" fmla="*/ 1332272 w 2792362"/>
                <a:gd name="connsiteY79" fmla="*/ 540386 h 3136102"/>
                <a:gd name="connsiteX80" fmla="*/ 1317523 w 2792362"/>
                <a:gd name="connsiteY80" fmla="*/ 496141 h 3136102"/>
                <a:gd name="connsiteX81" fmla="*/ 1302775 w 2792362"/>
                <a:gd name="connsiteY81" fmla="*/ 407651 h 3136102"/>
                <a:gd name="connsiteX82" fmla="*/ 1273278 w 2792362"/>
                <a:gd name="connsiteY82" fmla="*/ 319160 h 3136102"/>
                <a:gd name="connsiteX83" fmla="*/ 1258530 w 2792362"/>
                <a:gd name="connsiteY83" fmla="*/ 260167 h 3136102"/>
                <a:gd name="connsiteX84" fmla="*/ 1229033 w 2792362"/>
                <a:gd name="connsiteY84" fmla="*/ 171676 h 3136102"/>
                <a:gd name="connsiteX85" fmla="*/ 1236406 w 2792362"/>
                <a:gd name="connsiteY85" fmla="*/ 83187 h 3136102"/>
                <a:gd name="connsiteX86" fmla="*/ 1236406 w 2792362"/>
                <a:gd name="connsiteY86" fmla="*/ 83187 h 3136102"/>
                <a:gd name="connsiteX87" fmla="*/ 1140542 w 2792362"/>
                <a:gd name="connsiteY87" fmla="*/ 24192 h 3136102"/>
                <a:gd name="connsiteX88" fmla="*/ 1096297 w 2792362"/>
                <a:gd name="connsiteY88" fmla="*/ 9444 h 3136102"/>
                <a:gd name="connsiteX89" fmla="*/ 855406 w 2792362"/>
                <a:gd name="connsiteY89" fmla="*/ 6987 h 3136102"/>
                <a:gd name="connsiteX90" fmla="*/ 550606 w 2792362"/>
                <a:gd name="connsiteY90" fmla="*/ 6987 h 3136102"/>
                <a:gd name="connsiteX91" fmla="*/ 226142 w 2792362"/>
                <a:gd name="connsiteY91" fmla="*/ 9444 h 3136102"/>
                <a:gd name="connsiteX92" fmla="*/ 93406 w 2792362"/>
                <a:gd name="connsiteY92" fmla="*/ 6987 h 3136102"/>
                <a:gd name="connsiteX93" fmla="*/ 17206 w 2792362"/>
                <a:gd name="connsiteY93" fmla="*/ 6986 h 3136102"/>
                <a:gd name="connsiteX94" fmla="*/ 93406 w 2792362"/>
                <a:gd name="connsiteY94" fmla="*/ 6987 h 3136102"/>
                <a:gd name="connsiteX0" fmla="*/ 93406 w 2792362"/>
                <a:gd name="connsiteY0" fmla="*/ 6987 h 3136102"/>
                <a:gd name="connsiteX1" fmla="*/ 93406 w 2792362"/>
                <a:gd name="connsiteY1" fmla="*/ 83187 h 3136102"/>
                <a:gd name="connsiteX2" fmla="*/ 93406 w 2792362"/>
                <a:gd name="connsiteY2" fmla="*/ 311787 h 3136102"/>
                <a:gd name="connsiteX3" fmla="*/ 93406 w 2792362"/>
                <a:gd name="connsiteY3" fmla="*/ 464187 h 3136102"/>
                <a:gd name="connsiteX4" fmla="*/ 78659 w 2792362"/>
                <a:gd name="connsiteY4" fmla="*/ 599380 h 3136102"/>
                <a:gd name="connsiteX5" fmla="*/ 108155 w 2792362"/>
                <a:gd name="connsiteY5" fmla="*/ 643625 h 3136102"/>
                <a:gd name="connsiteX6" fmla="*/ 122904 w 2792362"/>
                <a:gd name="connsiteY6" fmla="*/ 717367 h 3136102"/>
                <a:gd name="connsiteX7" fmla="*/ 137652 w 2792362"/>
                <a:gd name="connsiteY7" fmla="*/ 805857 h 3136102"/>
                <a:gd name="connsiteX8" fmla="*/ 240891 w 2792362"/>
                <a:gd name="connsiteY8" fmla="*/ 938592 h 3136102"/>
                <a:gd name="connsiteX9" fmla="*/ 270388 w 2792362"/>
                <a:gd name="connsiteY9" fmla="*/ 982838 h 3136102"/>
                <a:gd name="connsiteX10" fmla="*/ 285136 w 2792362"/>
                <a:gd name="connsiteY10" fmla="*/ 1086076 h 3136102"/>
                <a:gd name="connsiteX11" fmla="*/ 344130 w 2792362"/>
                <a:gd name="connsiteY11" fmla="*/ 1174567 h 3136102"/>
                <a:gd name="connsiteX12" fmla="*/ 358878 w 2792362"/>
                <a:gd name="connsiteY12" fmla="*/ 1248309 h 3136102"/>
                <a:gd name="connsiteX13" fmla="*/ 417872 w 2792362"/>
                <a:gd name="connsiteY13" fmla="*/ 1336799 h 3136102"/>
                <a:gd name="connsiteX14" fmla="*/ 476865 w 2792362"/>
                <a:gd name="connsiteY14" fmla="*/ 1469534 h 3136102"/>
                <a:gd name="connsiteX15" fmla="*/ 550607 w 2792362"/>
                <a:gd name="connsiteY15" fmla="*/ 1602270 h 3136102"/>
                <a:gd name="connsiteX16" fmla="*/ 594852 w 2792362"/>
                <a:gd name="connsiteY16" fmla="*/ 1631767 h 3136102"/>
                <a:gd name="connsiteX17" fmla="*/ 609601 w 2792362"/>
                <a:gd name="connsiteY17" fmla="*/ 1676012 h 3136102"/>
                <a:gd name="connsiteX18" fmla="*/ 668594 w 2792362"/>
                <a:gd name="connsiteY18" fmla="*/ 1764502 h 3136102"/>
                <a:gd name="connsiteX19" fmla="*/ 683342 w 2792362"/>
                <a:gd name="connsiteY19" fmla="*/ 1808747 h 3136102"/>
                <a:gd name="connsiteX20" fmla="*/ 771833 w 2792362"/>
                <a:gd name="connsiteY20" fmla="*/ 1941483 h 3136102"/>
                <a:gd name="connsiteX21" fmla="*/ 801330 w 2792362"/>
                <a:gd name="connsiteY21" fmla="*/ 1985728 h 3136102"/>
                <a:gd name="connsiteX22" fmla="*/ 830826 w 2792362"/>
                <a:gd name="connsiteY22" fmla="*/ 2059470 h 3136102"/>
                <a:gd name="connsiteX23" fmla="*/ 963562 w 2792362"/>
                <a:gd name="connsiteY23" fmla="*/ 2177457 h 3136102"/>
                <a:gd name="connsiteX24" fmla="*/ 1037304 w 2792362"/>
                <a:gd name="connsiteY24" fmla="*/ 2310192 h 3136102"/>
                <a:gd name="connsiteX25" fmla="*/ 1096297 w 2792362"/>
                <a:gd name="connsiteY25" fmla="*/ 2398683 h 3136102"/>
                <a:gd name="connsiteX26" fmla="*/ 1125794 w 2792362"/>
                <a:gd name="connsiteY26" fmla="*/ 2442928 h 3136102"/>
                <a:gd name="connsiteX27" fmla="*/ 1170039 w 2792362"/>
                <a:gd name="connsiteY27" fmla="*/ 2472425 h 3136102"/>
                <a:gd name="connsiteX28" fmla="*/ 1199536 w 2792362"/>
                <a:gd name="connsiteY28" fmla="*/ 2516670 h 3136102"/>
                <a:gd name="connsiteX29" fmla="*/ 1288026 w 2792362"/>
                <a:gd name="connsiteY29" fmla="*/ 2590412 h 3136102"/>
                <a:gd name="connsiteX30" fmla="*/ 1317523 w 2792362"/>
                <a:gd name="connsiteY30" fmla="*/ 2634657 h 3136102"/>
                <a:gd name="connsiteX31" fmla="*/ 1406013 w 2792362"/>
                <a:gd name="connsiteY31" fmla="*/ 2664154 h 3136102"/>
                <a:gd name="connsiteX32" fmla="*/ 1479755 w 2792362"/>
                <a:gd name="connsiteY32" fmla="*/ 2737896 h 3136102"/>
                <a:gd name="connsiteX33" fmla="*/ 1568246 w 2792362"/>
                <a:gd name="connsiteY33" fmla="*/ 2826386 h 3136102"/>
                <a:gd name="connsiteX34" fmla="*/ 1612491 w 2792362"/>
                <a:gd name="connsiteY34" fmla="*/ 2870631 h 3136102"/>
                <a:gd name="connsiteX35" fmla="*/ 1700981 w 2792362"/>
                <a:gd name="connsiteY35" fmla="*/ 2914876 h 3136102"/>
                <a:gd name="connsiteX36" fmla="*/ 1774723 w 2792362"/>
                <a:gd name="connsiteY36" fmla="*/ 3003367 h 3136102"/>
                <a:gd name="connsiteX37" fmla="*/ 1818968 w 2792362"/>
                <a:gd name="connsiteY37" fmla="*/ 3047612 h 3136102"/>
                <a:gd name="connsiteX38" fmla="*/ 1951704 w 2792362"/>
                <a:gd name="connsiteY38" fmla="*/ 3106605 h 3136102"/>
                <a:gd name="connsiteX39" fmla="*/ 2099188 w 2792362"/>
                <a:gd name="connsiteY39" fmla="*/ 3136102 h 3136102"/>
                <a:gd name="connsiteX40" fmla="*/ 2497394 w 2792362"/>
                <a:gd name="connsiteY40" fmla="*/ 3121354 h 3136102"/>
                <a:gd name="connsiteX41" fmla="*/ 2600633 w 2792362"/>
                <a:gd name="connsiteY41" fmla="*/ 3106605 h 3136102"/>
                <a:gd name="connsiteX42" fmla="*/ 2718620 w 2792362"/>
                <a:gd name="connsiteY42" fmla="*/ 3091857 h 3136102"/>
                <a:gd name="connsiteX43" fmla="*/ 2762865 w 2792362"/>
                <a:gd name="connsiteY43" fmla="*/ 3077109 h 3136102"/>
                <a:gd name="connsiteX44" fmla="*/ 2777613 w 2792362"/>
                <a:gd name="connsiteY44" fmla="*/ 3032863 h 3136102"/>
                <a:gd name="connsiteX45" fmla="*/ 2792362 w 2792362"/>
                <a:gd name="connsiteY45" fmla="*/ 2959121 h 3136102"/>
                <a:gd name="connsiteX46" fmla="*/ 2777613 w 2792362"/>
                <a:gd name="connsiteY46" fmla="*/ 2796889 h 3136102"/>
                <a:gd name="connsiteX47" fmla="*/ 2733368 w 2792362"/>
                <a:gd name="connsiteY47" fmla="*/ 2664154 h 3136102"/>
                <a:gd name="connsiteX48" fmla="*/ 2703872 w 2792362"/>
                <a:gd name="connsiteY48" fmla="*/ 2575663 h 3136102"/>
                <a:gd name="connsiteX49" fmla="*/ 2689123 w 2792362"/>
                <a:gd name="connsiteY49" fmla="*/ 2531418 h 3136102"/>
                <a:gd name="connsiteX50" fmla="*/ 2659626 w 2792362"/>
                <a:gd name="connsiteY50" fmla="*/ 2487173 h 3136102"/>
                <a:gd name="connsiteX51" fmla="*/ 2615381 w 2792362"/>
                <a:gd name="connsiteY51" fmla="*/ 2398683 h 3136102"/>
                <a:gd name="connsiteX52" fmla="*/ 2600633 w 2792362"/>
                <a:gd name="connsiteY52" fmla="*/ 2354438 h 3136102"/>
                <a:gd name="connsiteX53" fmla="*/ 2556388 w 2792362"/>
                <a:gd name="connsiteY53" fmla="*/ 2310192 h 3136102"/>
                <a:gd name="connsiteX54" fmla="*/ 2526891 w 2792362"/>
                <a:gd name="connsiteY54" fmla="*/ 2265947 h 3136102"/>
                <a:gd name="connsiteX55" fmla="*/ 2482646 w 2792362"/>
                <a:gd name="connsiteY55" fmla="*/ 2221702 h 3136102"/>
                <a:gd name="connsiteX56" fmla="*/ 2453149 w 2792362"/>
                <a:gd name="connsiteY56" fmla="*/ 2177457 h 3136102"/>
                <a:gd name="connsiteX57" fmla="*/ 2320413 w 2792362"/>
                <a:gd name="connsiteY57" fmla="*/ 2088967 h 3136102"/>
                <a:gd name="connsiteX58" fmla="*/ 2276168 w 2792362"/>
                <a:gd name="connsiteY58" fmla="*/ 2059470 h 3136102"/>
                <a:gd name="connsiteX59" fmla="*/ 2246672 w 2792362"/>
                <a:gd name="connsiteY59" fmla="*/ 2015225 h 3136102"/>
                <a:gd name="connsiteX60" fmla="*/ 2202426 w 2792362"/>
                <a:gd name="connsiteY60" fmla="*/ 2000476 h 3136102"/>
                <a:gd name="connsiteX61" fmla="*/ 2158181 w 2792362"/>
                <a:gd name="connsiteY61" fmla="*/ 1970980 h 3136102"/>
                <a:gd name="connsiteX62" fmla="*/ 2113936 w 2792362"/>
                <a:gd name="connsiteY62" fmla="*/ 1956231 h 3136102"/>
                <a:gd name="connsiteX63" fmla="*/ 2025446 w 2792362"/>
                <a:gd name="connsiteY63" fmla="*/ 1897238 h 3136102"/>
                <a:gd name="connsiteX64" fmla="*/ 1981201 w 2792362"/>
                <a:gd name="connsiteY64" fmla="*/ 1867741 h 3136102"/>
                <a:gd name="connsiteX65" fmla="*/ 1907459 w 2792362"/>
                <a:gd name="connsiteY65" fmla="*/ 1779251 h 3136102"/>
                <a:gd name="connsiteX66" fmla="*/ 1804220 w 2792362"/>
                <a:gd name="connsiteY66" fmla="*/ 1661263 h 3136102"/>
                <a:gd name="connsiteX67" fmla="*/ 1759975 w 2792362"/>
                <a:gd name="connsiteY67" fmla="*/ 1572773 h 3136102"/>
                <a:gd name="connsiteX68" fmla="*/ 1730478 w 2792362"/>
                <a:gd name="connsiteY68" fmla="*/ 1484283 h 3136102"/>
                <a:gd name="connsiteX69" fmla="*/ 1700981 w 2792362"/>
                <a:gd name="connsiteY69" fmla="*/ 1395792 h 3136102"/>
                <a:gd name="connsiteX70" fmla="*/ 1686233 w 2792362"/>
                <a:gd name="connsiteY70" fmla="*/ 1351547 h 3136102"/>
                <a:gd name="connsiteX71" fmla="*/ 1612491 w 2792362"/>
                <a:gd name="connsiteY71" fmla="*/ 1263057 h 3136102"/>
                <a:gd name="connsiteX72" fmla="*/ 1538749 w 2792362"/>
                <a:gd name="connsiteY72" fmla="*/ 1189315 h 3136102"/>
                <a:gd name="connsiteX73" fmla="*/ 1509252 w 2792362"/>
                <a:gd name="connsiteY73" fmla="*/ 1145070 h 3136102"/>
                <a:gd name="connsiteX74" fmla="*/ 1465007 w 2792362"/>
                <a:gd name="connsiteY74" fmla="*/ 1130321 h 3136102"/>
                <a:gd name="connsiteX75" fmla="*/ 1435510 w 2792362"/>
                <a:gd name="connsiteY75" fmla="*/ 1041831 h 3136102"/>
                <a:gd name="connsiteX76" fmla="*/ 1420762 w 2792362"/>
                <a:gd name="connsiteY76" fmla="*/ 997586 h 3136102"/>
                <a:gd name="connsiteX77" fmla="*/ 1391265 w 2792362"/>
                <a:gd name="connsiteY77" fmla="*/ 879599 h 3136102"/>
                <a:gd name="connsiteX78" fmla="*/ 1347020 w 2792362"/>
                <a:gd name="connsiteY78" fmla="*/ 732115 h 3136102"/>
                <a:gd name="connsiteX79" fmla="*/ 1332272 w 2792362"/>
                <a:gd name="connsiteY79" fmla="*/ 540386 h 3136102"/>
                <a:gd name="connsiteX80" fmla="*/ 1317523 w 2792362"/>
                <a:gd name="connsiteY80" fmla="*/ 496141 h 3136102"/>
                <a:gd name="connsiteX81" fmla="*/ 1302775 w 2792362"/>
                <a:gd name="connsiteY81" fmla="*/ 407651 h 3136102"/>
                <a:gd name="connsiteX82" fmla="*/ 1273278 w 2792362"/>
                <a:gd name="connsiteY82" fmla="*/ 319160 h 3136102"/>
                <a:gd name="connsiteX83" fmla="*/ 1258530 w 2792362"/>
                <a:gd name="connsiteY83" fmla="*/ 260167 h 3136102"/>
                <a:gd name="connsiteX84" fmla="*/ 1229033 w 2792362"/>
                <a:gd name="connsiteY84" fmla="*/ 171676 h 3136102"/>
                <a:gd name="connsiteX85" fmla="*/ 1236406 w 2792362"/>
                <a:gd name="connsiteY85" fmla="*/ 83187 h 3136102"/>
                <a:gd name="connsiteX86" fmla="*/ 1236406 w 2792362"/>
                <a:gd name="connsiteY86" fmla="*/ 83187 h 3136102"/>
                <a:gd name="connsiteX87" fmla="*/ 1140542 w 2792362"/>
                <a:gd name="connsiteY87" fmla="*/ 24192 h 3136102"/>
                <a:gd name="connsiteX88" fmla="*/ 1096297 w 2792362"/>
                <a:gd name="connsiteY88" fmla="*/ 9444 h 3136102"/>
                <a:gd name="connsiteX89" fmla="*/ 855406 w 2792362"/>
                <a:gd name="connsiteY89" fmla="*/ 6987 h 3136102"/>
                <a:gd name="connsiteX90" fmla="*/ 550606 w 2792362"/>
                <a:gd name="connsiteY90" fmla="*/ 6987 h 3136102"/>
                <a:gd name="connsiteX91" fmla="*/ 226142 w 2792362"/>
                <a:gd name="connsiteY91" fmla="*/ 9444 h 3136102"/>
                <a:gd name="connsiteX92" fmla="*/ 93406 w 2792362"/>
                <a:gd name="connsiteY92" fmla="*/ 6987 h 3136102"/>
                <a:gd name="connsiteX93" fmla="*/ 17206 w 2792362"/>
                <a:gd name="connsiteY93" fmla="*/ 6986 h 3136102"/>
                <a:gd name="connsiteX94" fmla="*/ 93406 w 2792362"/>
                <a:gd name="connsiteY94" fmla="*/ 6987 h 3136102"/>
                <a:gd name="connsiteX0" fmla="*/ 93406 w 2792362"/>
                <a:gd name="connsiteY0" fmla="*/ 6987 h 3136102"/>
                <a:gd name="connsiteX1" fmla="*/ 93406 w 2792362"/>
                <a:gd name="connsiteY1" fmla="*/ 83187 h 3136102"/>
                <a:gd name="connsiteX2" fmla="*/ 93406 w 2792362"/>
                <a:gd name="connsiteY2" fmla="*/ 311787 h 3136102"/>
                <a:gd name="connsiteX3" fmla="*/ 93406 w 2792362"/>
                <a:gd name="connsiteY3" fmla="*/ 464187 h 3136102"/>
                <a:gd name="connsiteX4" fmla="*/ 78659 w 2792362"/>
                <a:gd name="connsiteY4" fmla="*/ 599380 h 3136102"/>
                <a:gd name="connsiteX5" fmla="*/ 108155 w 2792362"/>
                <a:gd name="connsiteY5" fmla="*/ 643625 h 3136102"/>
                <a:gd name="connsiteX6" fmla="*/ 122904 w 2792362"/>
                <a:gd name="connsiteY6" fmla="*/ 717367 h 3136102"/>
                <a:gd name="connsiteX7" fmla="*/ 137652 w 2792362"/>
                <a:gd name="connsiteY7" fmla="*/ 805857 h 3136102"/>
                <a:gd name="connsiteX8" fmla="*/ 240891 w 2792362"/>
                <a:gd name="connsiteY8" fmla="*/ 938592 h 3136102"/>
                <a:gd name="connsiteX9" fmla="*/ 270388 w 2792362"/>
                <a:gd name="connsiteY9" fmla="*/ 982838 h 3136102"/>
                <a:gd name="connsiteX10" fmla="*/ 285136 w 2792362"/>
                <a:gd name="connsiteY10" fmla="*/ 1086076 h 3136102"/>
                <a:gd name="connsiteX11" fmla="*/ 344130 w 2792362"/>
                <a:gd name="connsiteY11" fmla="*/ 1174567 h 3136102"/>
                <a:gd name="connsiteX12" fmla="*/ 358878 w 2792362"/>
                <a:gd name="connsiteY12" fmla="*/ 1248309 h 3136102"/>
                <a:gd name="connsiteX13" fmla="*/ 417872 w 2792362"/>
                <a:gd name="connsiteY13" fmla="*/ 1336799 h 3136102"/>
                <a:gd name="connsiteX14" fmla="*/ 476865 w 2792362"/>
                <a:gd name="connsiteY14" fmla="*/ 1469534 h 3136102"/>
                <a:gd name="connsiteX15" fmla="*/ 550607 w 2792362"/>
                <a:gd name="connsiteY15" fmla="*/ 1602270 h 3136102"/>
                <a:gd name="connsiteX16" fmla="*/ 594852 w 2792362"/>
                <a:gd name="connsiteY16" fmla="*/ 1631767 h 3136102"/>
                <a:gd name="connsiteX17" fmla="*/ 609601 w 2792362"/>
                <a:gd name="connsiteY17" fmla="*/ 1676012 h 3136102"/>
                <a:gd name="connsiteX18" fmla="*/ 668594 w 2792362"/>
                <a:gd name="connsiteY18" fmla="*/ 1764502 h 3136102"/>
                <a:gd name="connsiteX19" fmla="*/ 683342 w 2792362"/>
                <a:gd name="connsiteY19" fmla="*/ 1808747 h 3136102"/>
                <a:gd name="connsiteX20" fmla="*/ 771833 w 2792362"/>
                <a:gd name="connsiteY20" fmla="*/ 1941483 h 3136102"/>
                <a:gd name="connsiteX21" fmla="*/ 801330 w 2792362"/>
                <a:gd name="connsiteY21" fmla="*/ 1985728 h 3136102"/>
                <a:gd name="connsiteX22" fmla="*/ 830826 w 2792362"/>
                <a:gd name="connsiteY22" fmla="*/ 2059470 h 3136102"/>
                <a:gd name="connsiteX23" fmla="*/ 963562 w 2792362"/>
                <a:gd name="connsiteY23" fmla="*/ 2177457 h 3136102"/>
                <a:gd name="connsiteX24" fmla="*/ 1037304 w 2792362"/>
                <a:gd name="connsiteY24" fmla="*/ 2310192 h 3136102"/>
                <a:gd name="connsiteX25" fmla="*/ 1096297 w 2792362"/>
                <a:gd name="connsiteY25" fmla="*/ 2398683 h 3136102"/>
                <a:gd name="connsiteX26" fmla="*/ 1125794 w 2792362"/>
                <a:gd name="connsiteY26" fmla="*/ 2442928 h 3136102"/>
                <a:gd name="connsiteX27" fmla="*/ 1170039 w 2792362"/>
                <a:gd name="connsiteY27" fmla="*/ 2472425 h 3136102"/>
                <a:gd name="connsiteX28" fmla="*/ 1199536 w 2792362"/>
                <a:gd name="connsiteY28" fmla="*/ 2516670 h 3136102"/>
                <a:gd name="connsiteX29" fmla="*/ 1288026 w 2792362"/>
                <a:gd name="connsiteY29" fmla="*/ 2590412 h 3136102"/>
                <a:gd name="connsiteX30" fmla="*/ 1317523 w 2792362"/>
                <a:gd name="connsiteY30" fmla="*/ 2634657 h 3136102"/>
                <a:gd name="connsiteX31" fmla="*/ 1406013 w 2792362"/>
                <a:gd name="connsiteY31" fmla="*/ 2664154 h 3136102"/>
                <a:gd name="connsiteX32" fmla="*/ 1479755 w 2792362"/>
                <a:gd name="connsiteY32" fmla="*/ 2737896 h 3136102"/>
                <a:gd name="connsiteX33" fmla="*/ 1568246 w 2792362"/>
                <a:gd name="connsiteY33" fmla="*/ 2826386 h 3136102"/>
                <a:gd name="connsiteX34" fmla="*/ 1612491 w 2792362"/>
                <a:gd name="connsiteY34" fmla="*/ 2870631 h 3136102"/>
                <a:gd name="connsiteX35" fmla="*/ 1700981 w 2792362"/>
                <a:gd name="connsiteY35" fmla="*/ 2914876 h 3136102"/>
                <a:gd name="connsiteX36" fmla="*/ 1774723 w 2792362"/>
                <a:gd name="connsiteY36" fmla="*/ 3003367 h 3136102"/>
                <a:gd name="connsiteX37" fmla="*/ 1818968 w 2792362"/>
                <a:gd name="connsiteY37" fmla="*/ 3047612 h 3136102"/>
                <a:gd name="connsiteX38" fmla="*/ 1951704 w 2792362"/>
                <a:gd name="connsiteY38" fmla="*/ 3106605 h 3136102"/>
                <a:gd name="connsiteX39" fmla="*/ 2099188 w 2792362"/>
                <a:gd name="connsiteY39" fmla="*/ 3136102 h 3136102"/>
                <a:gd name="connsiteX40" fmla="*/ 2497394 w 2792362"/>
                <a:gd name="connsiteY40" fmla="*/ 3121354 h 3136102"/>
                <a:gd name="connsiteX41" fmla="*/ 2600633 w 2792362"/>
                <a:gd name="connsiteY41" fmla="*/ 3106605 h 3136102"/>
                <a:gd name="connsiteX42" fmla="*/ 2718620 w 2792362"/>
                <a:gd name="connsiteY42" fmla="*/ 3091857 h 3136102"/>
                <a:gd name="connsiteX43" fmla="*/ 2762865 w 2792362"/>
                <a:gd name="connsiteY43" fmla="*/ 3077109 h 3136102"/>
                <a:gd name="connsiteX44" fmla="*/ 2777613 w 2792362"/>
                <a:gd name="connsiteY44" fmla="*/ 3032863 h 3136102"/>
                <a:gd name="connsiteX45" fmla="*/ 2792362 w 2792362"/>
                <a:gd name="connsiteY45" fmla="*/ 2959121 h 3136102"/>
                <a:gd name="connsiteX46" fmla="*/ 2777613 w 2792362"/>
                <a:gd name="connsiteY46" fmla="*/ 2796889 h 3136102"/>
                <a:gd name="connsiteX47" fmla="*/ 2733368 w 2792362"/>
                <a:gd name="connsiteY47" fmla="*/ 2664154 h 3136102"/>
                <a:gd name="connsiteX48" fmla="*/ 2703872 w 2792362"/>
                <a:gd name="connsiteY48" fmla="*/ 2575663 h 3136102"/>
                <a:gd name="connsiteX49" fmla="*/ 2689123 w 2792362"/>
                <a:gd name="connsiteY49" fmla="*/ 2531418 h 3136102"/>
                <a:gd name="connsiteX50" fmla="*/ 2659626 w 2792362"/>
                <a:gd name="connsiteY50" fmla="*/ 2487173 h 3136102"/>
                <a:gd name="connsiteX51" fmla="*/ 2615381 w 2792362"/>
                <a:gd name="connsiteY51" fmla="*/ 2398683 h 3136102"/>
                <a:gd name="connsiteX52" fmla="*/ 2600633 w 2792362"/>
                <a:gd name="connsiteY52" fmla="*/ 2354438 h 3136102"/>
                <a:gd name="connsiteX53" fmla="*/ 2556388 w 2792362"/>
                <a:gd name="connsiteY53" fmla="*/ 2310192 h 3136102"/>
                <a:gd name="connsiteX54" fmla="*/ 2526891 w 2792362"/>
                <a:gd name="connsiteY54" fmla="*/ 2265947 h 3136102"/>
                <a:gd name="connsiteX55" fmla="*/ 2482646 w 2792362"/>
                <a:gd name="connsiteY55" fmla="*/ 2221702 h 3136102"/>
                <a:gd name="connsiteX56" fmla="*/ 2453149 w 2792362"/>
                <a:gd name="connsiteY56" fmla="*/ 2177457 h 3136102"/>
                <a:gd name="connsiteX57" fmla="*/ 2320413 w 2792362"/>
                <a:gd name="connsiteY57" fmla="*/ 2088967 h 3136102"/>
                <a:gd name="connsiteX58" fmla="*/ 2276168 w 2792362"/>
                <a:gd name="connsiteY58" fmla="*/ 2059470 h 3136102"/>
                <a:gd name="connsiteX59" fmla="*/ 2246672 w 2792362"/>
                <a:gd name="connsiteY59" fmla="*/ 2015225 h 3136102"/>
                <a:gd name="connsiteX60" fmla="*/ 2202426 w 2792362"/>
                <a:gd name="connsiteY60" fmla="*/ 2000476 h 3136102"/>
                <a:gd name="connsiteX61" fmla="*/ 2158181 w 2792362"/>
                <a:gd name="connsiteY61" fmla="*/ 1970980 h 3136102"/>
                <a:gd name="connsiteX62" fmla="*/ 2113936 w 2792362"/>
                <a:gd name="connsiteY62" fmla="*/ 1956231 h 3136102"/>
                <a:gd name="connsiteX63" fmla="*/ 2025446 w 2792362"/>
                <a:gd name="connsiteY63" fmla="*/ 1897238 h 3136102"/>
                <a:gd name="connsiteX64" fmla="*/ 1981201 w 2792362"/>
                <a:gd name="connsiteY64" fmla="*/ 1867741 h 3136102"/>
                <a:gd name="connsiteX65" fmla="*/ 1907459 w 2792362"/>
                <a:gd name="connsiteY65" fmla="*/ 1779251 h 3136102"/>
                <a:gd name="connsiteX66" fmla="*/ 1804220 w 2792362"/>
                <a:gd name="connsiteY66" fmla="*/ 1661263 h 3136102"/>
                <a:gd name="connsiteX67" fmla="*/ 1759975 w 2792362"/>
                <a:gd name="connsiteY67" fmla="*/ 1572773 h 3136102"/>
                <a:gd name="connsiteX68" fmla="*/ 1730478 w 2792362"/>
                <a:gd name="connsiteY68" fmla="*/ 1484283 h 3136102"/>
                <a:gd name="connsiteX69" fmla="*/ 1700981 w 2792362"/>
                <a:gd name="connsiteY69" fmla="*/ 1395792 h 3136102"/>
                <a:gd name="connsiteX70" fmla="*/ 1686233 w 2792362"/>
                <a:gd name="connsiteY70" fmla="*/ 1351547 h 3136102"/>
                <a:gd name="connsiteX71" fmla="*/ 1612491 w 2792362"/>
                <a:gd name="connsiteY71" fmla="*/ 1263057 h 3136102"/>
                <a:gd name="connsiteX72" fmla="*/ 1538749 w 2792362"/>
                <a:gd name="connsiteY72" fmla="*/ 1189315 h 3136102"/>
                <a:gd name="connsiteX73" fmla="*/ 1509252 w 2792362"/>
                <a:gd name="connsiteY73" fmla="*/ 1145070 h 3136102"/>
                <a:gd name="connsiteX74" fmla="*/ 1465007 w 2792362"/>
                <a:gd name="connsiteY74" fmla="*/ 1130321 h 3136102"/>
                <a:gd name="connsiteX75" fmla="*/ 1435510 w 2792362"/>
                <a:gd name="connsiteY75" fmla="*/ 1041831 h 3136102"/>
                <a:gd name="connsiteX76" fmla="*/ 1420762 w 2792362"/>
                <a:gd name="connsiteY76" fmla="*/ 997586 h 3136102"/>
                <a:gd name="connsiteX77" fmla="*/ 1391265 w 2792362"/>
                <a:gd name="connsiteY77" fmla="*/ 879599 h 3136102"/>
                <a:gd name="connsiteX78" fmla="*/ 1347020 w 2792362"/>
                <a:gd name="connsiteY78" fmla="*/ 732115 h 3136102"/>
                <a:gd name="connsiteX79" fmla="*/ 1332272 w 2792362"/>
                <a:gd name="connsiteY79" fmla="*/ 540386 h 3136102"/>
                <a:gd name="connsiteX80" fmla="*/ 1317523 w 2792362"/>
                <a:gd name="connsiteY80" fmla="*/ 496141 h 3136102"/>
                <a:gd name="connsiteX81" fmla="*/ 1302775 w 2792362"/>
                <a:gd name="connsiteY81" fmla="*/ 407651 h 3136102"/>
                <a:gd name="connsiteX82" fmla="*/ 1273278 w 2792362"/>
                <a:gd name="connsiteY82" fmla="*/ 319160 h 3136102"/>
                <a:gd name="connsiteX83" fmla="*/ 1258530 w 2792362"/>
                <a:gd name="connsiteY83" fmla="*/ 260167 h 3136102"/>
                <a:gd name="connsiteX84" fmla="*/ 1229033 w 2792362"/>
                <a:gd name="connsiteY84" fmla="*/ 171676 h 3136102"/>
                <a:gd name="connsiteX85" fmla="*/ 1312606 w 2792362"/>
                <a:gd name="connsiteY85" fmla="*/ 83187 h 3136102"/>
                <a:gd name="connsiteX86" fmla="*/ 1236406 w 2792362"/>
                <a:gd name="connsiteY86" fmla="*/ 83187 h 3136102"/>
                <a:gd name="connsiteX87" fmla="*/ 1236406 w 2792362"/>
                <a:gd name="connsiteY87" fmla="*/ 83187 h 3136102"/>
                <a:gd name="connsiteX88" fmla="*/ 1140542 w 2792362"/>
                <a:gd name="connsiteY88" fmla="*/ 24192 h 3136102"/>
                <a:gd name="connsiteX89" fmla="*/ 1096297 w 2792362"/>
                <a:gd name="connsiteY89" fmla="*/ 9444 h 3136102"/>
                <a:gd name="connsiteX90" fmla="*/ 855406 w 2792362"/>
                <a:gd name="connsiteY90" fmla="*/ 6987 h 3136102"/>
                <a:gd name="connsiteX91" fmla="*/ 550606 w 2792362"/>
                <a:gd name="connsiteY91" fmla="*/ 6987 h 3136102"/>
                <a:gd name="connsiteX92" fmla="*/ 226142 w 2792362"/>
                <a:gd name="connsiteY92" fmla="*/ 9444 h 3136102"/>
                <a:gd name="connsiteX93" fmla="*/ 93406 w 2792362"/>
                <a:gd name="connsiteY93" fmla="*/ 6987 h 3136102"/>
                <a:gd name="connsiteX94" fmla="*/ 17206 w 2792362"/>
                <a:gd name="connsiteY94" fmla="*/ 6986 h 3136102"/>
                <a:gd name="connsiteX95" fmla="*/ 93406 w 2792362"/>
                <a:gd name="connsiteY95" fmla="*/ 6987 h 3136102"/>
                <a:gd name="connsiteX0" fmla="*/ 93406 w 2792362"/>
                <a:gd name="connsiteY0" fmla="*/ 25394 h 3154509"/>
                <a:gd name="connsiteX1" fmla="*/ 93406 w 2792362"/>
                <a:gd name="connsiteY1" fmla="*/ 101594 h 3154509"/>
                <a:gd name="connsiteX2" fmla="*/ 93406 w 2792362"/>
                <a:gd name="connsiteY2" fmla="*/ 330194 h 3154509"/>
                <a:gd name="connsiteX3" fmla="*/ 93406 w 2792362"/>
                <a:gd name="connsiteY3" fmla="*/ 482594 h 3154509"/>
                <a:gd name="connsiteX4" fmla="*/ 78659 w 2792362"/>
                <a:gd name="connsiteY4" fmla="*/ 617787 h 3154509"/>
                <a:gd name="connsiteX5" fmla="*/ 108155 w 2792362"/>
                <a:gd name="connsiteY5" fmla="*/ 662032 h 3154509"/>
                <a:gd name="connsiteX6" fmla="*/ 122904 w 2792362"/>
                <a:gd name="connsiteY6" fmla="*/ 735774 h 3154509"/>
                <a:gd name="connsiteX7" fmla="*/ 137652 w 2792362"/>
                <a:gd name="connsiteY7" fmla="*/ 824264 h 3154509"/>
                <a:gd name="connsiteX8" fmla="*/ 240891 w 2792362"/>
                <a:gd name="connsiteY8" fmla="*/ 956999 h 3154509"/>
                <a:gd name="connsiteX9" fmla="*/ 270388 w 2792362"/>
                <a:gd name="connsiteY9" fmla="*/ 1001245 h 3154509"/>
                <a:gd name="connsiteX10" fmla="*/ 285136 w 2792362"/>
                <a:gd name="connsiteY10" fmla="*/ 1104483 h 3154509"/>
                <a:gd name="connsiteX11" fmla="*/ 344130 w 2792362"/>
                <a:gd name="connsiteY11" fmla="*/ 1192974 h 3154509"/>
                <a:gd name="connsiteX12" fmla="*/ 358878 w 2792362"/>
                <a:gd name="connsiteY12" fmla="*/ 1266716 h 3154509"/>
                <a:gd name="connsiteX13" fmla="*/ 417872 w 2792362"/>
                <a:gd name="connsiteY13" fmla="*/ 1355206 h 3154509"/>
                <a:gd name="connsiteX14" fmla="*/ 476865 w 2792362"/>
                <a:gd name="connsiteY14" fmla="*/ 1487941 h 3154509"/>
                <a:gd name="connsiteX15" fmla="*/ 550607 w 2792362"/>
                <a:gd name="connsiteY15" fmla="*/ 1620677 h 3154509"/>
                <a:gd name="connsiteX16" fmla="*/ 594852 w 2792362"/>
                <a:gd name="connsiteY16" fmla="*/ 1650174 h 3154509"/>
                <a:gd name="connsiteX17" fmla="*/ 609601 w 2792362"/>
                <a:gd name="connsiteY17" fmla="*/ 1694419 h 3154509"/>
                <a:gd name="connsiteX18" fmla="*/ 668594 w 2792362"/>
                <a:gd name="connsiteY18" fmla="*/ 1782909 h 3154509"/>
                <a:gd name="connsiteX19" fmla="*/ 683342 w 2792362"/>
                <a:gd name="connsiteY19" fmla="*/ 1827154 h 3154509"/>
                <a:gd name="connsiteX20" fmla="*/ 771833 w 2792362"/>
                <a:gd name="connsiteY20" fmla="*/ 1959890 h 3154509"/>
                <a:gd name="connsiteX21" fmla="*/ 801330 w 2792362"/>
                <a:gd name="connsiteY21" fmla="*/ 2004135 h 3154509"/>
                <a:gd name="connsiteX22" fmla="*/ 830826 w 2792362"/>
                <a:gd name="connsiteY22" fmla="*/ 2077877 h 3154509"/>
                <a:gd name="connsiteX23" fmla="*/ 963562 w 2792362"/>
                <a:gd name="connsiteY23" fmla="*/ 2195864 h 3154509"/>
                <a:gd name="connsiteX24" fmla="*/ 1037304 w 2792362"/>
                <a:gd name="connsiteY24" fmla="*/ 2328599 h 3154509"/>
                <a:gd name="connsiteX25" fmla="*/ 1096297 w 2792362"/>
                <a:gd name="connsiteY25" fmla="*/ 2417090 h 3154509"/>
                <a:gd name="connsiteX26" fmla="*/ 1125794 w 2792362"/>
                <a:gd name="connsiteY26" fmla="*/ 2461335 h 3154509"/>
                <a:gd name="connsiteX27" fmla="*/ 1170039 w 2792362"/>
                <a:gd name="connsiteY27" fmla="*/ 2490832 h 3154509"/>
                <a:gd name="connsiteX28" fmla="*/ 1199536 w 2792362"/>
                <a:gd name="connsiteY28" fmla="*/ 2535077 h 3154509"/>
                <a:gd name="connsiteX29" fmla="*/ 1288026 w 2792362"/>
                <a:gd name="connsiteY29" fmla="*/ 2608819 h 3154509"/>
                <a:gd name="connsiteX30" fmla="*/ 1317523 w 2792362"/>
                <a:gd name="connsiteY30" fmla="*/ 2653064 h 3154509"/>
                <a:gd name="connsiteX31" fmla="*/ 1406013 w 2792362"/>
                <a:gd name="connsiteY31" fmla="*/ 2682561 h 3154509"/>
                <a:gd name="connsiteX32" fmla="*/ 1479755 w 2792362"/>
                <a:gd name="connsiteY32" fmla="*/ 2756303 h 3154509"/>
                <a:gd name="connsiteX33" fmla="*/ 1568246 w 2792362"/>
                <a:gd name="connsiteY33" fmla="*/ 2844793 h 3154509"/>
                <a:gd name="connsiteX34" fmla="*/ 1612491 w 2792362"/>
                <a:gd name="connsiteY34" fmla="*/ 2889038 h 3154509"/>
                <a:gd name="connsiteX35" fmla="*/ 1700981 w 2792362"/>
                <a:gd name="connsiteY35" fmla="*/ 2933283 h 3154509"/>
                <a:gd name="connsiteX36" fmla="*/ 1774723 w 2792362"/>
                <a:gd name="connsiteY36" fmla="*/ 3021774 h 3154509"/>
                <a:gd name="connsiteX37" fmla="*/ 1818968 w 2792362"/>
                <a:gd name="connsiteY37" fmla="*/ 3066019 h 3154509"/>
                <a:gd name="connsiteX38" fmla="*/ 1951704 w 2792362"/>
                <a:gd name="connsiteY38" fmla="*/ 3125012 h 3154509"/>
                <a:gd name="connsiteX39" fmla="*/ 2099188 w 2792362"/>
                <a:gd name="connsiteY39" fmla="*/ 3154509 h 3154509"/>
                <a:gd name="connsiteX40" fmla="*/ 2497394 w 2792362"/>
                <a:gd name="connsiteY40" fmla="*/ 3139761 h 3154509"/>
                <a:gd name="connsiteX41" fmla="*/ 2600633 w 2792362"/>
                <a:gd name="connsiteY41" fmla="*/ 3125012 h 3154509"/>
                <a:gd name="connsiteX42" fmla="*/ 2718620 w 2792362"/>
                <a:gd name="connsiteY42" fmla="*/ 3110264 h 3154509"/>
                <a:gd name="connsiteX43" fmla="*/ 2762865 w 2792362"/>
                <a:gd name="connsiteY43" fmla="*/ 3095516 h 3154509"/>
                <a:gd name="connsiteX44" fmla="*/ 2777613 w 2792362"/>
                <a:gd name="connsiteY44" fmla="*/ 3051270 h 3154509"/>
                <a:gd name="connsiteX45" fmla="*/ 2792362 w 2792362"/>
                <a:gd name="connsiteY45" fmla="*/ 2977528 h 3154509"/>
                <a:gd name="connsiteX46" fmla="*/ 2777613 w 2792362"/>
                <a:gd name="connsiteY46" fmla="*/ 2815296 h 3154509"/>
                <a:gd name="connsiteX47" fmla="*/ 2733368 w 2792362"/>
                <a:gd name="connsiteY47" fmla="*/ 2682561 h 3154509"/>
                <a:gd name="connsiteX48" fmla="*/ 2703872 w 2792362"/>
                <a:gd name="connsiteY48" fmla="*/ 2594070 h 3154509"/>
                <a:gd name="connsiteX49" fmla="*/ 2689123 w 2792362"/>
                <a:gd name="connsiteY49" fmla="*/ 2549825 h 3154509"/>
                <a:gd name="connsiteX50" fmla="*/ 2659626 w 2792362"/>
                <a:gd name="connsiteY50" fmla="*/ 2505580 h 3154509"/>
                <a:gd name="connsiteX51" fmla="*/ 2615381 w 2792362"/>
                <a:gd name="connsiteY51" fmla="*/ 2417090 h 3154509"/>
                <a:gd name="connsiteX52" fmla="*/ 2600633 w 2792362"/>
                <a:gd name="connsiteY52" fmla="*/ 2372845 h 3154509"/>
                <a:gd name="connsiteX53" fmla="*/ 2556388 w 2792362"/>
                <a:gd name="connsiteY53" fmla="*/ 2328599 h 3154509"/>
                <a:gd name="connsiteX54" fmla="*/ 2526891 w 2792362"/>
                <a:gd name="connsiteY54" fmla="*/ 2284354 h 3154509"/>
                <a:gd name="connsiteX55" fmla="*/ 2482646 w 2792362"/>
                <a:gd name="connsiteY55" fmla="*/ 2240109 h 3154509"/>
                <a:gd name="connsiteX56" fmla="*/ 2453149 w 2792362"/>
                <a:gd name="connsiteY56" fmla="*/ 2195864 h 3154509"/>
                <a:gd name="connsiteX57" fmla="*/ 2320413 w 2792362"/>
                <a:gd name="connsiteY57" fmla="*/ 2107374 h 3154509"/>
                <a:gd name="connsiteX58" fmla="*/ 2276168 w 2792362"/>
                <a:gd name="connsiteY58" fmla="*/ 2077877 h 3154509"/>
                <a:gd name="connsiteX59" fmla="*/ 2246672 w 2792362"/>
                <a:gd name="connsiteY59" fmla="*/ 2033632 h 3154509"/>
                <a:gd name="connsiteX60" fmla="*/ 2202426 w 2792362"/>
                <a:gd name="connsiteY60" fmla="*/ 2018883 h 3154509"/>
                <a:gd name="connsiteX61" fmla="*/ 2158181 w 2792362"/>
                <a:gd name="connsiteY61" fmla="*/ 1989387 h 3154509"/>
                <a:gd name="connsiteX62" fmla="*/ 2113936 w 2792362"/>
                <a:gd name="connsiteY62" fmla="*/ 1974638 h 3154509"/>
                <a:gd name="connsiteX63" fmla="*/ 2025446 w 2792362"/>
                <a:gd name="connsiteY63" fmla="*/ 1915645 h 3154509"/>
                <a:gd name="connsiteX64" fmla="*/ 1981201 w 2792362"/>
                <a:gd name="connsiteY64" fmla="*/ 1886148 h 3154509"/>
                <a:gd name="connsiteX65" fmla="*/ 1907459 w 2792362"/>
                <a:gd name="connsiteY65" fmla="*/ 1797658 h 3154509"/>
                <a:gd name="connsiteX66" fmla="*/ 1804220 w 2792362"/>
                <a:gd name="connsiteY66" fmla="*/ 1679670 h 3154509"/>
                <a:gd name="connsiteX67" fmla="*/ 1759975 w 2792362"/>
                <a:gd name="connsiteY67" fmla="*/ 1591180 h 3154509"/>
                <a:gd name="connsiteX68" fmla="*/ 1730478 w 2792362"/>
                <a:gd name="connsiteY68" fmla="*/ 1502690 h 3154509"/>
                <a:gd name="connsiteX69" fmla="*/ 1700981 w 2792362"/>
                <a:gd name="connsiteY69" fmla="*/ 1414199 h 3154509"/>
                <a:gd name="connsiteX70" fmla="*/ 1686233 w 2792362"/>
                <a:gd name="connsiteY70" fmla="*/ 1369954 h 3154509"/>
                <a:gd name="connsiteX71" fmla="*/ 1612491 w 2792362"/>
                <a:gd name="connsiteY71" fmla="*/ 1281464 h 3154509"/>
                <a:gd name="connsiteX72" fmla="*/ 1538749 w 2792362"/>
                <a:gd name="connsiteY72" fmla="*/ 1207722 h 3154509"/>
                <a:gd name="connsiteX73" fmla="*/ 1509252 w 2792362"/>
                <a:gd name="connsiteY73" fmla="*/ 1163477 h 3154509"/>
                <a:gd name="connsiteX74" fmla="*/ 1465007 w 2792362"/>
                <a:gd name="connsiteY74" fmla="*/ 1148728 h 3154509"/>
                <a:gd name="connsiteX75" fmla="*/ 1435510 w 2792362"/>
                <a:gd name="connsiteY75" fmla="*/ 1060238 h 3154509"/>
                <a:gd name="connsiteX76" fmla="*/ 1420762 w 2792362"/>
                <a:gd name="connsiteY76" fmla="*/ 1015993 h 3154509"/>
                <a:gd name="connsiteX77" fmla="*/ 1391265 w 2792362"/>
                <a:gd name="connsiteY77" fmla="*/ 898006 h 3154509"/>
                <a:gd name="connsiteX78" fmla="*/ 1347020 w 2792362"/>
                <a:gd name="connsiteY78" fmla="*/ 750522 h 3154509"/>
                <a:gd name="connsiteX79" fmla="*/ 1332272 w 2792362"/>
                <a:gd name="connsiteY79" fmla="*/ 558793 h 3154509"/>
                <a:gd name="connsiteX80" fmla="*/ 1317523 w 2792362"/>
                <a:gd name="connsiteY80" fmla="*/ 514548 h 3154509"/>
                <a:gd name="connsiteX81" fmla="*/ 1302775 w 2792362"/>
                <a:gd name="connsiteY81" fmla="*/ 426058 h 3154509"/>
                <a:gd name="connsiteX82" fmla="*/ 1273278 w 2792362"/>
                <a:gd name="connsiteY82" fmla="*/ 337567 h 3154509"/>
                <a:gd name="connsiteX83" fmla="*/ 1258530 w 2792362"/>
                <a:gd name="connsiteY83" fmla="*/ 278574 h 3154509"/>
                <a:gd name="connsiteX84" fmla="*/ 1229033 w 2792362"/>
                <a:gd name="connsiteY84" fmla="*/ 190083 h 3154509"/>
                <a:gd name="connsiteX85" fmla="*/ 1312606 w 2792362"/>
                <a:gd name="connsiteY85" fmla="*/ 101594 h 3154509"/>
                <a:gd name="connsiteX86" fmla="*/ 1236406 w 2792362"/>
                <a:gd name="connsiteY86" fmla="*/ 101594 h 3154509"/>
                <a:gd name="connsiteX87" fmla="*/ 1312606 w 2792362"/>
                <a:gd name="connsiteY87" fmla="*/ 25394 h 3154509"/>
                <a:gd name="connsiteX88" fmla="*/ 1140542 w 2792362"/>
                <a:gd name="connsiteY88" fmla="*/ 42599 h 3154509"/>
                <a:gd name="connsiteX89" fmla="*/ 1096297 w 2792362"/>
                <a:gd name="connsiteY89" fmla="*/ 27851 h 3154509"/>
                <a:gd name="connsiteX90" fmla="*/ 855406 w 2792362"/>
                <a:gd name="connsiteY90" fmla="*/ 25394 h 3154509"/>
                <a:gd name="connsiteX91" fmla="*/ 550606 w 2792362"/>
                <a:gd name="connsiteY91" fmla="*/ 25394 h 3154509"/>
                <a:gd name="connsiteX92" fmla="*/ 226142 w 2792362"/>
                <a:gd name="connsiteY92" fmla="*/ 27851 h 3154509"/>
                <a:gd name="connsiteX93" fmla="*/ 93406 w 2792362"/>
                <a:gd name="connsiteY93" fmla="*/ 25394 h 3154509"/>
                <a:gd name="connsiteX94" fmla="*/ 17206 w 2792362"/>
                <a:gd name="connsiteY94" fmla="*/ 25393 h 3154509"/>
                <a:gd name="connsiteX95" fmla="*/ 93406 w 2792362"/>
                <a:gd name="connsiteY95" fmla="*/ 25394 h 3154509"/>
                <a:gd name="connsiteX0" fmla="*/ 93406 w 2792362"/>
                <a:gd name="connsiteY0" fmla="*/ 25394 h 3154509"/>
                <a:gd name="connsiteX1" fmla="*/ 93406 w 2792362"/>
                <a:gd name="connsiteY1" fmla="*/ 101594 h 3154509"/>
                <a:gd name="connsiteX2" fmla="*/ 93406 w 2792362"/>
                <a:gd name="connsiteY2" fmla="*/ 330194 h 3154509"/>
                <a:gd name="connsiteX3" fmla="*/ 93406 w 2792362"/>
                <a:gd name="connsiteY3" fmla="*/ 482594 h 3154509"/>
                <a:gd name="connsiteX4" fmla="*/ 78659 w 2792362"/>
                <a:gd name="connsiteY4" fmla="*/ 617787 h 3154509"/>
                <a:gd name="connsiteX5" fmla="*/ 108155 w 2792362"/>
                <a:gd name="connsiteY5" fmla="*/ 662032 h 3154509"/>
                <a:gd name="connsiteX6" fmla="*/ 122904 w 2792362"/>
                <a:gd name="connsiteY6" fmla="*/ 735774 h 3154509"/>
                <a:gd name="connsiteX7" fmla="*/ 137652 w 2792362"/>
                <a:gd name="connsiteY7" fmla="*/ 824264 h 3154509"/>
                <a:gd name="connsiteX8" fmla="*/ 240891 w 2792362"/>
                <a:gd name="connsiteY8" fmla="*/ 956999 h 3154509"/>
                <a:gd name="connsiteX9" fmla="*/ 270388 w 2792362"/>
                <a:gd name="connsiteY9" fmla="*/ 1001245 h 3154509"/>
                <a:gd name="connsiteX10" fmla="*/ 285136 w 2792362"/>
                <a:gd name="connsiteY10" fmla="*/ 1104483 h 3154509"/>
                <a:gd name="connsiteX11" fmla="*/ 344130 w 2792362"/>
                <a:gd name="connsiteY11" fmla="*/ 1192974 h 3154509"/>
                <a:gd name="connsiteX12" fmla="*/ 358878 w 2792362"/>
                <a:gd name="connsiteY12" fmla="*/ 1266716 h 3154509"/>
                <a:gd name="connsiteX13" fmla="*/ 417872 w 2792362"/>
                <a:gd name="connsiteY13" fmla="*/ 1355206 h 3154509"/>
                <a:gd name="connsiteX14" fmla="*/ 476865 w 2792362"/>
                <a:gd name="connsiteY14" fmla="*/ 1487941 h 3154509"/>
                <a:gd name="connsiteX15" fmla="*/ 550607 w 2792362"/>
                <a:gd name="connsiteY15" fmla="*/ 1620677 h 3154509"/>
                <a:gd name="connsiteX16" fmla="*/ 594852 w 2792362"/>
                <a:gd name="connsiteY16" fmla="*/ 1650174 h 3154509"/>
                <a:gd name="connsiteX17" fmla="*/ 609601 w 2792362"/>
                <a:gd name="connsiteY17" fmla="*/ 1694419 h 3154509"/>
                <a:gd name="connsiteX18" fmla="*/ 668594 w 2792362"/>
                <a:gd name="connsiteY18" fmla="*/ 1782909 h 3154509"/>
                <a:gd name="connsiteX19" fmla="*/ 683342 w 2792362"/>
                <a:gd name="connsiteY19" fmla="*/ 1827154 h 3154509"/>
                <a:gd name="connsiteX20" fmla="*/ 771833 w 2792362"/>
                <a:gd name="connsiteY20" fmla="*/ 1959890 h 3154509"/>
                <a:gd name="connsiteX21" fmla="*/ 801330 w 2792362"/>
                <a:gd name="connsiteY21" fmla="*/ 2004135 h 3154509"/>
                <a:gd name="connsiteX22" fmla="*/ 830826 w 2792362"/>
                <a:gd name="connsiteY22" fmla="*/ 2077877 h 3154509"/>
                <a:gd name="connsiteX23" fmla="*/ 963562 w 2792362"/>
                <a:gd name="connsiteY23" fmla="*/ 2195864 h 3154509"/>
                <a:gd name="connsiteX24" fmla="*/ 1037304 w 2792362"/>
                <a:gd name="connsiteY24" fmla="*/ 2328599 h 3154509"/>
                <a:gd name="connsiteX25" fmla="*/ 1096297 w 2792362"/>
                <a:gd name="connsiteY25" fmla="*/ 2417090 h 3154509"/>
                <a:gd name="connsiteX26" fmla="*/ 1125794 w 2792362"/>
                <a:gd name="connsiteY26" fmla="*/ 2461335 h 3154509"/>
                <a:gd name="connsiteX27" fmla="*/ 1170039 w 2792362"/>
                <a:gd name="connsiteY27" fmla="*/ 2490832 h 3154509"/>
                <a:gd name="connsiteX28" fmla="*/ 1199536 w 2792362"/>
                <a:gd name="connsiteY28" fmla="*/ 2535077 h 3154509"/>
                <a:gd name="connsiteX29" fmla="*/ 1288026 w 2792362"/>
                <a:gd name="connsiteY29" fmla="*/ 2608819 h 3154509"/>
                <a:gd name="connsiteX30" fmla="*/ 1317523 w 2792362"/>
                <a:gd name="connsiteY30" fmla="*/ 2653064 h 3154509"/>
                <a:gd name="connsiteX31" fmla="*/ 1406013 w 2792362"/>
                <a:gd name="connsiteY31" fmla="*/ 2682561 h 3154509"/>
                <a:gd name="connsiteX32" fmla="*/ 1479755 w 2792362"/>
                <a:gd name="connsiteY32" fmla="*/ 2756303 h 3154509"/>
                <a:gd name="connsiteX33" fmla="*/ 1568246 w 2792362"/>
                <a:gd name="connsiteY33" fmla="*/ 2844793 h 3154509"/>
                <a:gd name="connsiteX34" fmla="*/ 1612491 w 2792362"/>
                <a:gd name="connsiteY34" fmla="*/ 2889038 h 3154509"/>
                <a:gd name="connsiteX35" fmla="*/ 1700981 w 2792362"/>
                <a:gd name="connsiteY35" fmla="*/ 2933283 h 3154509"/>
                <a:gd name="connsiteX36" fmla="*/ 1774723 w 2792362"/>
                <a:gd name="connsiteY36" fmla="*/ 3021774 h 3154509"/>
                <a:gd name="connsiteX37" fmla="*/ 1818968 w 2792362"/>
                <a:gd name="connsiteY37" fmla="*/ 3066019 h 3154509"/>
                <a:gd name="connsiteX38" fmla="*/ 1951704 w 2792362"/>
                <a:gd name="connsiteY38" fmla="*/ 3125012 h 3154509"/>
                <a:gd name="connsiteX39" fmla="*/ 2099188 w 2792362"/>
                <a:gd name="connsiteY39" fmla="*/ 3154509 h 3154509"/>
                <a:gd name="connsiteX40" fmla="*/ 2497394 w 2792362"/>
                <a:gd name="connsiteY40" fmla="*/ 3139761 h 3154509"/>
                <a:gd name="connsiteX41" fmla="*/ 2600633 w 2792362"/>
                <a:gd name="connsiteY41" fmla="*/ 3125012 h 3154509"/>
                <a:gd name="connsiteX42" fmla="*/ 2718620 w 2792362"/>
                <a:gd name="connsiteY42" fmla="*/ 3110264 h 3154509"/>
                <a:gd name="connsiteX43" fmla="*/ 2762865 w 2792362"/>
                <a:gd name="connsiteY43" fmla="*/ 3095516 h 3154509"/>
                <a:gd name="connsiteX44" fmla="*/ 2777613 w 2792362"/>
                <a:gd name="connsiteY44" fmla="*/ 3051270 h 3154509"/>
                <a:gd name="connsiteX45" fmla="*/ 2792362 w 2792362"/>
                <a:gd name="connsiteY45" fmla="*/ 2977528 h 3154509"/>
                <a:gd name="connsiteX46" fmla="*/ 2777613 w 2792362"/>
                <a:gd name="connsiteY46" fmla="*/ 2815296 h 3154509"/>
                <a:gd name="connsiteX47" fmla="*/ 2733368 w 2792362"/>
                <a:gd name="connsiteY47" fmla="*/ 2682561 h 3154509"/>
                <a:gd name="connsiteX48" fmla="*/ 2703872 w 2792362"/>
                <a:gd name="connsiteY48" fmla="*/ 2594070 h 3154509"/>
                <a:gd name="connsiteX49" fmla="*/ 2689123 w 2792362"/>
                <a:gd name="connsiteY49" fmla="*/ 2549825 h 3154509"/>
                <a:gd name="connsiteX50" fmla="*/ 2659626 w 2792362"/>
                <a:gd name="connsiteY50" fmla="*/ 2505580 h 3154509"/>
                <a:gd name="connsiteX51" fmla="*/ 2615381 w 2792362"/>
                <a:gd name="connsiteY51" fmla="*/ 2417090 h 3154509"/>
                <a:gd name="connsiteX52" fmla="*/ 2600633 w 2792362"/>
                <a:gd name="connsiteY52" fmla="*/ 2372845 h 3154509"/>
                <a:gd name="connsiteX53" fmla="*/ 2556388 w 2792362"/>
                <a:gd name="connsiteY53" fmla="*/ 2328599 h 3154509"/>
                <a:gd name="connsiteX54" fmla="*/ 2526891 w 2792362"/>
                <a:gd name="connsiteY54" fmla="*/ 2284354 h 3154509"/>
                <a:gd name="connsiteX55" fmla="*/ 2482646 w 2792362"/>
                <a:gd name="connsiteY55" fmla="*/ 2240109 h 3154509"/>
                <a:gd name="connsiteX56" fmla="*/ 2453149 w 2792362"/>
                <a:gd name="connsiteY56" fmla="*/ 2195864 h 3154509"/>
                <a:gd name="connsiteX57" fmla="*/ 2320413 w 2792362"/>
                <a:gd name="connsiteY57" fmla="*/ 2107374 h 3154509"/>
                <a:gd name="connsiteX58" fmla="*/ 2276168 w 2792362"/>
                <a:gd name="connsiteY58" fmla="*/ 2077877 h 3154509"/>
                <a:gd name="connsiteX59" fmla="*/ 2246672 w 2792362"/>
                <a:gd name="connsiteY59" fmla="*/ 2033632 h 3154509"/>
                <a:gd name="connsiteX60" fmla="*/ 2202426 w 2792362"/>
                <a:gd name="connsiteY60" fmla="*/ 2018883 h 3154509"/>
                <a:gd name="connsiteX61" fmla="*/ 2158181 w 2792362"/>
                <a:gd name="connsiteY61" fmla="*/ 1989387 h 3154509"/>
                <a:gd name="connsiteX62" fmla="*/ 2113936 w 2792362"/>
                <a:gd name="connsiteY62" fmla="*/ 1974638 h 3154509"/>
                <a:gd name="connsiteX63" fmla="*/ 2025446 w 2792362"/>
                <a:gd name="connsiteY63" fmla="*/ 1915645 h 3154509"/>
                <a:gd name="connsiteX64" fmla="*/ 1981201 w 2792362"/>
                <a:gd name="connsiteY64" fmla="*/ 1886148 h 3154509"/>
                <a:gd name="connsiteX65" fmla="*/ 1907459 w 2792362"/>
                <a:gd name="connsiteY65" fmla="*/ 1797658 h 3154509"/>
                <a:gd name="connsiteX66" fmla="*/ 1804220 w 2792362"/>
                <a:gd name="connsiteY66" fmla="*/ 1679670 h 3154509"/>
                <a:gd name="connsiteX67" fmla="*/ 1759975 w 2792362"/>
                <a:gd name="connsiteY67" fmla="*/ 1591180 h 3154509"/>
                <a:gd name="connsiteX68" fmla="*/ 1730478 w 2792362"/>
                <a:gd name="connsiteY68" fmla="*/ 1502690 h 3154509"/>
                <a:gd name="connsiteX69" fmla="*/ 1700981 w 2792362"/>
                <a:gd name="connsiteY69" fmla="*/ 1414199 h 3154509"/>
                <a:gd name="connsiteX70" fmla="*/ 1686233 w 2792362"/>
                <a:gd name="connsiteY70" fmla="*/ 1369954 h 3154509"/>
                <a:gd name="connsiteX71" fmla="*/ 1612491 w 2792362"/>
                <a:gd name="connsiteY71" fmla="*/ 1281464 h 3154509"/>
                <a:gd name="connsiteX72" fmla="*/ 1538749 w 2792362"/>
                <a:gd name="connsiteY72" fmla="*/ 1207722 h 3154509"/>
                <a:gd name="connsiteX73" fmla="*/ 1509252 w 2792362"/>
                <a:gd name="connsiteY73" fmla="*/ 1163477 h 3154509"/>
                <a:gd name="connsiteX74" fmla="*/ 1465007 w 2792362"/>
                <a:gd name="connsiteY74" fmla="*/ 1148728 h 3154509"/>
                <a:gd name="connsiteX75" fmla="*/ 1435510 w 2792362"/>
                <a:gd name="connsiteY75" fmla="*/ 1060238 h 3154509"/>
                <a:gd name="connsiteX76" fmla="*/ 1420762 w 2792362"/>
                <a:gd name="connsiteY76" fmla="*/ 1015993 h 3154509"/>
                <a:gd name="connsiteX77" fmla="*/ 1391265 w 2792362"/>
                <a:gd name="connsiteY77" fmla="*/ 898006 h 3154509"/>
                <a:gd name="connsiteX78" fmla="*/ 1347020 w 2792362"/>
                <a:gd name="connsiteY78" fmla="*/ 750522 h 3154509"/>
                <a:gd name="connsiteX79" fmla="*/ 1332272 w 2792362"/>
                <a:gd name="connsiteY79" fmla="*/ 558793 h 3154509"/>
                <a:gd name="connsiteX80" fmla="*/ 1317523 w 2792362"/>
                <a:gd name="connsiteY80" fmla="*/ 514548 h 3154509"/>
                <a:gd name="connsiteX81" fmla="*/ 1302775 w 2792362"/>
                <a:gd name="connsiteY81" fmla="*/ 426058 h 3154509"/>
                <a:gd name="connsiteX82" fmla="*/ 1273278 w 2792362"/>
                <a:gd name="connsiteY82" fmla="*/ 337567 h 3154509"/>
                <a:gd name="connsiteX83" fmla="*/ 1258530 w 2792362"/>
                <a:gd name="connsiteY83" fmla="*/ 278574 h 3154509"/>
                <a:gd name="connsiteX84" fmla="*/ 1229033 w 2792362"/>
                <a:gd name="connsiteY84" fmla="*/ 190083 h 3154509"/>
                <a:gd name="connsiteX85" fmla="*/ 1312606 w 2792362"/>
                <a:gd name="connsiteY85" fmla="*/ 101594 h 3154509"/>
                <a:gd name="connsiteX86" fmla="*/ 1236406 w 2792362"/>
                <a:gd name="connsiteY86" fmla="*/ 101594 h 3154509"/>
                <a:gd name="connsiteX87" fmla="*/ 1312606 w 2792362"/>
                <a:gd name="connsiteY87" fmla="*/ 25394 h 3154509"/>
                <a:gd name="connsiteX88" fmla="*/ 1160206 w 2792362"/>
                <a:gd name="connsiteY88" fmla="*/ 25395 h 3154509"/>
                <a:gd name="connsiteX89" fmla="*/ 1096297 w 2792362"/>
                <a:gd name="connsiteY89" fmla="*/ 27851 h 3154509"/>
                <a:gd name="connsiteX90" fmla="*/ 855406 w 2792362"/>
                <a:gd name="connsiteY90" fmla="*/ 25394 h 3154509"/>
                <a:gd name="connsiteX91" fmla="*/ 550606 w 2792362"/>
                <a:gd name="connsiteY91" fmla="*/ 25394 h 3154509"/>
                <a:gd name="connsiteX92" fmla="*/ 226142 w 2792362"/>
                <a:gd name="connsiteY92" fmla="*/ 27851 h 3154509"/>
                <a:gd name="connsiteX93" fmla="*/ 93406 w 2792362"/>
                <a:gd name="connsiteY93" fmla="*/ 25394 h 3154509"/>
                <a:gd name="connsiteX94" fmla="*/ 17206 w 2792362"/>
                <a:gd name="connsiteY94" fmla="*/ 25393 h 3154509"/>
                <a:gd name="connsiteX95" fmla="*/ 93406 w 2792362"/>
                <a:gd name="connsiteY95" fmla="*/ 25394 h 3154509"/>
                <a:gd name="connsiteX0" fmla="*/ 93406 w 2792362"/>
                <a:gd name="connsiteY0" fmla="*/ 25394 h 3154509"/>
                <a:gd name="connsiteX1" fmla="*/ 93406 w 2792362"/>
                <a:gd name="connsiteY1" fmla="*/ 101594 h 3154509"/>
                <a:gd name="connsiteX2" fmla="*/ 93406 w 2792362"/>
                <a:gd name="connsiteY2" fmla="*/ 330194 h 3154509"/>
                <a:gd name="connsiteX3" fmla="*/ 93406 w 2792362"/>
                <a:gd name="connsiteY3" fmla="*/ 482594 h 3154509"/>
                <a:gd name="connsiteX4" fmla="*/ 78659 w 2792362"/>
                <a:gd name="connsiteY4" fmla="*/ 617787 h 3154509"/>
                <a:gd name="connsiteX5" fmla="*/ 108155 w 2792362"/>
                <a:gd name="connsiteY5" fmla="*/ 662032 h 3154509"/>
                <a:gd name="connsiteX6" fmla="*/ 122904 w 2792362"/>
                <a:gd name="connsiteY6" fmla="*/ 735774 h 3154509"/>
                <a:gd name="connsiteX7" fmla="*/ 137652 w 2792362"/>
                <a:gd name="connsiteY7" fmla="*/ 824264 h 3154509"/>
                <a:gd name="connsiteX8" fmla="*/ 240891 w 2792362"/>
                <a:gd name="connsiteY8" fmla="*/ 956999 h 3154509"/>
                <a:gd name="connsiteX9" fmla="*/ 270388 w 2792362"/>
                <a:gd name="connsiteY9" fmla="*/ 1001245 h 3154509"/>
                <a:gd name="connsiteX10" fmla="*/ 285136 w 2792362"/>
                <a:gd name="connsiteY10" fmla="*/ 1104483 h 3154509"/>
                <a:gd name="connsiteX11" fmla="*/ 344130 w 2792362"/>
                <a:gd name="connsiteY11" fmla="*/ 1192974 h 3154509"/>
                <a:gd name="connsiteX12" fmla="*/ 358878 w 2792362"/>
                <a:gd name="connsiteY12" fmla="*/ 1266716 h 3154509"/>
                <a:gd name="connsiteX13" fmla="*/ 417872 w 2792362"/>
                <a:gd name="connsiteY13" fmla="*/ 1355206 h 3154509"/>
                <a:gd name="connsiteX14" fmla="*/ 476865 w 2792362"/>
                <a:gd name="connsiteY14" fmla="*/ 1487941 h 3154509"/>
                <a:gd name="connsiteX15" fmla="*/ 550607 w 2792362"/>
                <a:gd name="connsiteY15" fmla="*/ 1620677 h 3154509"/>
                <a:gd name="connsiteX16" fmla="*/ 594852 w 2792362"/>
                <a:gd name="connsiteY16" fmla="*/ 1650174 h 3154509"/>
                <a:gd name="connsiteX17" fmla="*/ 609601 w 2792362"/>
                <a:gd name="connsiteY17" fmla="*/ 1694419 h 3154509"/>
                <a:gd name="connsiteX18" fmla="*/ 668594 w 2792362"/>
                <a:gd name="connsiteY18" fmla="*/ 1782909 h 3154509"/>
                <a:gd name="connsiteX19" fmla="*/ 683342 w 2792362"/>
                <a:gd name="connsiteY19" fmla="*/ 1827154 h 3154509"/>
                <a:gd name="connsiteX20" fmla="*/ 771833 w 2792362"/>
                <a:gd name="connsiteY20" fmla="*/ 1959890 h 3154509"/>
                <a:gd name="connsiteX21" fmla="*/ 801330 w 2792362"/>
                <a:gd name="connsiteY21" fmla="*/ 2004135 h 3154509"/>
                <a:gd name="connsiteX22" fmla="*/ 830826 w 2792362"/>
                <a:gd name="connsiteY22" fmla="*/ 2077877 h 3154509"/>
                <a:gd name="connsiteX23" fmla="*/ 963562 w 2792362"/>
                <a:gd name="connsiteY23" fmla="*/ 2195864 h 3154509"/>
                <a:gd name="connsiteX24" fmla="*/ 1037304 w 2792362"/>
                <a:gd name="connsiteY24" fmla="*/ 2328599 h 3154509"/>
                <a:gd name="connsiteX25" fmla="*/ 1096297 w 2792362"/>
                <a:gd name="connsiteY25" fmla="*/ 2417090 h 3154509"/>
                <a:gd name="connsiteX26" fmla="*/ 1125794 w 2792362"/>
                <a:gd name="connsiteY26" fmla="*/ 2461335 h 3154509"/>
                <a:gd name="connsiteX27" fmla="*/ 1170039 w 2792362"/>
                <a:gd name="connsiteY27" fmla="*/ 2490832 h 3154509"/>
                <a:gd name="connsiteX28" fmla="*/ 1199536 w 2792362"/>
                <a:gd name="connsiteY28" fmla="*/ 2535077 h 3154509"/>
                <a:gd name="connsiteX29" fmla="*/ 1288026 w 2792362"/>
                <a:gd name="connsiteY29" fmla="*/ 2608819 h 3154509"/>
                <a:gd name="connsiteX30" fmla="*/ 1317523 w 2792362"/>
                <a:gd name="connsiteY30" fmla="*/ 2653064 h 3154509"/>
                <a:gd name="connsiteX31" fmla="*/ 1406013 w 2792362"/>
                <a:gd name="connsiteY31" fmla="*/ 2682561 h 3154509"/>
                <a:gd name="connsiteX32" fmla="*/ 1479755 w 2792362"/>
                <a:gd name="connsiteY32" fmla="*/ 2756303 h 3154509"/>
                <a:gd name="connsiteX33" fmla="*/ 1568246 w 2792362"/>
                <a:gd name="connsiteY33" fmla="*/ 2844793 h 3154509"/>
                <a:gd name="connsiteX34" fmla="*/ 1612491 w 2792362"/>
                <a:gd name="connsiteY34" fmla="*/ 2889038 h 3154509"/>
                <a:gd name="connsiteX35" fmla="*/ 1700981 w 2792362"/>
                <a:gd name="connsiteY35" fmla="*/ 2933283 h 3154509"/>
                <a:gd name="connsiteX36" fmla="*/ 1774723 w 2792362"/>
                <a:gd name="connsiteY36" fmla="*/ 3021774 h 3154509"/>
                <a:gd name="connsiteX37" fmla="*/ 1818968 w 2792362"/>
                <a:gd name="connsiteY37" fmla="*/ 3066019 h 3154509"/>
                <a:gd name="connsiteX38" fmla="*/ 1951704 w 2792362"/>
                <a:gd name="connsiteY38" fmla="*/ 3125012 h 3154509"/>
                <a:gd name="connsiteX39" fmla="*/ 2099188 w 2792362"/>
                <a:gd name="connsiteY39" fmla="*/ 3154509 h 3154509"/>
                <a:gd name="connsiteX40" fmla="*/ 2497394 w 2792362"/>
                <a:gd name="connsiteY40" fmla="*/ 3139761 h 3154509"/>
                <a:gd name="connsiteX41" fmla="*/ 2600633 w 2792362"/>
                <a:gd name="connsiteY41" fmla="*/ 3125012 h 3154509"/>
                <a:gd name="connsiteX42" fmla="*/ 2718620 w 2792362"/>
                <a:gd name="connsiteY42" fmla="*/ 3110264 h 3154509"/>
                <a:gd name="connsiteX43" fmla="*/ 2762865 w 2792362"/>
                <a:gd name="connsiteY43" fmla="*/ 3095516 h 3154509"/>
                <a:gd name="connsiteX44" fmla="*/ 2777613 w 2792362"/>
                <a:gd name="connsiteY44" fmla="*/ 3051270 h 3154509"/>
                <a:gd name="connsiteX45" fmla="*/ 2792362 w 2792362"/>
                <a:gd name="connsiteY45" fmla="*/ 2977528 h 3154509"/>
                <a:gd name="connsiteX46" fmla="*/ 2777613 w 2792362"/>
                <a:gd name="connsiteY46" fmla="*/ 2815296 h 3154509"/>
                <a:gd name="connsiteX47" fmla="*/ 2733368 w 2792362"/>
                <a:gd name="connsiteY47" fmla="*/ 2682561 h 3154509"/>
                <a:gd name="connsiteX48" fmla="*/ 2703872 w 2792362"/>
                <a:gd name="connsiteY48" fmla="*/ 2594070 h 3154509"/>
                <a:gd name="connsiteX49" fmla="*/ 2689123 w 2792362"/>
                <a:gd name="connsiteY49" fmla="*/ 2549825 h 3154509"/>
                <a:gd name="connsiteX50" fmla="*/ 2659626 w 2792362"/>
                <a:gd name="connsiteY50" fmla="*/ 2505580 h 3154509"/>
                <a:gd name="connsiteX51" fmla="*/ 2615381 w 2792362"/>
                <a:gd name="connsiteY51" fmla="*/ 2417090 h 3154509"/>
                <a:gd name="connsiteX52" fmla="*/ 2600633 w 2792362"/>
                <a:gd name="connsiteY52" fmla="*/ 2372845 h 3154509"/>
                <a:gd name="connsiteX53" fmla="*/ 2556388 w 2792362"/>
                <a:gd name="connsiteY53" fmla="*/ 2328599 h 3154509"/>
                <a:gd name="connsiteX54" fmla="*/ 2526891 w 2792362"/>
                <a:gd name="connsiteY54" fmla="*/ 2284354 h 3154509"/>
                <a:gd name="connsiteX55" fmla="*/ 2482646 w 2792362"/>
                <a:gd name="connsiteY55" fmla="*/ 2240109 h 3154509"/>
                <a:gd name="connsiteX56" fmla="*/ 2453149 w 2792362"/>
                <a:gd name="connsiteY56" fmla="*/ 2195864 h 3154509"/>
                <a:gd name="connsiteX57" fmla="*/ 2320413 w 2792362"/>
                <a:gd name="connsiteY57" fmla="*/ 2107374 h 3154509"/>
                <a:gd name="connsiteX58" fmla="*/ 2276168 w 2792362"/>
                <a:gd name="connsiteY58" fmla="*/ 2077877 h 3154509"/>
                <a:gd name="connsiteX59" fmla="*/ 2246672 w 2792362"/>
                <a:gd name="connsiteY59" fmla="*/ 2033632 h 3154509"/>
                <a:gd name="connsiteX60" fmla="*/ 2202426 w 2792362"/>
                <a:gd name="connsiteY60" fmla="*/ 2018883 h 3154509"/>
                <a:gd name="connsiteX61" fmla="*/ 2158181 w 2792362"/>
                <a:gd name="connsiteY61" fmla="*/ 1989387 h 3154509"/>
                <a:gd name="connsiteX62" fmla="*/ 2113936 w 2792362"/>
                <a:gd name="connsiteY62" fmla="*/ 1974638 h 3154509"/>
                <a:gd name="connsiteX63" fmla="*/ 2025446 w 2792362"/>
                <a:gd name="connsiteY63" fmla="*/ 1915645 h 3154509"/>
                <a:gd name="connsiteX64" fmla="*/ 1981201 w 2792362"/>
                <a:gd name="connsiteY64" fmla="*/ 1886148 h 3154509"/>
                <a:gd name="connsiteX65" fmla="*/ 1907459 w 2792362"/>
                <a:gd name="connsiteY65" fmla="*/ 1797658 h 3154509"/>
                <a:gd name="connsiteX66" fmla="*/ 1804220 w 2792362"/>
                <a:gd name="connsiteY66" fmla="*/ 1679670 h 3154509"/>
                <a:gd name="connsiteX67" fmla="*/ 1759975 w 2792362"/>
                <a:gd name="connsiteY67" fmla="*/ 1591180 h 3154509"/>
                <a:gd name="connsiteX68" fmla="*/ 1730478 w 2792362"/>
                <a:gd name="connsiteY68" fmla="*/ 1502690 h 3154509"/>
                <a:gd name="connsiteX69" fmla="*/ 1700981 w 2792362"/>
                <a:gd name="connsiteY69" fmla="*/ 1414199 h 3154509"/>
                <a:gd name="connsiteX70" fmla="*/ 1686233 w 2792362"/>
                <a:gd name="connsiteY70" fmla="*/ 1369954 h 3154509"/>
                <a:gd name="connsiteX71" fmla="*/ 1612491 w 2792362"/>
                <a:gd name="connsiteY71" fmla="*/ 1281464 h 3154509"/>
                <a:gd name="connsiteX72" fmla="*/ 1538749 w 2792362"/>
                <a:gd name="connsiteY72" fmla="*/ 1207722 h 3154509"/>
                <a:gd name="connsiteX73" fmla="*/ 1509252 w 2792362"/>
                <a:gd name="connsiteY73" fmla="*/ 1163477 h 3154509"/>
                <a:gd name="connsiteX74" fmla="*/ 1465007 w 2792362"/>
                <a:gd name="connsiteY74" fmla="*/ 1148728 h 3154509"/>
                <a:gd name="connsiteX75" fmla="*/ 1435510 w 2792362"/>
                <a:gd name="connsiteY75" fmla="*/ 1060238 h 3154509"/>
                <a:gd name="connsiteX76" fmla="*/ 1420762 w 2792362"/>
                <a:gd name="connsiteY76" fmla="*/ 1015993 h 3154509"/>
                <a:gd name="connsiteX77" fmla="*/ 1391265 w 2792362"/>
                <a:gd name="connsiteY77" fmla="*/ 898006 h 3154509"/>
                <a:gd name="connsiteX78" fmla="*/ 1347020 w 2792362"/>
                <a:gd name="connsiteY78" fmla="*/ 750522 h 3154509"/>
                <a:gd name="connsiteX79" fmla="*/ 1332272 w 2792362"/>
                <a:gd name="connsiteY79" fmla="*/ 558793 h 3154509"/>
                <a:gd name="connsiteX80" fmla="*/ 1317523 w 2792362"/>
                <a:gd name="connsiteY80" fmla="*/ 514548 h 3154509"/>
                <a:gd name="connsiteX81" fmla="*/ 1302775 w 2792362"/>
                <a:gd name="connsiteY81" fmla="*/ 426058 h 3154509"/>
                <a:gd name="connsiteX82" fmla="*/ 1273278 w 2792362"/>
                <a:gd name="connsiteY82" fmla="*/ 337567 h 3154509"/>
                <a:gd name="connsiteX83" fmla="*/ 1258530 w 2792362"/>
                <a:gd name="connsiteY83" fmla="*/ 278574 h 3154509"/>
                <a:gd name="connsiteX84" fmla="*/ 1229033 w 2792362"/>
                <a:gd name="connsiteY84" fmla="*/ 190083 h 3154509"/>
                <a:gd name="connsiteX85" fmla="*/ 1312606 w 2792362"/>
                <a:gd name="connsiteY85" fmla="*/ 101594 h 3154509"/>
                <a:gd name="connsiteX86" fmla="*/ 1388806 w 2792362"/>
                <a:gd name="connsiteY86" fmla="*/ 25395 h 3154509"/>
                <a:gd name="connsiteX87" fmla="*/ 1312606 w 2792362"/>
                <a:gd name="connsiteY87" fmla="*/ 25394 h 3154509"/>
                <a:gd name="connsiteX88" fmla="*/ 1160206 w 2792362"/>
                <a:gd name="connsiteY88" fmla="*/ 25395 h 3154509"/>
                <a:gd name="connsiteX89" fmla="*/ 1096297 w 2792362"/>
                <a:gd name="connsiteY89" fmla="*/ 27851 h 3154509"/>
                <a:gd name="connsiteX90" fmla="*/ 855406 w 2792362"/>
                <a:gd name="connsiteY90" fmla="*/ 25394 h 3154509"/>
                <a:gd name="connsiteX91" fmla="*/ 550606 w 2792362"/>
                <a:gd name="connsiteY91" fmla="*/ 25394 h 3154509"/>
                <a:gd name="connsiteX92" fmla="*/ 226142 w 2792362"/>
                <a:gd name="connsiteY92" fmla="*/ 27851 h 3154509"/>
                <a:gd name="connsiteX93" fmla="*/ 93406 w 2792362"/>
                <a:gd name="connsiteY93" fmla="*/ 25394 h 3154509"/>
                <a:gd name="connsiteX94" fmla="*/ 17206 w 2792362"/>
                <a:gd name="connsiteY94" fmla="*/ 25393 h 3154509"/>
                <a:gd name="connsiteX95" fmla="*/ 93406 w 2792362"/>
                <a:gd name="connsiteY95" fmla="*/ 25394 h 3154509"/>
                <a:gd name="connsiteX0" fmla="*/ 93406 w 2792362"/>
                <a:gd name="connsiteY0" fmla="*/ 25394 h 3154509"/>
                <a:gd name="connsiteX1" fmla="*/ 93406 w 2792362"/>
                <a:gd name="connsiteY1" fmla="*/ 101594 h 3154509"/>
                <a:gd name="connsiteX2" fmla="*/ 93406 w 2792362"/>
                <a:gd name="connsiteY2" fmla="*/ 330194 h 3154509"/>
                <a:gd name="connsiteX3" fmla="*/ 93406 w 2792362"/>
                <a:gd name="connsiteY3" fmla="*/ 482594 h 3154509"/>
                <a:gd name="connsiteX4" fmla="*/ 78659 w 2792362"/>
                <a:gd name="connsiteY4" fmla="*/ 617787 h 3154509"/>
                <a:gd name="connsiteX5" fmla="*/ 108155 w 2792362"/>
                <a:gd name="connsiteY5" fmla="*/ 662032 h 3154509"/>
                <a:gd name="connsiteX6" fmla="*/ 122904 w 2792362"/>
                <a:gd name="connsiteY6" fmla="*/ 735774 h 3154509"/>
                <a:gd name="connsiteX7" fmla="*/ 137652 w 2792362"/>
                <a:gd name="connsiteY7" fmla="*/ 824264 h 3154509"/>
                <a:gd name="connsiteX8" fmla="*/ 240891 w 2792362"/>
                <a:gd name="connsiteY8" fmla="*/ 956999 h 3154509"/>
                <a:gd name="connsiteX9" fmla="*/ 270388 w 2792362"/>
                <a:gd name="connsiteY9" fmla="*/ 1001245 h 3154509"/>
                <a:gd name="connsiteX10" fmla="*/ 285136 w 2792362"/>
                <a:gd name="connsiteY10" fmla="*/ 1104483 h 3154509"/>
                <a:gd name="connsiteX11" fmla="*/ 344130 w 2792362"/>
                <a:gd name="connsiteY11" fmla="*/ 1192974 h 3154509"/>
                <a:gd name="connsiteX12" fmla="*/ 358878 w 2792362"/>
                <a:gd name="connsiteY12" fmla="*/ 1266716 h 3154509"/>
                <a:gd name="connsiteX13" fmla="*/ 417872 w 2792362"/>
                <a:gd name="connsiteY13" fmla="*/ 1355206 h 3154509"/>
                <a:gd name="connsiteX14" fmla="*/ 476865 w 2792362"/>
                <a:gd name="connsiteY14" fmla="*/ 1487941 h 3154509"/>
                <a:gd name="connsiteX15" fmla="*/ 550607 w 2792362"/>
                <a:gd name="connsiteY15" fmla="*/ 1620677 h 3154509"/>
                <a:gd name="connsiteX16" fmla="*/ 594852 w 2792362"/>
                <a:gd name="connsiteY16" fmla="*/ 1650174 h 3154509"/>
                <a:gd name="connsiteX17" fmla="*/ 609601 w 2792362"/>
                <a:gd name="connsiteY17" fmla="*/ 1694419 h 3154509"/>
                <a:gd name="connsiteX18" fmla="*/ 668594 w 2792362"/>
                <a:gd name="connsiteY18" fmla="*/ 1782909 h 3154509"/>
                <a:gd name="connsiteX19" fmla="*/ 683342 w 2792362"/>
                <a:gd name="connsiteY19" fmla="*/ 1827154 h 3154509"/>
                <a:gd name="connsiteX20" fmla="*/ 771833 w 2792362"/>
                <a:gd name="connsiteY20" fmla="*/ 1959890 h 3154509"/>
                <a:gd name="connsiteX21" fmla="*/ 801330 w 2792362"/>
                <a:gd name="connsiteY21" fmla="*/ 2004135 h 3154509"/>
                <a:gd name="connsiteX22" fmla="*/ 830826 w 2792362"/>
                <a:gd name="connsiteY22" fmla="*/ 2077877 h 3154509"/>
                <a:gd name="connsiteX23" fmla="*/ 963562 w 2792362"/>
                <a:gd name="connsiteY23" fmla="*/ 2195864 h 3154509"/>
                <a:gd name="connsiteX24" fmla="*/ 1037304 w 2792362"/>
                <a:gd name="connsiteY24" fmla="*/ 2328599 h 3154509"/>
                <a:gd name="connsiteX25" fmla="*/ 1096297 w 2792362"/>
                <a:gd name="connsiteY25" fmla="*/ 2417090 h 3154509"/>
                <a:gd name="connsiteX26" fmla="*/ 1125794 w 2792362"/>
                <a:gd name="connsiteY26" fmla="*/ 2461335 h 3154509"/>
                <a:gd name="connsiteX27" fmla="*/ 1170039 w 2792362"/>
                <a:gd name="connsiteY27" fmla="*/ 2490832 h 3154509"/>
                <a:gd name="connsiteX28" fmla="*/ 1199536 w 2792362"/>
                <a:gd name="connsiteY28" fmla="*/ 2535077 h 3154509"/>
                <a:gd name="connsiteX29" fmla="*/ 1288026 w 2792362"/>
                <a:gd name="connsiteY29" fmla="*/ 2608819 h 3154509"/>
                <a:gd name="connsiteX30" fmla="*/ 1317523 w 2792362"/>
                <a:gd name="connsiteY30" fmla="*/ 2653064 h 3154509"/>
                <a:gd name="connsiteX31" fmla="*/ 1406013 w 2792362"/>
                <a:gd name="connsiteY31" fmla="*/ 2682561 h 3154509"/>
                <a:gd name="connsiteX32" fmla="*/ 1479755 w 2792362"/>
                <a:gd name="connsiteY32" fmla="*/ 2756303 h 3154509"/>
                <a:gd name="connsiteX33" fmla="*/ 1568246 w 2792362"/>
                <a:gd name="connsiteY33" fmla="*/ 2844793 h 3154509"/>
                <a:gd name="connsiteX34" fmla="*/ 1612491 w 2792362"/>
                <a:gd name="connsiteY34" fmla="*/ 2889038 h 3154509"/>
                <a:gd name="connsiteX35" fmla="*/ 1700981 w 2792362"/>
                <a:gd name="connsiteY35" fmla="*/ 2933283 h 3154509"/>
                <a:gd name="connsiteX36" fmla="*/ 1774723 w 2792362"/>
                <a:gd name="connsiteY36" fmla="*/ 3021774 h 3154509"/>
                <a:gd name="connsiteX37" fmla="*/ 1818968 w 2792362"/>
                <a:gd name="connsiteY37" fmla="*/ 3066019 h 3154509"/>
                <a:gd name="connsiteX38" fmla="*/ 1951704 w 2792362"/>
                <a:gd name="connsiteY38" fmla="*/ 3125012 h 3154509"/>
                <a:gd name="connsiteX39" fmla="*/ 2099188 w 2792362"/>
                <a:gd name="connsiteY39" fmla="*/ 3154509 h 3154509"/>
                <a:gd name="connsiteX40" fmla="*/ 2497394 w 2792362"/>
                <a:gd name="connsiteY40" fmla="*/ 3139761 h 3154509"/>
                <a:gd name="connsiteX41" fmla="*/ 2600633 w 2792362"/>
                <a:gd name="connsiteY41" fmla="*/ 3125012 h 3154509"/>
                <a:gd name="connsiteX42" fmla="*/ 2718620 w 2792362"/>
                <a:gd name="connsiteY42" fmla="*/ 3110264 h 3154509"/>
                <a:gd name="connsiteX43" fmla="*/ 2762865 w 2792362"/>
                <a:gd name="connsiteY43" fmla="*/ 3095516 h 3154509"/>
                <a:gd name="connsiteX44" fmla="*/ 2777613 w 2792362"/>
                <a:gd name="connsiteY44" fmla="*/ 3051270 h 3154509"/>
                <a:gd name="connsiteX45" fmla="*/ 2792362 w 2792362"/>
                <a:gd name="connsiteY45" fmla="*/ 2977528 h 3154509"/>
                <a:gd name="connsiteX46" fmla="*/ 2777613 w 2792362"/>
                <a:gd name="connsiteY46" fmla="*/ 2815296 h 3154509"/>
                <a:gd name="connsiteX47" fmla="*/ 2733368 w 2792362"/>
                <a:gd name="connsiteY47" fmla="*/ 2682561 h 3154509"/>
                <a:gd name="connsiteX48" fmla="*/ 2703872 w 2792362"/>
                <a:gd name="connsiteY48" fmla="*/ 2594070 h 3154509"/>
                <a:gd name="connsiteX49" fmla="*/ 2689123 w 2792362"/>
                <a:gd name="connsiteY49" fmla="*/ 2549825 h 3154509"/>
                <a:gd name="connsiteX50" fmla="*/ 2659626 w 2792362"/>
                <a:gd name="connsiteY50" fmla="*/ 2505580 h 3154509"/>
                <a:gd name="connsiteX51" fmla="*/ 2615381 w 2792362"/>
                <a:gd name="connsiteY51" fmla="*/ 2417090 h 3154509"/>
                <a:gd name="connsiteX52" fmla="*/ 2600633 w 2792362"/>
                <a:gd name="connsiteY52" fmla="*/ 2372845 h 3154509"/>
                <a:gd name="connsiteX53" fmla="*/ 2556388 w 2792362"/>
                <a:gd name="connsiteY53" fmla="*/ 2328599 h 3154509"/>
                <a:gd name="connsiteX54" fmla="*/ 2526891 w 2792362"/>
                <a:gd name="connsiteY54" fmla="*/ 2284354 h 3154509"/>
                <a:gd name="connsiteX55" fmla="*/ 2482646 w 2792362"/>
                <a:gd name="connsiteY55" fmla="*/ 2240109 h 3154509"/>
                <a:gd name="connsiteX56" fmla="*/ 2453149 w 2792362"/>
                <a:gd name="connsiteY56" fmla="*/ 2195864 h 3154509"/>
                <a:gd name="connsiteX57" fmla="*/ 2320413 w 2792362"/>
                <a:gd name="connsiteY57" fmla="*/ 2107374 h 3154509"/>
                <a:gd name="connsiteX58" fmla="*/ 2276168 w 2792362"/>
                <a:gd name="connsiteY58" fmla="*/ 2077877 h 3154509"/>
                <a:gd name="connsiteX59" fmla="*/ 2246672 w 2792362"/>
                <a:gd name="connsiteY59" fmla="*/ 2033632 h 3154509"/>
                <a:gd name="connsiteX60" fmla="*/ 2202426 w 2792362"/>
                <a:gd name="connsiteY60" fmla="*/ 2018883 h 3154509"/>
                <a:gd name="connsiteX61" fmla="*/ 2158181 w 2792362"/>
                <a:gd name="connsiteY61" fmla="*/ 1989387 h 3154509"/>
                <a:gd name="connsiteX62" fmla="*/ 2113936 w 2792362"/>
                <a:gd name="connsiteY62" fmla="*/ 1974638 h 3154509"/>
                <a:gd name="connsiteX63" fmla="*/ 2025446 w 2792362"/>
                <a:gd name="connsiteY63" fmla="*/ 1915645 h 3154509"/>
                <a:gd name="connsiteX64" fmla="*/ 1981201 w 2792362"/>
                <a:gd name="connsiteY64" fmla="*/ 1886148 h 3154509"/>
                <a:gd name="connsiteX65" fmla="*/ 1907459 w 2792362"/>
                <a:gd name="connsiteY65" fmla="*/ 1797658 h 3154509"/>
                <a:gd name="connsiteX66" fmla="*/ 1804220 w 2792362"/>
                <a:gd name="connsiteY66" fmla="*/ 1679670 h 3154509"/>
                <a:gd name="connsiteX67" fmla="*/ 1759975 w 2792362"/>
                <a:gd name="connsiteY67" fmla="*/ 1591180 h 3154509"/>
                <a:gd name="connsiteX68" fmla="*/ 1730478 w 2792362"/>
                <a:gd name="connsiteY68" fmla="*/ 1502690 h 3154509"/>
                <a:gd name="connsiteX69" fmla="*/ 1700981 w 2792362"/>
                <a:gd name="connsiteY69" fmla="*/ 1414199 h 3154509"/>
                <a:gd name="connsiteX70" fmla="*/ 1686233 w 2792362"/>
                <a:gd name="connsiteY70" fmla="*/ 1369954 h 3154509"/>
                <a:gd name="connsiteX71" fmla="*/ 1612491 w 2792362"/>
                <a:gd name="connsiteY71" fmla="*/ 1281464 h 3154509"/>
                <a:gd name="connsiteX72" fmla="*/ 1538749 w 2792362"/>
                <a:gd name="connsiteY72" fmla="*/ 1207722 h 3154509"/>
                <a:gd name="connsiteX73" fmla="*/ 1509252 w 2792362"/>
                <a:gd name="connsiteY73" fmla="*/ 1163477 h 3154509"/>
                <a:gd name="connsiteX74" fmla="*/ 1465007 w 2792362"/>
                <a:gd name="connsiteY74" fmla="*/ 1148728 h 3154509"/>
                <a:gd name="connsiteX75" fmla="*/ 1435510 w 2792362"/>
                <a:gd name="connsiteY75" fmla="*/ 1060238 h 3154509"/>
                <a:gd name="connsiteX76" fmla="*/ 1420762 w 2792362"/>
                <a:gd name="connsiteY76" fmla="*/ 1015993 h 3154509"/>
                <a:gd name="connsiteX77" fmla="*/ 1391265 w 2792362"/>
                <a:gd name="connsiteY77" fmla="*/ 898006 h 3154509"/>
                <a:gd name="connsiteX78" fmla="*/ 1347020 w 2792362"/>
                <a:gd name="connsiteY78" fmla="*/ 750522 h 3154509"/>
                <a:gd name="connsiteX79" fmla="*/ 1332272 w 2792362"/>
                <a:gd name="connsiteY79" fmla="*/ 558793 h 3154509"/>
                <a:gd name="connsiteX80" fmla="*/ 1317523 w 2792362"/>
                <a:gd name="connsiteY80" fmla="*/ 514548 h 3154509"/>
                <a:gd name="connsiteX81" fmla="*/ 1302775 w 2792362"/>
                <a:gd name="connsiteY81" fmla="*/ 426058 h 3154509"/>
                <a:gd name="connsiteX82" fmla="*/ 1273278 w 2792362"/>
                <a:gd name="connsiteY82" fmla="*/ 337567 h 3154509"/>
                <a:gd name="connsiteX83" fmla="*/ 1258530 w 2792362"/>
                <a:gd name="connsiteY83" fmla="*/ 278574 h 3154509"/>
                <a:gd name="connsiteX84" fmla="*/ 1312606 w 2792362"/>
                <a:gd name="connsiteY84" fmla="*/ 253995 h 3154509"/>
                <a:gd name="connsiteX85" fmla="*/ 1312606 w 2792362"/>
                <a:gd name="connsiteY85" fmla="*/ 101594 h 3154509"/>
                <a:gd name="connsiteX86" fmla="*/ 1388806 w 2792362"/>
                <a:gd name="connsiteY86" fmla="*/ 25395 h 3154509"/>
                <a:gd name="connsiteX87" fmla="*/ 1312606 w 2792362"/>
                <a:gd name="connsiteY87" fmla="*/ 25394 h 3154509"/>
                <a:gd name="connsiteX88" fmla="*/ 1160206 w 2792362"/>
                <a:gd name="connsiteY88" fmla="*/ 25395 h 3154509"/>
                <a:gd name="connsiteX89" fmla="*/ 1096297 w 2792362"/>
                <a:gd name="connsiteY89" fmla="*/ 27851 h 3154509"/>
                <a:gd name="connsiteX90" fmla="*/ 855406 w 2792362"/>
                <a:gd name="connsiteY90" fmla="*/ 25394 h 3154509"/>
                <a:gd name="connsiteX91" fmla="*/ 550606 w 2792362"/>
                <a:gd name="connsiteY91" fmla="*/ 25394 h 3154509"/>
                <a:gd name="connsiteX92" fmla="*/ 226142 w 2792362"/>
                <a:gd name="connsiteY92" fmla="*/ 27851 h 3154509"/>
                <a:gd name="connsiteX93" fmla="*/ 93406 w 2792362"/>
                <a:gd name="connsiteY93" fmla="*/ 25394 h 3154509"/>
                <a:gd name="connsiteX94" fmla="*/ 17206 w 2792362"/>
                <a:gd name="connsiteY94" fmla="*/ 25393 h 3154509"/>
                <a:gd name="connsiteX95" fmla="*/ 93406 w 2792362"/>
                <a:gd name="connsiteY95" fmla="*/ 25394 h 3154509"/>
                <a:gd name="connsiteX0" fmla="*/ 93406 w 2792362"/>
                <a:gd name="connsiteY0" fmla="*/ 25394 h 3154509"/>
                <a:gd name="connsiteX1" fmla="*/ 93406 w 2792362"/>
                <a:gd name="connsiteY1" fmla="*/ 101594 h 3154509"/>
                <a:gd name="connsiteX2" fmla="*/ 93406 w 2792362"/>
                <a:gd name="connsiteY2" fmla="*/ 330194 h 3154509"/>
                <a:gd name="connsiteX3" fmla="*/ 93406 w 2792362"/>
                <a:gd name="connsiteY3" fmla="*/ 482594 h 3154509"/>
                <a:gd name="connsiteX4" fmla="*/ 78659 w 2792362"/>
                <a:gd name="connsiteY4" fmla="*/ 617787 h 3154509"/>
                <a:gd name="connsiteX5" fmla="*/ 108155 w 2792362"/>
                <a:gd name="connsiteY5" fmla="*/ 662032 h 3154509"/>
                <a:gd name="connsiteX6" fmla="*/ 122904 w 2792362"/>
                <a:gd name="connsiteY6" fmla="*/ 735774 h 3154509"/>
                <a:gd name="connsiteX7" fmla="*/ 137652 w 2792362"/>
                <a:gd name="connsiteY7" fmla="*/ 824264 h 3154509"/>
                <a:gd name="connsiteX8" fmla="*/ 240891 w 2792362"/>
                <a:gd name="connsiteY8" fmla="*/ 956999 h 3154509"/>
                <a:gd name="connsiteX9" fmla="*/ 270388 w 2792362"/>
                <a:gd name="connsiteY9" fmla="*/ 1001245 h 3154509"/>
                <a:gd name="connsiteX10" fmla="*/ 285136 w 2792362"/>
                <a:gd name="connsiteY10" fmla="*/ 1104483 h 3154509"/>
                <a:gd name="connsiteX11" fmla="*/ 344130 w 2792362"/>
                <a:gd name="connsiteY11" fmla="*/ 1192974 h 3154509"/>
                <a:gd name="connsiteX12" fmla="*/ 358878 w 2792362"/>
                <a:gd name="connsiteY12" fmla="*/ 1266716 h 3154509"/>
                <a:gd name="connsiteX13" fmla="*/ 417872 w 2792362"/>
                <a:gd name="connsiteY13" fmla="*/ 1355206 h 3154509"/>
                <a:gd name="connsiteX14" fmla="*/ 476865 w 2792362"/>
                <a:gd name="connsiteY14" fmla="*/ 1487941 h 3154509"/>
                <a:gd name="connsiteX15" fmla="*/ 550607 w 2792362"/>
                <a:gd name="connsiteY15" fmla="*/ 1620677 h 3154509"/>
                <a:gd name="connsiteX16" fmla="*/ 594852 w 2792362"/>
                <a:gd name="connsiteY16" fmla="*/ 1650174 h 3154509"/>
                <a:gd name="connsiteX17" fmla="*/ 609601 w 2792362"/>
                <a:gd name="connsiteY17" fmla="*/ 1694419 h 3154509"/>
                <a:gd name="connsiteX18" fmla="*/ 668594 w 2792362"/>
                <a:gd name="connsiteY18" fmla="*/ 1782909 h 3154509"/>
                <a:gd name="connsiteX19" fmla="*/ 683342 w 2792362"/>
                <a:gd name="connsiteY19" fmla="*/ 1827154 h 3154509"/>
                <a:gd name="connsiteX20" fmla="*/ 771833 w 2792362"/>
                <a:gd name="connsiteY20" fmla="*/ 1959890 h 3154509"/>
                <a:gd name="connsiteX21" fmla="*/ 801330 w 2792362"/>
                <a:gd name="connsiteY21" fmla="*/ 2004135 h 3154509"/>
                <a:gd name="connsiteX22" fmla="*/ 830826 w 2792362"/>
                <a:gd name="connsiteY22" fmla="*/ 2077877 h 3154509"/>
                <a:gd name="connsiteX23" fmla="*/ 963562 w 2792362"/>
                <a:gd name="connsiteY23" fmla="*/ 2195864 h 3154509"/>
                <a:gd name="connsiteX24" fmla="*/ 1037304 w 2792362"/>
                <a:gd name="connsiteY24" fmla="*/ 2328599 h 3154509"/>
                <a:gd name="connsiteX25" fmla="*/ 1096297 w 2792362"/>
                <a:gd name="connsiteY25" fmla="*/ 2417090 h 3154509"/>
                <a:gd name="connsiteX26" fmla="*/ 1125794 w 2792362"/>
                <a:gd name="connsiteY26" fmla="*/ 2461335 h 3154509"/>
                <a:gd name="connsiteX27" fmla="*/ 1170039 w 2792362"/>
                <a:gd name="connsiteY27" fmla="*/ 2490832 h 3154509"/>
                <a:gd name="connsiteX28" fmla="*/ 1199536 w 2792362"/>
                <a:gd name="connsiteY28" fmla="*/ 2535077 h 3154509"/>
                <a:gd name="connsiteX29" fmla="*/ 1288026 w 2792362"/>
                <a:gd name="connsiteY29" fmla="*/ 2608819 h 3154509"/>
                <a:gd name="connsiteX30" fmla="*/ 1317523 w 2792362"/>
                <a:gd name="connsiteY30" fmla="*/ 2653064 h 3154509"/>
                <a:gd name="connsiteX31" fmla="*/ 1406013 w 2792362"/>
                <a:gd name="connsiteY31" fmla="*/ 2682561 h 3154509"/>
                <a:gd name="connsiteX32" fmla="*/ 1479755 w 2792362"/>
                <a:gd name="connsiteY32" fmla="*/ 2756303 h 3154509"/>
                <a:gd name="connsiteX33" fmla="*/ 1568246 w 2792362"/>
                <a:gd name="connsiteY33" fmla="*/ 2844793 h 3154509"/>
                <a:gd name="connsiteX34" fmla="*/ 1612491 w 2792362"/>
                <a:gd name="connsiteY34" fmla="*/ 2889038 h 3154509"/>
                <a:gd name="connsiteX35" fmla="*/ 1700981 w 2792362"/>
                <a:gd name="connsiteY35" fmla="*/ 2933283 h 3154509"/>
                <a:gd name="connsiteX36" fmla="*/ 1774723 w 2792362"/>
                <a:gd name="connsiteY36" fmla="*/ 3021774 h 3154509"/>
                <a:gd name="connsiteX37" fmla="*/ 1818968 w 2792362"/>
                <a:gd name="connsiteY37" fmla="*/ 3066019 h 3154509"/>
                <a:gd name="connsiteX38" fmla="*/ 1951704 w 2792362"/>
                <a:gd name="connsiteY38" fmla="*/ 3125012 h 3154509"/>
                <a:gd name="connsiteX39" fmla="*/ 2099188 w 2792362"/>
                <a:gd name="connsiteY39" fmla="*/ 3154509 h 3154509"/>
                <a:gd name="connsiteX40" fmla="*/ 2497394 w 2792362"/>
                <a:gd name="connsiteY40" fmla="*/ 3139761 h 3154509"/>
                <a:gd name="connsiteX41" fmla="*/ 2600633 w 2792362"/>
                <a:gd name="connsiteY41" fmla="*/ 3125012 h 3154509"/>
                <a:gd name="connsiteX42" fmla="*/ 2718620 w 2792362"/>
                <a:gd name="connsiteY42" fmla="*/ 3110264 h 3154509"/>
                <a:gd name="connsiteX43" fmla="*/ 2762865 w 2792362"/>
                <a:gd name="connsiteY43" fmla="*/ 3095516 h 3154509"/>
                <a:gd name="connsiteX44" fmla="*/ 2777613 w 2792362"/>
                <a:gd name="connsiteY44" fmla="*/ 3051270 h 3154509"/>
                <a:gd name="connsiteX45" fmla="*/ 2792362 w 2792362"/>
                <a:gd name="connsiteY45" fmla="*/ 2977528 h 3154509"/>
                <a:gd name="connsiteX46" fmla="*/ 2777613 w 2792362"/>
                <a:gd name="connsiteY46" fmla="*/ 2815296 h 3154509"/>
                <a:gd name="connsiteX47" fmla="*/ 2733368 w 2792362"/>
                <a:gd name="connsiteY47" fmla="*/ 2682561 h 3154509"/>
                <a:gd name="connsiteX48" fmla="*/ 2703872 w 2792362"/>
                <a:gd name="connsiteY48" fmla="*/ 2594070 h 3154509"/>
                <a:gd name="connsiteX49" fmla="*/ 2689123 w 2792362"/>
                <a:gd name="connsiteY49" fmla="*/ 2549825 h 3154509"/>
                <a:gd name="connsiteX50" fmla="*/ 2659626 w 2792362"/>
                <a:gd name="connsiteY50" fmla="*/ 2505580 h 3154509"/>
                <a:gd name="connsiteX51" fmla="*/ 2615381 w 2792362"/>
                <a:gd name="connsiteY51" fmla="*/ 2417090 h 3154509"/>
                <a:gd name="connsiteX52" fmla="*/ 2600633 w 2792362"/>
                <a:gd name="connsiteY52" fmla="*/ 2372845 h 3154509"/>
                <a:gd name="connsiteX53" fmla="*/ 2556388 w 2792362"/>
                <a:gd name="connsiteY53" fmla="*/ 2328599 h 3154509"/>
                <a:gd name="connsiteX54" fmla="*/ 2526891 w 2792362"/>
                <a:gd name="connsiteY54" fmla="*/ 2284354 h 3154509"/>
                <a:gd name="connsiteX55" fmla="*/ 2482646 w 2792362"/>
                <a:gd name="connsiteY55" fmla="*/ 2240109 h 3154509"/>
                <a:gd name="connsiteX56" fmla="*/ 2453149 w 2792362"/>
                <a:gd name="connsiteY56" fmla="*/ 2195864 h 3154509"/>
                <a:gd name="connsiteX57" fmla="*/ 2320413 w 2792362"/>
                <a:gd name="connsiteY57" fmla="*/ 2107374 h 3154509"/>
                <a:gd name="connsiteX58" fmla="*/ 2276168 w 2792362"/>
                <a:gd name="connsiteY58" fmla="*/ 2077877 h 3154509"/>
                <a:gd name="connsiteX59" fmla="*/ 2246672 w 2792362"/>
                <a:gd name="connsiteY59" fmla="*/ 2033632 h 3154509"/>
                <a:gd name="connsiteX60" fmla="*/ 2202426 w 2792362"/>
                <a:gd name="connsiteY60" fmla="*/ 2018883 h 3154509"/>
                <a:gd name="connsiteX61" fmla="*/ 2158181 w 2792362"/>
                <a:gd name="connsiteY61" fmla="*/ 1989387 h 3154509"/>
                <a:gd name="connsiteX62" fmla="*/ 2113936 w 2792362"/>
                <a:gd name="connsiteY62" fmla="*/ 1974638 h 3154509"/>
                <a:gd name="connsiteX63" fmla="*/ 2025446 w 2792362"/>
                <a:gd name="connsiteY63" fmla="*/ 1915645 h 3154509"/>
                <a:gd name="connsiteX64" fmla="*/ 1981201 w 2792362"/>
                <a:gd name="connsiteY64" fmla="*/ 1886148 h 3154509"/>
                <a:gd name="connsiteX65" fmla="*/ 1907459 w 2792362"/>
                <a:gd name="connsiteY65" fmla="*/ 1797658 h 3154509"/>
                <a:gd name="connsiteX66" fmla="*/ 1804220 w 2792362"/>
                <a:gd name="connsiteY66" fmla="*/ 1679670 h 3154509"/>
                <a:gd name="connsiteX67" fmla="*/ 1759975 w 2792362"/>
                <a:gd name="connsiteY67" fmla="*/ 1591180 h 3154509"/>
                <a:gd name="connsiteX68" fmla="*/ 1730478 w 2792362"/>
                <a:gd name="connsiteY68" fmla="*/ 1502690 h 3154509"/>
                <a:gd name="connsiteX69" fmla="*/ 1700981 w 2792362"/>
                <a:gd name="connsiteY69" fmla="*/ 1414199 h 3154509"/>
                <a:gd name="connsiteX70" fmla="*/ 1686233 w 2792362"/>
                <a:gd name="connsiteY70" fmla="*/ 1369954 h 3154509"/>
                <a:gd name="connsiteX71" fmla="*/ 1612491 w 2792362"/>
                <a:gd name="connsiteY71" fmla="*/ 1281464 h 3154509"/>
                <a:gd name="connsiteX72" fmla="*/ 1538749 w 2792362"/>
                <a:gd name="connsiteY72" fmla="*/ 1207722 h 3154509"/>
                <a:gd name="connsiteX73" fmla="*/ 1509252 w 2792362"/>
                <a:gd name="connsiteY73" fmla="*/ 1163477 h 3154509"/>
                <a:gd name="connsiteX74" fmla="*/ 1465007 w 2792362"/>
                <a:gd name="connsiteY74" fmla="*/ 1148728 h 3154509"/>
                <a:gd name="connsiteX75" fmla="*/ 1435510 w 2792362"/>
                <a:gd name="connsiteY75" fmla="*/ 1060238 h 3154509"/>
                <a:gd name="connsiteX76" fmla="*/ 1420762 w 2792362"/>
                <a:gd name="connsiteY76" fmla="*/ 1015993 h 3154509"/>
                <a:gd name="connsiteX77" fmla="*/ 1391265 w 2792362"/>
                <a:gd name="connsiteY77" fmla="*/ 898006 h 3154509"/>
                <a:gd name="connsiteX78" fmla="*/ 1347020 w 2792362"/>
                <a:gd name="connsiteY78" fmla="*/ 750522 h 3154509"/>
                <a:gd name="connsiteX79" fmla="*/ 1332272 w 2792362"/>
                <a:gd name="connsiteY79" fmla="*/ 558793 h 3154509"/>
                <a:gd name="connsiteX80" fmla="*/ 1317523 w 2792362"/>
                <a:gd name="connsiteY80" fmla="*/ 514548 h 3154509"/>
                <a:gd name="connsiteX81" fmla="*/ 1302775 w 2792362"/>
                <a:gd name="connsiteY81" fmla="*/ 426058 h 3154509"/>
                <a:gd name="connsiteX82" fmla="*/ 1273278 w 2792362"/>
                <a:gd name="connsiteY82" fmla="*/ 337567 h 3154509"/>
                <a:gd name="connsiteX83" fmla="*/ 1258530 w 2792362"/>
                <a:gd name="connsiteY83" fmla="*/ 278574 h 3154509"/>
                <a:gd name="connsiteX84" fmla="*/ 1312606 w 2792362"/>
                <a:gd name="connsiteY84" fmla="*/ 253995 h 3154509"/>
                <a:gd name="connsiteX85" fmla="*/ 1388806 w 2792362"/>
                <a:gd name="connsiteY85" fmla="*/ 177795 h 3154509"/>
                <a:gd name="connsiteX86" fmla="*/ 1388806 w 2792362"/>
                <a:gd name="connsiteY86" fmla="*/ 25395 h 3154509"/>
                <a:gd name="connsiteX87" fmla="*/ 1312606 w 2792362"/>
                <a:gd name="connsiteY87" fmla="*/ 25394 h 3154509"/>
                <a:gd name="connsiteX88" fmla="*/ 1160206 w 2792362"/>
                <a:gd name="connsiteY88" fmla="*/ 25395 h 3154509"/>
                <a:gd name="connsiteX89" fmla="*/ 1096297 w 2792362"/>
                <a:gd name="connsiteY89" fmla="*/ 27851 h 3154509"/>
                <a:gd name="connsiteX90" fmla="*/ 855406 w 2792362"/>
                <a:gd name="connsiteY90" fmla="*/ 25394 h 3154509"/>
                <a:gd name="connsiteX91" fmla="*/ 550606 w 2792362"/>
                <a:gd name="connsiteY91" fmla="*/ 25394 h 3154509"/>
                <a:gd name="connsiteX92" fmla="*/ 226142 w 2792362"/>
                <a:gd name="connsiteY92" fmla="*/ 27851 h 3154509"/>
                <a:gd name="connsiteX93" fmla="*/ 93406 w 2792362"/>
                <a:gd name="connsiteY93" fmla="*/ 25394 h 3154509"/>
                <a:gd name="connsiteX94" fmla="*/ 17206 w 2792362"/>
                <a:gd name="connsiteY94" fmla="*/ 25393 h 3154509"/>
                <a:gd name="connsiteX95" fmla="*/ 93406 w 2792362"/>
                <a:gd name="connsiteY95" fmla="*/ 25394 h 3154509"/>
                <a:gd name="connsiteX0" fmla="*/ 93406 w 2792362"/>
                <a:gd name="connsiteY0" fmla="*/ 25394 h 3154509"/>
                <a:gd name="connsiteX1" fmla="*/ 93406 w 2792362"/>
                <a:gd name="connsiteY1" fmla="*/ 101594 h 3154509"/>
                <a:gd name="connsiteX2" fmla="*/ 93406 w 2792362"/>
                <a:gd name="connsiteY2" fmla="*/ 330194 h 3154509"/>
                <a:gd name="connsiteX3" fmla="*/ 93406 w 2792362"/>
                <a:gd name="connsiteY3" fmla="*/ 482594 h 3154509"/>
                <a:gd name="connsiteX4" fmla="*/ 78659 w 2792362"/>
                <a:gd name="connsiteY4" fmla="*/ 617787 h 3154509"/>
                <a:gd name="connsiteX5" fmla="*/ 108155 w 2792362"/>
                <a:gd name="connsiteY5" fmla="*/ 662032 h 3154509"/>
                <a:gd name="connsiteX6" fmla="*/ 122904 w 2792362"/>
                <a:gd name="connsiteY6" fmla="*/ 735774 h 3154509"/>
                <a:gd name="connsiteX7" fmla="*/ 137652 w 2792362"/>
                <a:gd name="connsiteY7" fmla="*/ 824264 h 3154509"/>
                <a:gd name="connsiteX8" fmla="*/ 240891 w 2792362"/>
                <a:gd name="connsiteY8" fmla="*/ 956999 h 3154509"/>
                <a:gd name="connsiteX9" fmla="*/ 270388 w 2792362"/>
                <a:gd name="connsiteY9" fmla="*/ 1001245 h 3154509"/>
                <a:gd name="connsiteX10" fmla="*/ 285136 w 2792362"/>
                <a:gd name="connsiteY10" fmla="*/ 1104483 h 3154509"/>
                <a:gd name="connsiteX11" fmla="*/ 344130 w 2792362"/>
                <a:gd name="connsiteY11" fmla="*/ 1192974 h 3154509"/>
                <a:gd name="connsiteX12" fmla="*/ 358878 w 2792362"/>
                <a:gd name="connsiteY12" fmla="*/ 1266716 h 3154509"/>
                <a:gd name="connsiteX13" fmla="*/ 417872 w 2792362"/>
                <a:gd name="connsiteY13" fmla="*/ 1355206 h 3154509"/>
                <a:gd name="connsiteX14" fmla="*/ 476865 w 2792362"/>
                <a:gd name="connsiteY14" fmla="*/ 1487941 h 3154509"/>
                <a:gd name="connsiteX15" fmla="*/ 550607 w 2792362"/>
                <a:gd name="connsiteY15" fmla="*/ 1620677 h 3154509"/>
                <a:gd name="connsiteX16" fmla="*/ 594852 w 2792362"/>
                <a:gd name="connsiteY16" fmla="*/ 1650174 h 3154509"/>
                <a:gd name="connsiteX17" fmla="*/ 609601 w 2792362"/>
                <a:gd name="connsiteY17" fmla="*/ 1694419 h 3154509"/>
                <a:gd name="connsiteX18" fmla="*/ 668594 w 2792362"/>
                <a:gd name="connsiteY18" fmla="*/ 1782909 h 3154509"/>
                <a:gd name="connsiteX19" fmla="*/ 683342 w 2792362"/>
                <a:gd name="connsiteY19" fmla="*/ 1827154 h 3154509"/>
                <a:gd name="connsiteX20" fmla="*/ 771833 w 2792362"/>
                <a:gd name="connsiteY20" fmla="*/ 1959890 h 3154509"/>
                <a:gd name="connsiteX21" fmla="*/ 801330 w 2792362"/>
                <a:gd name="connsiteY21" fmla="*/ 2004135 h 3154509"/>
                <a:gd name="connsiteX22" fmla="*/ 830826 w 2792362"/>
                <a:gd name="connsiteY22" fmla="*/ 2077877 h 3154509"/>
                <a:gd name="connsiteX23" fmla="*/ 963562 w 2792362"/>
                <a:gd name="connsiteY23" fmla="*/ 2195864 h 3154509"/>
                <a:gd name="connsiteX24" fmla="*/ 1037304 w 2792362"/>
                <a:gd name="connsiteY24" fmla="*/ 2328599 h 3154509"/>
                <a:gd name="connsiteX25" fmla="*/ 1096297 w 2792362"/>
                <a:gd name="connsiteY25" fmla="*/ 2417090 h 3154509"/>
                <a:gd name="connsiteX26" fmla="*/ 1125794 w 2792362"/>
                <a:gd name="connsiteY26" fmla="*/ 2461335 h 3154509"/>
                <a:gd name="connsiteX27" fmla="*/ 1170039 w 2792362"/>
                <a:gd name="connsiteY27" fmla="*/ 2490832 h 3154509"/>
                <a:gd name="connsiteX28" fmla="*/ 1199536 w 2792362"/>
                <a:gd name="connsiteY28" fmla="*/ 2535077 h 3154509"/>
                <a:gd name="connsiteX29" fmla="*/ 1288026 w 2792362"/>
                <a:gd name="connsiteY29" fmla="*/ 2608819 h 3154509"/>
                <a:gd name="connsiteX30" fmla="*/ 1317523 w 2792362"/>
                <a:gd name="connsiteY30" fmla="*/ 2653064 h 3154509"/>
                <a:gd name="connsiteX31" fmla="*/ 1406013 w 2792362"/>
                <a:gd name="connsiteY31" fmla="*/ 2682561 h 3154509"/>
                <a:gd name="connsiteX32" fmla="*/ 1479755 w 2792362"/>
                <a:gd name="connsiteY32" fmla="*/ 2756303 h 3154509"/>
                <a:gd name="connsiteX33" fmla="*/ 1568246 w 2792362"/>
                <a:gd name="connsiteY33" fmla="*/ 2844793 h 3154509"/>
                <a:gd name="connsiteX34" fmla="*/ 1612491 w 2792362"/>
                <a:gd name="connsiteY34" fmla="*/ 2889038 h 3154509"/>
                <a:gd name="connsiteX35" fmla="*/ 1700981 w 2792362"/>
                <a:gd name="connsiteY35" fmla="*/ 2933283 h 3154509"/>
                <a:gd name="connsiteX36" fmla="*/ 1774723 w 2792362"/>
                <a:gd name="connsiteY36" fmla="*/ 3021774 h 3154509"/>
                <a:gd name="connsiteX37" fmla="*/ 1818968 w 2792362"/>
                <a:gd name="connsiteY37" fmla="*/ 3066019 h 3154509"/>
                <a:gd name="connsiteX38" fmla="*/ 1951704 w 2792362"/>
                <a:gd name="connsiteY38" fmla="*/ 3125012 h 3154509"/>
                <a:gd name="connsiteX39" fmla="*/ 2099188 w 2792362"/>
                <a:gd name="connsiteY39" fmla="*/ 3154509 h 3154509"/>
                <a:gd name="connsiteX40" fmla="*/ 2497394 w 2792362"/>
                <a:gd name="connsiteY40" fmla="*/ 3139761 h 3154509"/>
                <a:gd name="connsiteX41" fmla="*/ 2600633 w 2792362"/>
                <a:gd name="connsiteY41" fmla="*/ 3125012 h 3154509"/>
                <a:gd name="connsiteX42" fmla="*/ 2718620 w 2792362"/>
                <a:gd name="connsiteY42" fmla="*/ 3110264 h 3154509"/>
                <a:gd name="connsiteX43" fmla="*/ 2762865 w 2792362"/>
                <a:gd name="connsiteY43" fmla="*/ 3095516 h 3154509"/>
                <a:gd name="connsiteX44" fmla="*/ 2777613 w 2792362"/>
                <a:gd name="connsiteY44" fmla="*/ 3051270 h 3154509"/>
                <a:gd name="connsiteX45" fmla="*/ 2792362 w 2792362"/>
                <a:gd name="connsiteY45" fmla="*/ 2977528 h 3154509"/>
                <a:gd name="connsiteX46" fmla="*/ 2777613 w 2792362"/>
                <a:gd name="connsiteY46" fmla="*/ 2815296 h 3154509"/>
                <a:gd name="connsiteX47" fmla="*/ 2733368 w 2792362"/>
                <a:gd name="connsiteY47" fmla="*/ 2682561 h 3154509"/>
                <a:gd name="connsiteX48" fmla="*/ 2703872 w 2792362"/>
                <a:gd name="connsiteY48" fmla="*/ 2594070 h 3154509"/>
                <a:gd name="connsiteX49" fmla="*/ 2689123 w 2792362"/>
                <a:gd name="connsiteY49" fmla="*/ 2549825 h 3154509"/>
                <a:gd name="connsiteX50" fmla="*/ 2659626 w 2792362"/>
                <a:gd name="connsiteY50" fmla="*/ 2505580 h 3154509"/>
                <a:gd name="connsiteX51" fmla="*/ 2615381 w 2792362"/>
                <a:gd name="connsiteY51" fmla="*/ 2417090 h 3154509"/>
                <a:gd name="connsiteX52" fmla="*/ 2600633 w 2792362"/>
                <a:gd name="connsiteY52" fmla="*/ 2372845 h 3154509"/>
                <a:gd name="connsiteX53" fmla="*/ 2556388 w 2792362"/>
                <a:gd name="connsiteY53" fmla="*/ 2328599 h 3154509"/>
                <a:gd name="connsiteX54" fmla="*/ 2526891 w 2792362"/>
                <a:gd name="connsiteY54" fmla="*/ 2284354 h 3154509"/>
                <a:gd name="connsiteX55" fmla="*/ 2482646 w 2792362"/>
                <a:gd name="connsiteY55" fmla="*/ 2240109 h 3154509"/>
                <a:gd name="connsiteX56" fmla="*/ 2453149 w 2792362"/>
                <a:gd name="connsiteY56" fmla="*/ 2195864 h 3154509"/>
                <a:gd name="connsiteX57" fmla="*/ 2320413 w 2792362"/>
                <a:gd name="connsiteY57" fmla="*/ 2107374 h 3154509"/>
                <a:gd name="connsiteX58" fmla="*/ 2276168 w 2792362"/>
                <a:gd name="connsiteY58" fmla="*/ 2077877 h 3154509"/>
                <a:gd name="connsiteX59" fmla="*/ 2246672 w 2792362"/>
                <a:gd name="connsiteY59" fmla="*/ 2033632 h 3154509"/>
                <a:gd name="connsiteX60" fmla="*/ 2202426 w 2792362"/>
                <a:gd name="connsiteY60" fmla="*/ 2018883 h 3154509"/>
                <a:gd name="connsiteX61" fmla="*/ 2158181 w 2792362"/>
                <a:gd name="connsiteY61" fmla="*/ 1989387 h 3154509"/>
                <a:gd name="connsiteX62" fmla="*/ 2113936 w 2792362"/>
                <a:gd name="connsiteY62" fmla="*/ 1974638 h 3154509"/>
                <a:gd name="connsiteX63" fmla="*/ 2025446 w 2792362"/>
                <a:gd name="connsiteY63" fmla="*/ 1915645 h 3154509"/>
                <a:gd name="connsiteX64" fmla="*/ 1981201 w 2792362"/>
                <a:gd name="connsiteY64" fmla="*/ 1886148 h 3154509"/>
                <a:gd name="connsiteX65" fmla="*/ 1907459 w 2792362"/>
                <a:gd name="connsiteY65" fmla="*/ 1797658 h 3154509"/>
                <a:gd name="connsiteX66" fmla="*/ 1804220 w 2792362"/>
                <a:gd name="connsiteY66" fmla="*/ 1679670 h 3154509"/>
                <a:gd name="connsiteX67" fmla="*/ 1759975 w 2792362"/>
                <a:gd name="connsiteY67" fmla="*/ 1591180 h 3154509"/>
                <a:gd name="connsiteX68" fmla="*/ 1730478 w 2792362"/>
                <a:gd name="connsiteY68" fmla="*/ 1502690 h 3154509"/>
                <a:gd name="connsiteX69" fmla="*/ 1700981 w 2792362"/>
                <a:gd name="connsiteY69" fmla="*/ 1414199 h 3154509"/>
                <a:gd name="connsiteX70" fmla="*/ 1686233 w 2792362"/>
                <a:gd name="connsiteY70" fmla="*/ 1369954 h 3154509"/>
                <a:gd name="connsiteX71" fmla="*/ 1612491 w 2792362"/>
                <a:gd name="connsiteY71" fmla="*/ 1281464 h 3154509"/>
                <a:gd name="connsiteX72" fmla="*/ 1538749 w 2792362"/>
                <a:gd name="connsiteY72" fmla="*/ 1207722 h 3154509"/>
                <a:gd name="connsiteX73" fmla="*/ 1509252 w 2792362"/>
                <a:gd name="connsiteY73" fmla="*/ 1163477 h 3154509"/>
                <a:gd name="connsiteX74" fmla="*/ 1465007 w 2792362"/>
                <a:gd name="connsiteY74" fmla="*/ 1148728 h 3154509"/>
                <a:gd name="connsiteX75" fmla="*/ 1435510 w 2792362"/>
                <a:gd name="connsiteY75" fmla="*/ 1060238 h 3154509"/>
                <a:gd name="connsiteX76" fmla="*/ 1420762 w 2792362"/>
                <a:gd name="connsiteY76" fmla="*/ 1015993 h 3154509"/>
                <a:gd name="connsiteX77" fmla="*/ 1391265 w 2792362"/>
                <a:gd name="connsiteY77" fmla="*/ 898006 h 3154509"/>
                <a:gd name="connsiteX78" fmla="*/ 1347020 w 2792362"/>
                <a:gd name="connsiteY78" fmla="*/ 750522 h 3154509"/>
                <a:gd name="connsiteX79" fmla="*/ 1332272 w 2792362"/>
                <a:gd name="connsiteY79" fmla="*/ 558793 h 3154509"/>
                <a:gd name="connsiteX80" fmla="*/ 1317523 w 2792362"/>
                <a:gd name="connsiteY80" fmla="*/ 514548 h 3154509"/>
                <a:gd name="connsiteX81" fmla="*/ 1302775 w 2792362"/>
                <a:gd name="connsiteY81" fmla="*/ 426058 h 3154509"/>
                <a:gd name="connsiteX82" fmla="*/ 1273278 w 2792362"/>
                <a:gd name="connsiteY82" fmla="*/ 337567 h 3154509"/>
                <a:gd name="connsiteX83" fmla="*/ 1258530 w 2792362"/>
                <a:gd name="connsiteY83" fmla="*/ 278574 h 3154509"/>
                <a:gd name="connsiteX84" fmla="*/ 1388806 w 2792362"/>
                <a:gd name="connsiteY84" fmla="*/ 177795 h 3154509"/>
                <a:gd name="connsiteX85" fmla="*/ 1388806 w 2792362"/>
                <a:gd name="connsiteY85" fmla="*/ 25395 h 3154509"/>
                <a:gd name="connsiteX86" fmla="*/ 1312606 w 2792362"/>
                <a:gd name="connsiteY86" fmla="*/ 25394 h 3154509"/>
                <a:gd name="connsiteX87" fmla="*/ 1160206 w 2792362"/>
                <a:gd name="connsiteY87" fmla="*/ 25395 h 3154509"/>
                <a:gd name="connsiteX88" fmla="*/ 1096297 w 2792362"/>
                <a:gd name="connsiteY88" fmla="*/ 27851 h 3154509"/>
                <a:gd name="connsiteX89" fmla="*/ 855406 w 2792362"/>
                <a:gd name="connsiteY89" fmla="*/ 25394 h 3154509"/>
                <a:gd name="connsiteX90" fmla="*/ 550606 w 2792362"/>
                <a:gd name="connsiteY90" fmla="*/ 25394 h 3154509"/>
                <a:gd name="connsiteX91" fmla="*/ 226142 w 2792362"/>
                <a:gd name="connsiteY91" fmla="*/ 27851 h 3154509"/>
                <a:gd name="connsiteX92" fmla="*/ 93406 w 2792362"/>
                <a:gd name="connsiteY92" fmla="*/ 25394 h 3154509"/>
                <a:gd name="connsiteX93" fmla="*/ 17206 w 2792362"/>
                <a:gd name="connsiteY93" fmla="*/ 25393 h 3154509"/>
                <a:gd name="connsiteX94" fmla="*/ 93406 w 2792362"/>
                <a:gd name="connsiteY94" fmla="*/ 25394 h 3154509"/>
                <a:gd name="connsiteX0" fmla="*/ 93406 w 2792362"/>
                <a:gd name="connsiteY0" fmla="*/ 25394 h 3154509"/>
                <a:gd name="connsiteX1" fmla="*/ 93406 w 2792362"/>
                <a:gd name="connsiteY1" fmla="*/ 101594 h 3154509"/>
                <a:gd name="connsiteX2" fmla="*/ 93406 w 2792362"/>
                <a:gd name="connsiteY2" fmla="*/ 330194 h 3154509"/>
                <a:gd name="connsiteX3" fmla="*/ 93406 w 2792362"/>
                <a:gd name="connsiteY3" fmla="*/ 482594 h 3154509"/>
                <a:gd name="connsiteX4" fmla="*/ 78659 w 2792362"/>
                <a:gd name="connsiteY4" fmla="*/ 617787 h 3154509"/>
                <a:gd name="connsiteX5" fmla="*/ 108155 w 2792362"/>
                <a:gd name="connsiteY5" fmla="*/ 662032 h 3154509"/>
                <a:gd name="connsiteX6" fmla="*/ 122904 w 2792362"/>
                <a:gd name="connsiteY6" fmla="*/ 735774 h 3154509"/>
                <a:gd name="connsiteX7" fmla="*/ 137652 w 2792362"/>
                <a:gd name="connsiteY7" fmla="*/ 824264 h 3154509"/>
                <a:gd name="connsiteX8" fmla="*/ 240891 w 2792362"/>
                <a:gd name="connsiteY8" fmla="*/ 956999 h 3154509"/>
                <a:gd name="connsiteX9" fmla="*/ 270388 w 2792362"/>
                <a:gd name="connsiteY9" fmla="*/ 1001245 h 3154509"/>
                <a:gd name="connsiteX10" fmla="*/ 285136 w 2792362"/>
                <a:gd name="connsiteY10" fmla="*/ 1104483 h 3154509"/>
                <a:gd name="connsiteX11" fmla="*/ 344130 w 2792362"/>
                <a:gd name="connsiteY11" fmla="*/ 1192974 h 3154509"/>
                <a:gd name="connsiteX12" fmla="*/ 358878 w 2792362"/>
                <a:gd name="connsiteY12" fmla="*/ 1266716 h 3154509"/>
                <a:gd name="connsiteX13" fmla="*/ 417872 w 2792362"/>
                <a:gd name="connsiteY13" fmla="*/ 1355206 h 3154509"/>
                <a:gd name="connsiteX14" fmla="*/ 476865 w 2792362"/>
                <a:gd name="connsiteY14" fmla="*/ 1487941 h 3154509"/>
                <a:gd name="connsiteX15" fmla="*/ 550607 w 2792362"/>
                <a:gd name="connsiteY15" fmla="*/ 1620677 h 3154509"/>
                <a:gd name="connsiteX16" fmla="*/ 594852 w 2792362"/>
                <a:gd name="connsiteY16" fmla="*/ 1650174 h 3154509"/>
                <a:gd name="connsiteX17" fmla="*/ 609601 w 2792362"/>
                <a:gd name="connsiteY17" fmla="*/ 1694419 h 3154509"/>
                <a:gd name="connsiteX18" fmla="*/ 668594 w 2792362"/>
                <a:gd name="connsiteY18" fmla="*/ 1782909 h 3154509"/>
                <a:gd name="connsiteX19" fmla="*/ 683342 w 2792362"/>
                <a:gd name="connsiteY19" fmla="*/ 1827154 h 3154509"/>
                <a:gd name="connsiteX20" fmla="*/ 771833 w 2792362"/>
                <a:gd name="connsiteY20" fmla="*/ 1959890 h 3154509"/>
                <a:gd name="connsiteX21" fmla="*/ 801330 w 2792362"/>
                <a:gd name="connsiteY21" fmla="*/ 2004135 h 3154509"/>
                <a:gd name="connsiteX22" fmla="*/ 830826 w 2792362"/>
                <a:gd name="connsiteY22" fmla="*/ 2077877 h 3154509"/>
                <a:gd name="connsiteX23" fmla="*/ 963562 w 2792362"/>
                <a:gd name="connsiteY23" fmla="*/ 2195864 h 3154509"/>
                <a:gd name="connsiteX24" fmla="*/ 1037304 w 2792362"/>
                <a:gd name="connsiteY24" fmla="*/ 2328599 h 3154509"/>
                <a:gd name="connsiteX25" fmla="*/ 1096297 w 2792362"/>
                <a:gd name="connsiteY25" fmla="*/ 2417090 h 3154509"/>
                <a:gd name="connsiteX26" fmla="*/ 1125794 w 2792362"/>
                <a:gd name="connsiteY26" fmla="*/ 2461335 h 3154509"/>
                <a:gd name="connsiteX27" fmla="*/ 1170039 w 2792362"/>
                <a:gd name="connsiteY27" fmla="*/ 2490832 h 3154509"/>
                <a:gd name="connsiteX28" fmla="*/ 1199536 w 2792362"/>
                <a:gd name="connsiteY28" fmla="*/ 2535077 h 3154509"/>
                <a:gd name="connsiteX29" fmla="*/ 1288026 w 2792362"/>
                <a:gd name="connsiteY29" fmla="*/ 2608819 h 3154509"/>
                <a:gd name="connsiteX30" fmla="*/ 1317523 w 2792362"/>
                <a:gd name="connsiteY30" fmla="*/ 2653064 h 3154509"/>
                <a:gd name="connsiteX31" fmla="*/ 1406013 w 2792362"/>
                <a:gd name="connsiteY31" fmla="*/ 2682561 h 3154509"/>
                <a:gd name="connsiteX32" fmla="*/ 1479755 w 2792362"/>
                <a:gd name="connsiteY32" fmla="*/ 2756303 h 3154509"/>
                <a:gd name="connsiteX33" fmla="*/ 1568246 w 2792362"/>
                <a:gd name="connsiteY33" fmla="*/ 2844793 h 3154509"/>
                <a:gd name="connsiteX34" fmla="*/ 1612491 w 2792362"/>
                <a:gd name="connsiteY34" fmla="*/ 2889038 h 3154509"/>
                <a:gd name="connsiteX35" fmla="*/ 1700981 w 2792362"/>
                <a:gd name="connsiteY35" fmla="*/ 2933283 h 3154509"/>
                <a:gd name="connsiteX36" fmla="*/ 1774723 w 2792362"/>
                <a:gd name="connsiteY36" fmla="*/ 3021774 h 3154509"/>
                <a:gd name="connsiteX37" fmla="*/ 1818968 w 2792362"/>
                <a:gd name="connsiteY37" fmla="*/ 3066019 h 3154509"/>
                <a:gd name="connsiteX38" fmla="*/ 1951704 w 2792362"/>
                <a:gd name="connsiteY38" fmla="*/ 3125012 h 3154509"/>
                <a:gd name="connsiteX39" fmla="*/ 2099188 w 2792362"/>
                <a:gd name="connsiteY39" fmla="*/ 3154509 h 3154509"/>
                <a:gd name="connsiteX40" fmla="*/ 2497394 w 2792362"/>
                <a:gd name="connsiteY40" fmla="*/ 3139761 h 3154509"/>
                <a:gd name="connsiteX41" fmla="*/ 2600633 w 2792362"/>
                <a:gd name="connsiteY41" fmla="*/ 3125012 h 3154509"/>
                <a:gd name="connsiteX42" fmla="*/ 2718620 w 2792362"/>
                <a:gd name="connsiteY42" fmla="*/ 3110264 h 3154509"/>
                <a:gd name="connsiteX43" fmla="*/ 2762865 w 2792362"/>
                <a:gd name="connsiteY43" fmla="*/ 3095516 h 3154509"/>
                <a:gd name="connsiteX44" fmla="*/ 2777613 w 2792362"/>
                <a:gd name="connsiteY44" fmla="*/ 3051270 h 3154509"/>
                <a:gd name="connsiteX45" fmla="*/ 2792362 w 2792362"/>
                <a:gd name="connsiteY45" fmla="*/ 2977528 h 3154509"/>
                <a:gd name="connsiteX46" fmla="*/ 2777613 w 2792362"/>
                <a:gd name="connsiteY46" fmla="*/ 2815296 h 3154509"/>
                <a:gd name="connsiteX47" fmla="*/ 2733368 w 2792362"/>
                <a:gd name="connsiteY47" fmla="*/ 2682561 h 3154509"/>
                <a:gd name="connsiteX48" fmla="*/ 2703872 w 2792362"/>
                <a:gd name="connsiteY48" fmla="*/ 2594070 h 3154509"/>
                <a:gd name="connsiteX49" fmla="*/ 2689123 w 2792362"/>
                <a:gd name="connsiteY49" fmla="*/ 2549825 h 3154509"/>
                <a:gd name="connsiteX50" fmla="*/ 2659626 w 2792362"/>
                <a:gd name="connsiteY50" fmla="*/ 2505580 h 3154509"/>
                <a:gd name="connsiteX51" fmla="*/ 2615381 w 2792362"/>
                <a:gd name="connsiteY51" fmla="*/ 2417090 h 3154509"/>
                <a:gd name="connsiteX52" fmla="*/ 2600633 w 2792362"/>
                <a:gd name="connsiteY52" fmla="*/ 2372845 h 3154509"/>
                <a:gd name="connsiteX53" fmla="*/ 2556388 w 2792362"/>
                <a:gd name="connsiteY53" fmla="*/ 2328599 h 3154509"/>
                <a:gd name="connsiteX54" fmla="*/ 2526891 w 2792362"/>
                <a:gd name="connsiteY54" fmla="*/ 2284354 h 3154509"/>
                <a:gd name="connsiteX55" fmla="*/ 2482646 w 2792362"/>
                <a:gd name="connsiteY55" fmla="*/ 2240109 h 3154509"/>
                <a:gd name="connsiteX56" fmla="*/ 2453149 w 2792362"/>
                <a:gd name="connsiteY56" fmla="*/ 2195864 h 3154509"/>
                <a:gd name="connsiteX57" fmla="*/ 2320413 w 2792362"/>
                <a:gd name="connsiteY57" fmla="*/ 2107374 h 3154509"/>
                <a:gd name="connsiteX58" fmla="*/ 2276168 w 2792362"/>
                <a:gd name="connsiteY58" fmla="*/ 2077877 h 3154509"/>
                <a:gd name="connsiteX59" fmla="*/ 2246672 w 2792362"/>
                <a:gd name="connsiteY59" fmla="*/ 2033632 h 3154509"/>
                <a:gd name="connsiteX60" fmla="*/ 2202426 w 2792362"/>
                <a:gd name="connsiteY60" fmla="*/ 2018883 h 3154509"/>
                <a:gd name="connsiteX61" fmla="*/ 2158181 w 2792362"/>
                <a:gd name="connsiteY61" fmla="*/ 1989387 h 3154509"/>
                <a:gd name="connsiteX62" fmla="*/ 2113936 w 2792362"/>
                <a:gd name="connsiteY62" fmla="*/ 1974638 h 3154509"/>
                <a:gd name="connsiteX63" fmla="*/ 2025446 w 2792362"/>
                <a:gd name="connsiteY63" fmla="*/ 1915645 h 3154509"/>
                <a:gd name="connsiteX64" fmla="*/ 1981201 w 2792362"/>
                <a:gd name="connsiteY64" fmla="*/ 1886148 h 3154509"/>
                <a:gd name="connsiteX65" fmla="*/ 1907459 w 2792362"/>
                <a:gd name="connsiteY65" fmla="*/ 1797658 h 3154509"/>
                <a:gd name="connsiteX66" fmla="*/ 1804220 w 2792362"/>
                <a:gd name="connsiteY66" fmla="*/ 1679670 h 3154509"/>
                <a:gd name="connsiteX67" fmla="*/ 1759975 w 2792362"/>
                <a:gd name="connsiteY67" fmla="*/ 1591180 h 3154509"/>
                <a:gd name="connsiteX68" fmla="*/ 1730478 w 2792362"/>
                <a:gd name="connsiteY68" fmla="*/ 1502690 h 3154509"/>
                <a:gd name="connsiteX69" fmla="*/ 1700981 w 2792362"/>
                <a:gd name="connsiteY69" fmla="*/ 1414199 h 3154509"/>
                <a:gd name="connsiteX70" fmla="*/ 1686233 w 2792362"/>
                <a:gd name="connsiteY70" fmla="*/ 1369954 h 3154509"/>
                <a:gd name="connsiteX71" fmla="*/ 1612491 w 2792362"/>
                <a:gd name="connsiteY71" fmla="*/ 1281464 h 3154509"/>
                <a:gd name="connsiteX72" fmla="*/ 1538749 w 2792362"/>
                <a:gd name="connsiteY72" fmla="*/ 1207722 h 3154509"/>
                <a:gd name="connsiteX73" fmla="*/ 1509252 w 2792362"/>
                <a:gd name="connsiteY73" fmla="*/ 1163477 h 3154509"/>
                <a:gd name="connsiteX74" fmla="*/ 1465007 w 2792362"/>
                <a:gd name="connsiteY74" fmla="*/ 1148728 h 3154509"/>
                <a:gd name="connsiteX75" fmla="*/ 1435510 w 2792362"/>
                <a:gd name="connsiteY75" fmla="*/ 1060238 h 3154509"/>
                <a:gd name="connsiteX76" fmla="*/ 1420762 w 2792362"/>
                <a:gd name="connsiteY76" fmla="*/ 1015993 h 3154509"/>
                <a:gd name="connsiteX77" fmla="*/ 1391265 w 2792362"/>
                <a:gd name="connsiteY77" fmla="*/ 898006 h 3154509"/>
                <a:gd name="connsiteX78" fmla="*/ 1347020 w 2792362"/>
                <a:gd name="connsiteY78" fmla="*/ 750522 h 3154509"/>
                <a:gd name="connsiteX79" fmla="*/ 1332272 w 2792362"/>
                <a:gd name="connsiteY79" fmla="*/ 558793 h 3154509"/>
                <a:gd name="connsiteX80" fmla="*/ 1317523 w 2792362"/>
                <a:gd name="connsiteY80" fmla="*/ 514548 h 3154509"/>
                <a:gd name="connsiteX81" fmla="*/ 1302775 w 2792362"/>
                <a:gd name="connsiteY81" fmla="*/ 426058 h 3154509"/>
                <a:gd name="connsiteX82" fmla="*/ 1273278 w 2792362"/>
                <a:gd name="connsiteY82" fmla="*/ 337567 h 3154509"/>
                <a:gd name="connsiteX83" fmla="*/ 1312606 w 2792362"/>
                <a:gd name="connsiteY83" fmla="*/ 406395 h 3154509"/>
                <a:gd name="connsiteX84" fmla="*/ 1388806 w 2792362"/>
                <a:gd name="connsiteY84" fmla="*/ 177795 h 3154509"/>
                <a:gd name="connsiteX85" fmla="*/ 1388806 w 2792362"/>
                <a:gd name="connsiteY85" fmla="*/ 25395 h 3154509"/>
                <a:gd name="connsiteX86" fmla="*/ 1312606 w 2792362"/>
                <a:gd name="connsiteY86" fmla="*/ 25394 h 3154509"/>
                <a:gd name="connsiteX87" fmla="*/ 1160206 w 2792362"/>
                <a:gd name="connsiteY87" fmla="*/ 25395 h 3154509"/>
                <a:gd name="connsiteX88" fmla="*/ 1096297 w 2792362"/>
                <a:gd name="connsiteY88" fmla="*/ 27851 h 3154509"/>
                <a:gd name="connsiteX89" fmla="*/ 855406 w 2792362"/>
                <a:gd name="connsiteY89" fmla="*/ 25394 h 3154509"/>
                <a:gd name="connsiteX90" fmla="*/ 550606 w 2792362"/>
                <a:gd name="connsiteY90" fmla="*/ 25394 h 3154509"/>
                <a:gd name="connsiteX91" fmla="*/ 226142 w 2792362"/>
                <a:gd name="connsiteY91" fmla="*/ 27851 h 3154509"/>
                <a:gd name="connsiteX92" fmla="*/ 93406 w 2792362"/>
                <a:gd name="connsiteY92" fmla="*/ 25394 h 3154509"/>
                <a:gd name="connsiteX93" fmla="*/ 17206 w 2792362"/>
                <a:gd name="connsiteY93" fmla="*/ 25393 h 3154509"/>
                <a:gd name="connsiteX94" fmla="*/ 93406 w 2792362"/>
                <a:gd name="connsiteY94" fmla="*/ 25394 h 3154509"/>
                <a:gd name="connsiteX0" fmla="*/ 93406 w 2792362"/>
                <a:gd name="connsiteY0" fmla="*/ 25394 h 3154509"/>
                <a:gd name="connsiteX1" fmla="*/ 93406 w 2792362"/>
                <a:gd name="connsiteY1" fmla="*/ 101594 h 3154509"/>
                <a:gd name="connsiteX2" fmla="*/ 93406 w 2792362"/>
                <a:gd name="connsiteY2" fmla="*/ 330194 h 3154509"/>
                <a:gd name="connsiteX3" fmla="*/ 93406 w 2792362"/>
                <a:gd name="connsiteY3" fmla="*/ 482594 h 3154509"/>
                <a:gd name="connsiteX4" fmla="*/ 78659 w 2792362"/>
                <a:gd name="connsiteY4" fmla="*/ 617787 h 3154509"/>
                <a:gd name="connsiteX5" fmla="*/ 108155 w 2792362"/>
                <a:gd name="connsiteY5" fmla="*/ 662032 h 3154509"/>
                <a:gd name="connsiteX6" fmla="*/ 122904 w 2792362"/>
                <a:gd name="connsiteY6" fmla="*/ 735774 h 3154509"/>
                <a:gd name="connsiteX7" fmla="*/ 137652 w 2792362"/>
                <a:gd name="connsiteY7" fmla="*/ 824264 h 3154509"/>
                <a:gd name="connsiteX8" fmla="*/ 240891 w 2792362"/>
                <a:gd name="connsiteY8" fmla="*/ 956999 h 3154509"/>
                <a:gd name="connsiteX9" fmla="*/ 270388 w 2792362"/>
                <a:gd name="connsiteY9" fmla="*/ 1001245 h 3154509"/>
                <a:gd name="connsiteX10" fmla="*/ 285136 w 2792362"/>
                <a:gd name="connsiteY10" fmla="*/ 1104483 h 3154509"/>
                <a:gd name="connsiteX11" fmla="*/ 344130 w 2792362"/>
                <a:gd name="connsiteY11" fmla="*/ 1192974 h 3154509"/>
                <a:gd name="connsiteX12" fmla="*/ 358878 w 2792362"/>
                <a:gd name="connsiteY12" fmla="*/ 1266716 h 3154509"/>
                <a:gd name="connsiteX13" fmla="*/ 417872 w 2792362"/>
                <a:gd name="connsiteY13" fmla="*/ 1355206 h 3154509"/>
                <a:gd name="connsiteX14" fmla="*/ 476865 w 2792362"/>
                <a:gd name="connsiteY14" fmla="*/ 1487941 h 3154509"/>
                <a:gd name="connsiteX15" fmla="*/ 550607 w 2792362"/>
                <a:gd name="connsiteY15" fmla="*/ 1620677 h 3154509"/>
                <a:gd name="connsiteX16" fmla="*/ 594852 w 2792362"/>
                <a:gd name="connsiteY16" fmla="*/ 1650174 h 3154509"/>
                <a:gd name="connsiteX17" fmla="*/ 609601 w 2792362"/>
                <a:gd name="connsiteY17" fmla="*/ 1694419 h 3154509"/>
                <a:gd name="connsiteX18" fmla="*/ 668594 w 2792362"/>
                <a:gd name="connsiteY18" fmla="*/ 1782909 h 3154509"/>
                <a:gd name="connsiteX19" fmla="*/ 683342 w 2792362"/>
                <a:gd name="connsiteY19" fmla="*/ 1827154 h 3154509"/>
                <a:gd name="connsiteX20" fmla="*/ 771833 w 2792362"/>
                <a:gd name="connsiteY20" fmla="*/ 1959890 h 3154509"/>
                <a:gd name="connsiteX21" fmla="*/ 801330 w 2792362"/>
                <a:gd name="connsiteY21" fmla="*/ 2004135 h 3154509"/>
                <a:gd name="connsiteX22" fmla="*/ 830826 w 2792362"/>
                <a:gd name="connsiteY22" fmla="*/ 2077877 h 3154509"/>
                <a:gd name="connsiteX23" fmla="*/ 963562 w 2792362"/>
                <a:gd name="connsiteY23" fmla="*/ 2195864 h 3154509"/>
                <a:gd name="connsiteX24" fmla="*/ 1037304 w 2792362"/>
                <a:gd name="connsiteY24" fmla="*/ 2328599 h 3154509"/>
                <a:gd name="connsiteX25" fmla="*/ 1096297 w 2792362"/>
                <a:gd name="connsiteY25" fmla="*/ 2417090 h 3154509"/>
                <a:gd name="connsiteX26" fmla="*/ 1125794 w 2792362"/>
                <a:gd name="connsiteY26" fmla="*/ 2461335 h 3154509"/>
                <a:gd name="connsiteX27" fmla="*/ 1170039 w 2792362"/>
                <a:gd name="connsiteY27" fmla="*/ 2490832 h 3154509"/>
                <a:gd name="connsiteX28" fmla="*/ 1199536 w 2792362"/>
                <a:gd name="connsiteY28" fmla="*/ 2535077 h 3154509"/>
                <a:gd name="connsiteX29" fmla="*/ 1288026 w 2792362"/>
                <a:gd name="connsiteY29" fmla="*/ 2608819 h 3154509"/>
                <a:gd name="connsiteX30" fmla="*/ 1317523 w 2792362"/>
                <a:gd name="connsiteY30" fmla="*/ 2653064 h 3154509"/>
                <a:gd name="connsiteX31" fmla="*/ 1406013 w 2792362"/>
                <a:gd name="connsiteY31" fmla="*/ 2682561 h 3154509"/>
                <a:gd name="connsiteX32" fmla="*/ 1479755 w 2792362"/>
                <a:gd name="connsiteY32" fmla="*/ 2756303 h 3154509"/>
                <a:gd name="connsiteX33" fmla="*/ 1568246 w 2792362"/>
                <a:gd name="connsiteY33" fmla="*/ 2844793 h 3154509"/>
                <a:gd name="connsiteX34" fmla="*/ 1612491 w 2792362"/>
                <a:gd name="connsiteY34" fmla="*/ 2889038 h 3154509"/>
                <a:gd name="connsiteX35" fmla="*/ 1700981 w 2792362"/>
                <a:gd name="connsiteY35" fmla="*/ 2933283 h 3154509"/>
                <a:gd name="connsiteX36" fmla="*/ 1774723 w 2792362"/>
                <a:gd name="connsiteY36" fmla="*/ 3021774 h 3154509"/>
                <a:gd name="connsiteX37" fmla="*/ 1818968 w 2792362"/>
                <a:gd name="connsiteY37" fmla="*/ 3066019 h 3154509"/>
                <a:gd name="connsiteX38" fmla="*/ 1951704 w 2792362"/>
                <a:gd name="connsiteY38" fmla="*/ 3125012 h 3154509"/>
                <a:gd name="connsiteX39" fmla="*/ 2099188 w 2792362"/>
                <a:gd name="connsiteY39" fmla="*/ 3154509 h 3154509"/>
                <a:gd name="connsiteX40" fmla="*/ 2497394 w 2792362"/>
                <a:gd name="connsiteY40" fmla="*/ 3139761 h 3154509"/>
                <a:gd name="connsiteX41" fmla="*/ 2600633 w 2792362"/>
                <a:gd name="connsiteY41" fmla="*/ 3125012 h 3154509"/>
                <a:gd name="connsiteX42" fmla="*/ 2718620 w 2792362"/>
                <a:gd name="connsiteY42" fmla="*/ 3110264 h 3154509"/>
                <a:gd name="connsiteX43" fmla="*/ 2762865 w 2792362"/>
                <a:gd name="connsiteY43" fmla="*/ 3095516 h 3154509"/>
                <a:gd name="connsiteX44" fmla="*/ 2777613 w 2792362"/>
                <a:gd name="connsiteY44" fmla="*/ 3051270 h 3154509"/>
                <a:gd name="connsiteX45" fmla="*/ 2792362 w 2792362"/>
                <a:gd name="connsiteY45" fmla="*/ 2977528 h 3154509"/>
                <a:gd name="connsiteX46" fmla="*/ 2777613 w 2792362"/>
                <a:gd name="connsiteY46" fmla="*/ 2815296 h 3154509"/>
                <a:gd name="connsiteX47" fmla="*/ 2733368 w 2792362"/>
                <a:gd name="connsiteY47" fmla="*/ 2682561 h 3154509"/>
                <a:gd name="connsiteX48" fmla="*/ 2703872 w 2792362"/>
                <a:gd name="connsiteY48" fmla="*/ 2594070 h 3154509"/>
                <a:gd name="connsiteX49" fmla="*/ 2689123 w 2792362"/>
                <a:gd name="connsiteY49" fmla="*/ 2549825 h 3154509"/>
                <a:gd name="connsiteX50" fmla="*/ 2659626 w 2792362"/>
                <a:gd name="connsiteY50" fmla="*/ 2505580 h 3154509"/>
                <a:gd name="connsiteX51" fmla="*/ 2615381 w 2792362"/>
                <a:gd name="connsiteY51" fmla="*/ 2417090 h 3154509"/>
                <a:gd name="connsiteX52" fmla="*/ 2600633 w 2792362"/>
                <a:gd name="connsiteY52" fmla="*/ 2372845 h 3154509"/>
                <a:gd name="connsiteX53" fmla="*/ 2556388 w 2792362"/>
                <a:gd name="connsiteY53" fmla="*/ 2328599 h 3154509"/>
                <a:gd name="connsiteX54" fmla="*/ 2526891 w 2792362"/>
                <a:gd name="connsiteY54" fmla="*/ 2284354 h 3154509"/>
                <a:gd name="connsiteX55" fmla="*/ 2482646 w 2792362"/>
                <a:gd name="connsiteY55" fmla="*/ 2240109 h 3154509"/>
                <a:gd name="connsiteX56" fmla="*/ 2453149 w 2792362"/>
                <a:gd name="connsiteY56" fmla="*/ 2195864 h 3154509"/>
                <a:gd name="connsiteX57" fmla="*/ 2320413 w 2792362"/>
                <a:gd name="connsiteY57" fmla="*/ 2107374 h 3154509"/>
                <a:gd name="connsiteX58" fmla="*/ 2276168 w 2792362"/>
                <a:gd name="connsiteY58" fmla="*/ 2077877 h 3154509"/>
                <a:gd name="connsiteX59" fmla="*/ 2246672 w 2792362"/>
                <a:gd name="connsiteY59" fmla="*/ 2033632 h 3154509"/>
                <a:gd name="connsiteX60" fmla="*/ 2202426 w 2792362"/>
                <a:gd name="connsiteY60" fmla="*/ 2018883 h 3154509"/>
                <a:gd name="connsiteX61" fmla="*/ 2158181 w 2792362"/>
                <a:gd name="connsiteY61" fmla="*/ 1989387 h 3154509"/>
                <a:gd name="connsiteX62" fmla="*/ 2113936 w 2792362"/>
                <a:gd name="connsiteY62" fmla="*/ 1974638 h 3154509"/>
                <a:gd name="connsiteX63" fmla="*/ 2025446 w 2792362"/>
                <a:gd name="connsiteY63" fmla="*/ 1915645 h 3154509"/>
                <a:gd name="connsiteX64" fmla="*/ 1981201 w 2792362"/>
                <a:gd name="connsiteY64" fmla="*/ 1886148 h 3154509"/>
                <a:gd name="connsiteX65" fmla="*/ 1907459 w 2792362"/>
                <a:gd name="connsiteY65" fmla="*/ 1797658 h 3154509"/>
                <a:gd name="connsiteX66" fmla="*/ 1804220 w 2792362"/>
                <a:gd name="connsiteY66" fmla="*/ 1679670 h 3154509"/>
                <a:gd name="connsiteX67" fmla="*/ 1759975 w 2792362"/>
                <a:gd name="connsiteY67" fmla="*/ 1591180 h 3154509"/>
                <a:gd name="connsiteX68" fmla="*/ 1730478 w 2792362"/>
                <a:gd name="connsiteY68" fmla="*/ 1502690 h 3154509"/>
                <a:gd name="connsiteX69" fmla="*/ 1700981 w 2792362"/>
                <a:gd name="connsiteY69" fmla="*/ 1414199 h 3154509"/>
                <a:gd name="connsiteX70" fmla="*/ 1686233 w 2792362"/>
                <a:gd name="connsiteY70" fmla="*/ 1369954 h 3154509"/>
                <a:gd name="connsiteX71" fmla="*/ 1612491 w 2792362"/>
                <a:gd name="connsiteY71" fmla="*/ 1281464 h 3154509"/>
                <a:gd name="connsiteX72" fmla="*/ 1538749 w 2792362"/>
                <a:gd name="connsiteY72" fmla="*/ 1207722 h 3154509"/>
                <a:gd name="connsiteX73" fmla="*/ 1509252 w 2792362"/>
                <a:gd name="connsiteY73" fmla="*/ 1163477 h 3154509"/>
                <a:gd name="connsiteX74" fmla="*/ 1465007 w 2792362"/>
                <a:gd name="connsiteY74" fmla="*/ 1148728 h 3154509"/>
                <a:gd name="connsiteX75" fmla="*/ 1435510 w 2792362"/>
                <a:gd name="connsiteY75" fmla="*/ 1060238 h 3154509"/>
                <a:gd name="connsiteX76" fmla="*/ 1420762 w 2792362"/>
                <a:gd name="connsiteY76" fmla="*/ 1015993 h 3154509"/>
                <a:gd name="connsiteX77" fmla="*/ 1391265 w 2792362"/>
                <a:gd name="connsiteY77" fmla="*/ 898006 h 3154509"/>
                <a:gd name="connsiteX78" fmla="*/ 1347020 w 2792362"/>
                <a:gd name="connsiteY78" fmla="*/ 750522 h 3154509"/>
                <a:gd name="connsiteX79" fmla="*/ 1332272 w 2792362"/>
                <a:gd name="connsiteY79" fmla="*/ 558793 h 3154509"/>
                <a:gd name="connsiteX80" fmla="*/ 1317523 w 2792362"/>
                <a:gd name="connsiteY80" fmla="*/ 514548 h 3154509"/>
                <a:gd name="connsiteX81" fmla="*/ 1302775 w 2792362"/>
                <a:gd name="connsiteY81" fmla="*/ 426058 h 3154509"/>
                <a:gd name="connsiteX82" fmla="*/ 1312606 w 2792362"/>
                <a:gd name="connsiteY82" fmla="*/ 406395 h 3154509"/>
                <a:gd name="connsiteX83" fmla="*/ 1388806 w 2792362"/>
                <a:gd name="connsiteY83" fmla="*/ 177795 h 3154509"/>
                <a:gd name="connsiteX84" fmla="*/ 1388806 w 2792362"/>
                <a:gd name="connsiteY84" fmla="*/ 25395 h 3154509"/>
                <a:gd name="connsiteX85" fmla="*/ 1312606 w 2792362"/>
                <a:gd name="connsiteY85" fmla="*/ 25394 h 3154509"/>
                <a:gd name="connsiteX86" fmla="*/ 1160206 w 2792362"/>
                <a:gd name="connsiteY86" fmla="*/ 25395 h 3154509"/>
                <a:gd name="connsiteX87" fmla="*/ 1096297 w 2792362"/>
                <a:gd name="connsiteY87" fmla="*/ 27851 h 3154509"/>
                <a:gd name="connsiteX88" fmla="*/ 855406 w 2792362"/>
                <a:gd name="connsiteY88" fmla="*/ 25394 h 3154509"/>
                <a:gd name="connsiteX89" fmla="*/ 550606 w 2792362"/>
                <a:gd name="connsiteY89" fmla="*/ 25394 h 3154509"/>
                <a:gd name="connsiteX90" fmla="*/ 226142 w 2792362"/>
                <a:gd name="connsiteY90" fmla="*/ 27851 h 3154509"/>
                <a:gd name="connsiteX91" fmla="*/ 93406 w 2792362"/>
                <a:gd name="connsiteY91" fmla="*/ 25394 h 3154509"/>
                <a:gd name="connsiteX92" fmla="*/ 17206 w 2792362"/>
                <a:gd name="connsiteY92" fmla="*/ 25393 h 3154509"/>
                <a:gd name="connsiteX93" fmla="*/ 93406 w 2792362"/>
                <a:gd name="connsiteY93" fmla="*/ 25394 h 3154509"/>
                <a:gd name="connsiteX0" fmla="*/ 93406 w 2792362"/>
                <a:gd name="connsiteY0" fmla="*/ 25394 h 3154509"/>
                <a:gd name="connsiteX1" fmla="*/ 93406 w 2792362"/>
                <a:gd name="connsiteY1" fmla="*/ 101594 h 3154509"/>
                <a:gd name="connsiteX2" fmla="*/ 93406 w 2792362"/>
                <a:gd name="connsiteY2" fmla="*/ 330194 h 3154509"/>
                <a:gd name="connsiteX3" fmla="*/ 93406 w 2792362"/>
                <a:gd name="connsiteY3" fmla="*/ 482594 h 3154509"/>
                <a:gd name="connsiteX4" fmla="*/ 78659 w 2792362"/>
                <a:gd name="connsiteY4" fmla="*/ 617787 h 3154509"/>
                <a:gd name="connsiteX5" fmla="*/ 108155 w 2792362"/>
                <a:gd name="connsiteY5" fmla="*/ 662032 h 3154509"/>
                <a:gd name="connsiteX6" fmla="*/ 122904 w 2792362"/>
                <a:gd name="connsiteY6" fmla="*/ 735774 h 3154509"/>
                <a:gd name="connsiteX7" fmla="*/ 137652 w 2792362"/>
                <a:gd name="connsiteY7" fmla="*/ 824264 h 3154509"/>
                <a:gd name="connsiteX8" fmla="*/ 240891 w 2792362"/>
                <a:gd name="connsiteY8" fmla="*/ 956999 h 3154509"/>
                <a:gd name="connsiteX9" fmla="*/ 270388 w 2792362"/>
                <a:gd name="connsiteY9" fmla="*/ 1001245 h 3154509"/>
                <a:gd name="connsiteX10" fmla="*/ 285136 w 2792362"/>
                <a:gd name="connsiteY10" fmla="*/ 1104483 h 3154509"/>
                <a:gd name="connsiteX11" fmla="*/ 344130 w 2792362"/>
                <a:gd name="connsiteY11" fmla="*/ 1192974 h 3154509"/>
                <a:gd name="connsiteX12" fmla="*/ 358878 w 2792362"/>
                <a:gd name="connsiteY12" fmla="*/ 1266716 h 3154509"/>
                <a:gd name="connsiteX13" fmla="*/ 417872 w 2792362"/>
                <a:gd name="connsiteY13" fmla="*/ 1355206 h 3154509"/>
                <a:gd name="connsiteX14" fmla="*/ 476865 w 2792362"/>
                <a:gd name="connsiteY14" fmla="*/ 1487941 h 3154509"/>
                <a:gd name="connsiteX15" fmla="*/ 550607 w 2792362"/>
                <a:gd name="connsiteY15" fmla="*/ 1620677 h 3154509"/>
                <a:gd name="connsiteX16" fmla="*/ 594852 w 2792362"/>
                <a:gd name="connsiteY16" fmla="*/ 1650174 h 3154509"/>
                <a:gd name="connsiteX17" fmla="*/ 609601 w 2792362"/>
                <a:gd name="connsiteY17" fmla="*/ 1694419 h 3154509"/>
                <a:gd name="connsiteX18" fmla="*/ 668594 w 2792362"/>
                <a:gd name="connsiteY18" fmla="*/ 1782909 h 3154509"/>
                <a:gd name="connsiteX19" fmla="*/ 683342 w 2792362"/>
                <a:gd name="connsiteY19" fmla="*/ 1827154 h 3154509"/>
                <a:gd name="connsiteX20" fmla="*/ 771833 w 2792362"/>
                <a:gd name="connsiteY20" fmla="*/ 1959890 h 3154509"/>
                <a:gd name="connsiteX21" fmla="*/ 801330 w 2792362"/>
                <a:gd name="connsiteY21" fmla="*/ 2004135 h 3154509"/>
                <a:gd name="connsiteX22" fmla="*/ 830826 w 2792362"/>
                <a:gd name="connsiteY22" fmla="*/ 2077877 h 3154509"/>
                <a:gd name="connsiteX23" fmla="*/ 963562 w 2792362"/>
                <a:gd name="connsiteY23" fmla="*/ 2195864 h 3154509"/>
                <a:gd name="connsiteX24" fmla="*/ 1037304 w 2792362"/>
                <a:gd name="connsiteY24" fmla="*/ 2328599 h 3154509"/>
                <a:gd name="connsiteX25" fmla="*/ 1096297 w 2792362"/>
                <a:gd name="connsiteY25" fmla="*/ 2417090 h 3154509"/>
                <a:gd name="connsiteX26" fmla="*/ 1125794 w 2792362"/>
                <a:gd name="connsiteY26" fmla="*/ 2461335 h 3154509"/>
                <a:gd name="connsiteX27" fmla="*/ 1170039 w 2792362"/>
                <a:gd name="connsiteY27" fmla="*/ 2490832 h 3154509"/>
                <a:gd name="connsiteX28" fmla="*/ 1199536 w 2792362"/>
                <a:gd name="connsiteY28" fmla="*/ 2535077 h 3154509"/>
                <a:gd name="connsiteX29" fmla="*/ 1288026 w 2792362"/>
                <a:gd name="connsiteY29" fmla="*/ 2608819 h 3154509"/>
                <a:gd name="connsiteX30" fmla="*/ 1317523 w 2792362"/>
                <a:gd name="connsiteY30" fmla="*/ 2653064 h 3154509"/>
                <a:gd name="connsiteX31" fmla="*/ 1406013 w 2792362"/>
                <a:gd name="connsiteY31" fmla="*/ 2682561 h 3154509"/>
                <a:gd name="connsiteX32" fmla="*/ 1479755 w 2792362"/>
                <a:gd name="connsiteY32" fmla="*/ 2756303 h 3154509"/>
                <a:gd name="connsiteX33" fmla="*/ 1568246 w 2792362"/>
                <a:gd name="connsiteY33" fmla="*/ 2844793 h 3154509"/>
                <a:gd name="connsiteX34" fmla="*/ 1612491 w 2792362"/>
                <a:gd name="connsiteY34" fmla="*/ 2889038 h 3154509"/>
                <a:gd name="connsiteX35" fmla="*/ 1700981 w 2792362"/>
                <a:gd name="connsiteY35" fmla="*/ 2933283 h 3154509"/>
                <a:gd name="connsiteX36" fmla="*/ 1774723 w 2792362"/>
                <a:gd name="connsiteY36" fmla="*/ 3021774 h 3154509"/>
                <a:gd name="connsiteX37" fmla="*/ 1818968 w 2792362"/>
                <a:gd name="connsiteY37" fmla="*/ 3066019 h 3154509"/>
                <a:gd name="connsiteX38" fmla="*/ 1951704 w 2792362"/>
                <a:gd name="connsiteY38" fmla="*/ 3125012 h 3154509"/>
                <a:gd name="connsiteX39" fmla="*/ 2099188 w 2792362"/>
                <a:gd name="connsiteY39" fmla="*/ 3154509 h 3154509"/>
                <a:gd name="connsiteX40" fmla="*/ 2497394 w 2792362"/>
                <a:gd name="connsiteY40" fmla="*/ 3139761 h 3154509"/>
                <a:gd name="connsiteX41" fmla="*/ 2600633 w 2792362"/>
                <a:gd name="connsiteY41" fmla="*/ 3125012 h 3154509"/>
                <a:gd name="connsiteX42" fmla="*/ 2718620 w 2792362"/>
                <a:gd name="connsiteY42" fmla="*/ 3110264 h 3154509"/>
                <a:gd name="connsiteX43" fmla="*/ 2762865 w 2792362"/>
                <a:gd name="connsiteY43" fmla="*/ 3095516 h 3154509"/>
                <a:gd name="connsiteX44" fmla="*/ 2777613 w 2792362"/>
                <a:gd name="connsiteY44" fmla="*/ 3051270 h 3154509"/>
                <a:gd name="connsiteX45" fmla="*/ 2792362 w 2792362"/>
                <a:gd name="connsiteY45" fmla="*/ 2977528 h 3154509"/>
                <a:gd name="connsiteX46" fmla="*/ 2777613 w 2792362"/>
                <a:gd name="connsiteY46" fmla="*/ 2815296 h 3154509"/>
                <a:gd name="connsiteX47" fmla="*/ 2733368 w 2792362"/>
                <a:gd name="connsiteY47" fmla="*/ 2682561 h 3154509"/>
                <a:gd name="connsiteX48" fmla="*/ 2703872 w 2792362"/>
                <a:gd name="connsiteY48" fmla="*/ 2594070 h 3154509"/>
                <a:gd name="connsiteX49" fmla="*/ 2689123 w 2792362"/>
                <a:gd name="connsiteY49" fmla="*/ 2549825 h 3154509"/>
                <a:gd name="connsiteX50" fmla="*/ 2659626 w 2792362"/>
                <a:gd name="connsiteY50" fmla="*/ 2505580 h 3154509"/>
                <a:gd name="connsiteX51" fmla="*/ 2615381 w 2792362"/>
                <a:gd name="connsiteY51" fmla="*/ 2417090 h 3154509"/>
                <a:gd name="connsiteX52" fmla="*/ 2600633 w 2792362"/>
                <a:gd name="connsiteY52" fmla="*/ 2372845 h 3154509"/>
                <a:gd name="connsiteX53" fmla="*/ 2556388 w 2792362"/>
                <a:gd name="connsiteY53" fmla="*/ 2328599 h 3154509"/>
                <a:gd name="connsiteX54" fmla="*/ 2526891 w 2792362"/>
                <a:gd name="connsiteY54" fmla="*/ 2284354 h 3154509"/>
                <a:gd name="connsiteX55" fmla="*/ 2482646 w 2792362"/>
                <a:gd name="connsiteY55" fmla="*/ 2240109 h 3154509"/>
                <a:gd name="connsiteX56" fmla="*/ 2453149 w 2792362"/>
                <a:gd name="connsiteY56" fmla="*/ 2195864 h 3154509"/>
                <a:gd name="connsiteX57" fmla="*/ 2320413 w 2792362"/>
                <a:gd name="connsiteY57" fmla="*/ 2107374 h 3154509"/>
                <a:gd name="connsiteX58" fmla="*/ 2276168 w 2792362"/>
                <a:gd name="connsiteY58" fmla="*/ 2077877 h 3154509"/>
                <a:gd name="connsiteX59" fmla="*/ 2246672 w 2792362"/>
                <a:gd name="connsiteY59" fmla="*/ 2033632 h 3154509"/>
                <a:gd name="connsiteX60" fmla="*/ 2202426 w 2792362"/>
                <a:gd name="connsiteY60" fmla="*/ 2018883 h 3154509"/>
                <a:gd name="connsiteX61" fmla="*/ 2158181 w 2792362"/>
                <a:gd name="connsiteY61" fmla="*/ 1989387 h 3154509"/>
                <a:gd name="connsiteX62" fmla="*/ 2113936 w 2792362"/>
                <a:gd name="connsiteY62" fmla="*/ 1974638 h 3154509"/>
                <a:gd name="connsiteX63" fmla="*/ 2025446 w 2792362"/>
                <a:gd name="connsiteY63" fmla="*/ 1915645 h 3154509"/>
                <a:gd name="connsiteX64" fmla="*/ 1981201 w 2792362"/>
                <a:gd name="connsiteY64" fmla="*/ 1886148 h 3154509"/>
                <a:gd name="connsiteX65" fmla="*/ 1907459 w 2792362"/>
                <a:gd name="connsiteY65" fmla="*/ 1797658 h 3154509"/>
                <a:gd name="connsiteX66" fmla="*/ 1804220 w 2792362"/>
                <a:gd name="connsiteY66" fmla="*/ 1679670 h 3154509"/>
                <a:gd name="connsiteX67" fmla="*/ 1759975 w 2792362"/>
                <a:gd name="connsiteY67" fmla="*/ 1591180 h 3154509"/>
                <a:gd name="connsiteX68" fmla="*/ 1730478 w 2792362"/>
                <a:gd name="connsiteY68" fmla="*/ 1502690 h 3154509"/>
                <a:gd name="connsiteX69" fmla="*/ 1700981 w 2792362"/>
                <a:gd name="connsiteY69" fmla="*/ 1414199 h 3154509"/>
                <a:gd name="connsiteX70" fmla="*/ 1686233 w 2792362"/>
                <a:gd name="connsiteY70" fmla="*/ 1369954 h 3154509"/>
                <a:gd name="connsiteX71" fmla="*/ 1612491 w 2792362"/>
                <a:gd name="connsiteY71" fmla="*/ 1281464 h 3154509"/>
                <a:gd name="connsiteX72" fmla="*/ 1538749 w 2792362"/>
                <a:gd name="connsiteY72" fmla="*/ 1207722 h 3154509"/>
                <a:gd name="connsiteX73" fmla="*/ 1509252 w 2792362"/>
                <a:gd name="connsiteY73" fmla="*/ 1163477 h 3154509"/>
                <a:gd name="connsiteX74" fmla="*/ 1465007 w 2792362"/>
                <a:gd name="connsiteY74" fmla="*/ 1148728 h 3154509"/>
                <a:gd name="connsiteX75" fmla="*/ 1435510 w 2792362"/>
                <a:gd name="connsiteY75" fmla="*/ 1060238 h 3154509"/>
                <a:gd name="connsiteX76" fmla="*/ 1420762 w 2792362"/>
                <a:gd name="connsiteY76" fmla="*/ 1015993 h 3154509"/>
                <a:gd name="connsiteX77" fmla="*/ 1391265 w 2792362"/>
                <a:gd name="connsiteY77" fmla="*/ 898006 h 3154509"/>
                <a:gd name="connsiteX78" fmla="*/ 1347020 w 2792362"/>
                <a:gd name="connsiteY78" fmla="*/ 750522 h 3154509"/>
                <a:gd name="connsiteX79" fmla="*/ 1332272 w 2792362"/>
                <a:gd name="connsiteY79" fmla="*/ 558793 h 3154509"/>
                <a:gd name="connsiteX80" fmla="*/ 1317523 w 2792362"/>
                <a:gd name="connsiteY80" fmla="*/ 514548 h 3154509"/>
                <a:gd name="connsiteX81" fmla="*/ 1388806 w 2792362"/>
                <a:gd name="connsiteY81" fmla="*/ 482595 h 3154509"/>
                <a:gd name="connsiteX82" fmla="*/ 1312606 w 2792362"/>
                <a:gd name="connsiteY82" fmla="*/ 406395 h 3154509"/>
                <a:gd name="connsiteX83" fmla="*/ 1388806 w 2792362"/>
                <a:gd name="connsiteY83" fmla="*/ 177795 h 3154509"/>
                <a:gd name="connsiteX84" fmla="*/ 1388806 w 2792362"/>
                <a:gd name="connsiteY84" fmla="*/ 25395 h 3154509"/>
                <a:gd name="connsiteX85" fmla="*/ 1312606 w 2792362"/>
                <a:gd name="connsiteY85" fmla="*/ 25394 h 3154509"/>
                <a:gd name="connsiteX86" fmla="*/ 1160206 w 2792362"/>
                <a:gd name="connsiteY86" fmla="*/ 25395 h 3154509"/>
                <a:gd name="connsiteX87" fmla="*/ 1096297 w 2792362"/>
                <a:gd name="connsiteY87" fmla="*/ 27851 h 3154509"/>
                <a:gd name="connsiteX88" fmla="*/ 855406 w 2792362"/>
                <a:gd name="connsiteY88" fmla="*/ 25394 h 3154509"/>
                <a:gd name="connsiteX89" fmla="*/ 550606 w 2792362"/>
                <a:gd name="connsiteY89" fmla="*/ 25394 h 3154509"/>
                <a:gd name="connsiteX90" fmla="*/ 226142 w 2792362"/>
                <a:gd name="connsiteY90" fmla="*/ 27851 h 3154509"/>
                <a:gd name="connsiteX91" fmla="*/ 93406 w 2792362"/>
                <a:gd name="connsiteY91" fmla="*/ 25394 h 3154509"/>
                <a:gd name="connsiteX92" fmla="*/ 17206 w 2792362"/>
                <a:gd name="connsiteY92" fmla="*/ 25393 h 3154509"/>
                <a:gd name="connsiteX93" fmla="*/ 93406 w 2792362"/>
                <a:gd name="connsiteY93" fmla="*/ 25394 h 3154509"/>
                <a:gd name="connsiteX0" fmla="*/ 93406 w 2792362"/>
                <a:gd name="connsiteY0" fmla="*/ 25394 h 3154509"/>
                <a:gd name="connsiteX1" fmla="*/ 93406 w 2792362"/>
                <a:gd name="connsiteY1" fmla="*/ 101594 h 3154509"/>
                <a:gd name="connsiteX2" fmla="*/ 93406 w 2792362"/>
                <a:gd name="connsiteY2" fmla="*/ 330194 h 3154509"/>
                <a:gd name="connsiteX3" fmla="*/ 93406 w 2792362"/>
                <a:gd name="connsiteY3" fmla="*/ 482594 h 3154509"/>
                <a:gd name="connsiteX4" fmla="*/ 78659 w 2792362"/>
                <a:gd name="connsiteY4" fmla="*/ 617787 h 3154509"/>
                <a:gd name="connsiteX5" fmla="*/ 108155 w 2792362"/>
                <a:gd name="connsiteY5" fmla="*/ 662032 h 3154509"/>
                <a:gd name="connsiteX6" fmla="*/ 122904 w 2792362"/>
                <a:gd name="connsiteY6" fmla="*/ 735774 h 3154509"/>
                <a:gd name="connsiteX7" fmla="*/ 137652 w 2792362"/>
                <a:gd name="connsiteY7" fmla="*/ 824264 h 3154509"/>
                <a:gd name="connsiteX8" fmla="*/ 240891 w 2792362"/>
                <a:gd name="connsiteY8" fmla="*/ 956999 h 3154509"/>
                <a:gd name="connsiteX9" fmla="*/ 270388 w 2792362"/>
                <a:gd name="connsiteY9" fmla="*/ 1001245 h 3154509"/>
                <a:gd name="connsiteX10" fmla="*/ 285136 w 2792362"/>
                <a:gd name="connsiteY10" fmla="*/ 1104483 h 3154509"/>
                <a:gd name="connsiteX11" fmla="*/ 344130 w 2792362"/>
                <a:gd name="connsiteY11" fmla="*/ 1192974 h 3154509"/>
                <a:gd name="connsiteX12" fmla="*/ 358878 w 2792362"/>
                <a:gd name="connsiteY12" fmla="*/ 1266716 h 3154509"/>
                <a:gd name="connsiteX13" fmla="*/ 417872 w 2792362"/>
                <a:gd name="connsiteY13" fmla="*/ 1355206 h 3154509"/>
                <a:gd name="connsiteX14" fmla="*/ 476865 w 2792362"/>
                <a:gd name="connsiteY14" fmla="*/ 1487941 h 3154509"/>
                <a:gd name="connsiteX15" fmla="*/ 550607 w 2792362"/>
                <a:gd name="connsiteY15" fmla="*/ 1620677 h 3154509"/>
                <a:gd name="connsiteX16" fmla="*/ 594852 w 2792362"/>
                <a:gd name="connsiteY16" fmla="*/ 1650174 h 3154509"/>
                <a:gd name="connsiteX17" fmla="*/ 609601 w 2792362"/>
                <a:gd name="connsiteY17" fmla="*/ 1694419 h 3154509"/>
                <a:gd name="connsiteX18" fmla="*/ 668594 w 2792362"/>
                <a:gd name="connsiteY18" fmla="*/ 1782909 h 3154509"/>
                <a:gd name="connsiteX19" fmla="*/ 683342 w 2792362"/>
                <a:gd name="connsiteY19" fmla="*/ 1827154 h 3154509"/>
                <a:gd name="connsiteX20" fmla="*/ 771833 w 2792362"/>
                <a:gd name="connsiteY20" fmla="*/ 1959890 h 3154509"/>
                <a:gd name="connsiteX21" fmla="*/ 801330 w 2792362"/>
                <a:gd name="connsiteY21" fmla="*/ 2004135 h 3154509"/>
                <a:gd name="connsiteX22" fmla="*/ 830826 w 2792362"/>
                <a:gd name="connsiteY22" fmla="*/ 2077877 h 3154509"/>
                <a:gd name="connsiteX23" fmla="*/ 963562 w 2792362"/>
                <a:gd name="connsiteY23" fmla="*/ 2195864 h 3154509"/>
                <a:gd name="connsiteX24" fmla="*/ 1037304 w 2792362"/>
                <a:gd name="connsiteY24" fmla="*/ 2328599 h 3154509"/>
                <a:gd name="connsiteX25" fmla="*/ 1096297 w 2792362"/>
                <a:gd name="connsiteY25" fmla="*/ 2417090 h 3154509"/>
                <a:gd name="connsiteX26" fmla="*/ 1125794 w 2792362"/>
                <a:gd name="connsiteY26" fmla="*/ 2461335 h 3154509"/>
                <a:gd name="connsiteX27" fmla="*/ 1170039 w 2792362"/>
                <a:gd name="connsiteY27" fmla="*/ 2490832 h 3154509"/>
                <a:gd name="connsiteX28" fmla="*/ 1199536 w 2792362"/>
                <a:gd name="connsiteY28" fmla="*/ 2535077 h 3154509"/>
                <a:gd name="connsiteX29" fmla="*/ 1288026 w 2792362"/>
                <a:gd name="connsiteY29" fmla="*/ 2608819 h 3154509"/>
                <a:gd name="connsiteX30" fmla="*/ 1317523 w 2792362"/>
                <a:gd name="connsiteY30" fmla="*/ 2653064 h 3154509"/>
                <a:gd name="connsiteX31" fmla="*/ 1406013 w 2792362"/>
                <a:gd name="connsiteY31" fmla="*/ 2682561 h 3154509"/>
                <a:gd name="connsiteX32" fmla="*/ 1479755 w 2792362"/>
                <a:gd name="connsiteY32" fmla="*/ 2756303 h 3154509"/>
                <a:gd name="connsiteX33" fmla="*/ 1568246 w 2792362"/>
                <a:gd name="connsiteY33" fmla="*/ 2844793 h 3154509"/>
                <a:gd name="connsiteX34" fmla="*/ 1612491 w 2792362"/>
                <a:gd name="connsiteY34" fmla="*/ 2889038 h 3154509"/>
                <a:gd name="connsiteX35" fmla="*/ 1700981 w 2792362"/>
                <a:gd name="connsiteY35" fmla="*/ 2933283 h 3154509"/>
                <a:gd name="connsiteX36" fmla="*/ 1774723 w 2792362"/>
                <a:gd name="connsiteY36" fmla="*/ 3021774 h 3154509"/>
                <a:gd name="connsiteX37" fmla="*/ 1818968 w 2792362"/>
                <a:gd name="connsiteY37" fmla="*/ 3066019 h 3154509"/>
                <a:gd name="connsiteX38" fmla="*/ 1951704 w 2792362"/>
                <a:gd name="connsiteY38" fmla="*/ 3125012 h 3154509"/>
                <a:gd name="connsiteX39" fmla="*/ 2099188 w 2792362"/>
                <a:gd name="connsiteY39" fmla="*/ 3154509 h 3154509"/>
                <a:gd name="connsiteX40" fmla="*/ 2497394 w 2792362"/>
                <a:gd name="connsiteY40" fmla="*/ 3139761 h 3154509"/>
                <a:gd name="connsiteX41" fmla="*/ 2600633 w 2792362"/>
                <a:gd name="connsiteY41" fmla="*/ 3125012 h 3154509"/>
                <a:gd name="connsiteX42" fmla="*/ 2718620 w 2792362"/>
                <a:gd name="connsiteY42" fmla="*/ 3110264 h 3154509"/>
                <a:gd name="connsiteX43" fmla="*/ 2762865 w 2792362"/>
                <a:gd name="connsiteY43" fmla="*/ 3095516 h 3154509"/>
                <a:gd name="connsiteX44" fmla="*/ 2777613 w 2792362"/>
                <a:gd name="connsiteY44" fmla="*/ 3051270 h 3154509"/>
                <a:gd name="connsiteX45" fmla="*/ 2792362 w 2792362"/>
                <a:gd name="connsiteY45" fmla="*/ 2977528 h 3154509"/>
                <a:gd name="connsiteX46" fmla="*/ 2777613 w 2792362"/>
                <a:gd name="connsiteY46" fmla="*/ 2815296 h 3154509"/>
                <a:gd name="connsiteX47" fmla="*/ 2733368 w 2792362"/>
                <a:gd name="connsiteY47" fmla="*/ 2682561 h 3154509"/>
                <a:gd name="connsiteX48" fmla="*/ 2703872 w 2792362"/>
                <a:gd name="connsiteY48" fmla="*/ 2594070 h 3154509"/>
                <a:gd name="connsiteX49" fmla="*/ 2689123 w 2792362"/>
                <a:gd name="connsiteY49" fmla="*/ 2549825 h 3154509"/>
                <a:gd name="connsiteX50" fmla="*/ 2659626 w 2792362"/>
                <a:gd name="connsiteY50" fmla="*/ 2505580 h 3154509"/>
                <a:gd name="connsiteX51" fmla="*/ 2615381 w 2792362"/>
                <a:gd name="connsiteY51" fmla="*/ 2417090 h 3154509"/>
                <a:gd name="connsiteX52" fmla="*/ 2600633 w 2792362"/>
                <a:gd name="connsiteY52" fmla="*/ 2372845 h 3154509"/>
                <a:gd name="connsiteX53" fmla="*/ 2556388 w 2792362"/>
                <a:gd name="connsiteY53" fmla="*/ 2328599 h 3154509"/>
                <a:gd name="connsiteX54" fmla="*/ 2526891 w 2792362"/>
                <a:gd name="connsiteY54" fmla="*/ 2284354 h 3154509"/>
                <a:gd name="connsiteX55" fmla="*/ 2482646 w 2792362"/>
                <a:gd name="connsiteY55" fmla="*/ 2240109 h 3154509"/>
                <a:gd name="connsiteX56" fmla="*/ 2453149 w 2792362"/>
                <a:gd name="connsiteY56" fmla="*/ 2195864 h 3154509"/>
                <a:gd name="connsiteX57" fmla="*/ 2320413 w 2792362"/>
                <a:gd name="connsiteY57" fmla="*/ 2107374 h 3154509"/>
                <a:gd name="connsiteX58" fmla="*/ 2276168 w 2792362"/>
                <a:gd name="connsiteY58" fmla="*/ 2077877 h 3154509"/>
                <a:gd name="connsiteX59" fmla="*/ 2246672 w 2792362"/>
                <a:gd name="connsiteY59" fmla="*/ 2033632 h 3154509"/>
                <a:gd name="connsiteX60" fmla="*/ 2202426 w 2792362"/>
                <a:gd name="connsiteY60" fmla="*/ 2018883 h 3154509"/>
                <a:gd name="connsiteX61" fmla="*/ 2158181 w 2792362"/>
                <a:gd name="connsiteY61" fmla="*/ 1989387 h 3154509"/>
                <a:gd name="connsiteX62" fmla="*/ 2113936 w 2792362"/>
                <a:gd name="connsiteY62" fmla="*/ 1974638 h 3154509"/>
                <a:gd name="connsiteX63" fmla="*/ 2025446 w 2792362"/>
                <a:gd name="connsiteY63" fmla="*/ 1915645 h 3154509"/>
                <a:gd name="connsiteX64" fmla="*/ 1981201 w 2792362"/>
                <a:gd name="connsiteY64" fmla="*/ 1886148 h 3154509"/>
                <a:gd name="connsiteX65" fmla="*/ 1907459 w 2792362"/>
                <a:gd name="connsiteY65" fmla="*/ 1797658 h 3154509"/>
                <a:gd name="connsiteX66" fmla="*/ 1804220 w 2792362"/>
                <a:gd name="connsiteY66" fmla="*/ 1679670 h 3154509"/>
                <a:gd name="connsiteX67" fmla="*/ 1759975 w 2792362"/>
                <a:gd name="connsiteY67" fmla="*/ 1591180 h 3154509"/>
                <a:gd name="connsiteX68" fmla="*/ 1730478 w 2792362"/>
                <a:gd name="connsiteY68" fmla="*/ 1502690 h 3154509"/>
                <a:gd name="connsiteX69" fmla="*/ 1700981 w 2792362"/>
                <a:gd name="connsiteY69" fmla="*/ 1414199 h 3154509"/>
                <a:gd name="connsiteX70" fmla="*/ 1686233 w 2792362"/>
                <a:gd name="connsiteY70" fmla="*/ 1369954 h 3154509"/>
                <a:gd name="connsiteX71" fmla="*/ 1612491 w 2792362"/>
                <a:gd name="connsiteY71" fmla="*/ 1281464 h 3154509"/>
                <a:gd name="connsiteX72" fmla="*/ 1538749 w 2792362"/>
                <a:gd name="connsiteY72" fmla="*/ 1207722 h 3154509"/>
                <a:gd name="connsiteX73" fmla="*/ 1509252 w 2792362"/>
                <a:gd name="connsiteY73" fmla="*/ 1163477 h 3154509"/>
                <a:gd name="connsiteX74" fmla="*/ 1465007 w 2792362"/>
                <a:gd name="connsiteY74" fmla="*/ 1148728 h 3154509"/>
                <a:gd name="connsiteX75" fmla="*/ 1435510 w 2792362"/>
                <a:gd name="connsiteY75" fmla="*/ 1060238 h 3154509"/>
                <a:gd name="connsiteX76" fmla="*/ 1420762 w 2792362"/>
                <a:gd name="connsiteY76" fmla="*/ 1015993 h 3154509"/>
                <a:gd name="connsiteX77" fmla="*/ 1391265 w 2792362"/>
                <a:gd name="connsiteY77" fmla="*/ 898006 h 3154509"/>
                <a:gd name="connsiteX78" fmla="*/ 1347020 w 2792362"/>
                <a:gd name="connsiteY78" fmla="*/ 750522 h 3154509"/>
                <a:gd name="connsiteX79" fmla="*/ 1332272 w 2792362"/>
                <a:gd name="connsiteY79" fmla="*/ 558793 h 3154509"/>
                <a:gd name="connsiteX80" fmla="*/ 1317523 w 2792362"/>
                <a:gd name="connsiteY80" fmla="*/ 514548 h 3154509"/>
                <a:gd name="connsiteX81" fmla="*/ 1388806 w 2792362"/>
                <a:gd name="connsiteY81" fmla="*/ 482595 h 3154509"/>
                <a:gd name="connsiteX82" fmla="*/ 1388806 w 2792362"/>
                <a:gd name="connsiteY82" fmla="*/ 177795 h 3154509"/>
                <a:gd name="connsiteX83" fmla="*/ 1388806 w 2792362"/>
                <a:gd name="connsiteY83" fmla="*/ 25395 h 3154509"/>
                <a:gd name="connsiteX84" fmla="*/ 1312606 w 2792362"/>
                <a:gd name="connsiteY84" fmla="*/ 25394 h 3154509"/>
                <a:gd name="connsiteX85" fmla="*/ 1160206 w 2792362"/>
                <a:gd name="connsiteY85" fmla="*/ 25395 h 3154509"/>
                <a:gd name="connsiteX86" fmla="*/ 1096297 w 2792362"/>
                <a:gd name="connsiteY86" fmla="*/ 27851 h 3154509"/>
                <a:gd name="connsiteX87" fmla="*/ 855406 w 2792362"/>
                <a:gd name="connsiteY87" fmla="*/ 25394 h 3154509"/>
                <a:gd name="connsiteX88" fmla="*/ 550606 w 2792362"/>
                <a:gd name="connsiteY88" fmla="*/ 25394 h 3154509"/>
                <a:gd name="connsiteX89" fmla="*/ 226142 w 2792362"/>
                <a:gd name="connsiteY89" fmla="*/ 27851 h 3154509"/>
                <a:gd name="connsiteX90" fmla="*/ 93406 w 2792362"/>
                <a:gd name="connsiteY90" fmla="*/ 25394 h 3154509"/>
                <a:gd name="connsiteX91" fmla="*/ 17206 w 2792362"/>
                <a:gd name="connsiteY91" fmla="*/ 25393 h 3154509"/>
                <a:gd name="connsiteX92" fmla="*/ 93406 w 2792362"/>
                <a:gd name="connsiteY92" fmla="*/ 25394 h 3154509"/>
                <a:gd name="connsiteX0" fmla="*/ 93406 w 2792362"/>
                <a:gd name="connsiteY0" fmla="*/ 25394 h 3154509"/>
                <a:gd name="connsiteX1" fmla="*/ 93406 w 2792362"/>
                <a:gd name="connsiteY1" fmla="*/ 101594 h 3154509"/>
                <a:gd name="connsiteX2" fmla="*/ 93406 w 2792362"/>
                <a:gd name="connsiteY2" fmla="*/ 330194 h 3154509"/>
                <a:gd name="connsiteX3" fmla="*/ 93406 w 2792362"/>
                <a:gd name="connsiteY3" fmla="*/ 482594 h 3154509"/>
                <a:gd name="connsiteX4" fmla="*/ 78659 w 2792362"/>
                <a:gd name="connsiteY4" fmla="*/ 617787 h 3154509"/>
                <a:gd name="connsiteX5" fmla="*/ 108155 w 2792362"/>
                <a:gd name="connsiteY5" fmla="*/ 662032 h 3154509"/>
                <a:gd name="connsiteX6" fmla="*/ 122904 w 2792362"/>
                <a:gd name="connsiteY6" fmla="*/ 735774 h 3154509"/>
                <a:gd name="connsiteX7" fmla="*/ 137652 w 2792362"/>
                <a:gd name="connsiteY7" fmla="*/ 824264 h 3154509"/>
                <a:gd name="connsiteX8" fmla="*/ 240891 w 2792362"/>
                <a:gd name="connsiteY8" fmla="*/ 956999 h 3154509"/>
                <a:gd name="connsiteX9" fmla="*/ 270388 w 2792362"/>
                <a:gd name="connsiteY9" fmla="*/ 1001245 h 3154509"/>
                <a:gd name="connsiteX10" fmla="*/ 285136 w 2792362"/>
                <a:gd name="connsiteY10" fmla="*/ 1104483 h 3154509"/>
                <a:gd name="connsiteX11" fmla="*/ 344130 w 2792362"/>
                <a:gd name="connsiteY11" fmla="*/ 1192974 h 3154509"/>
                <a:gd name="connsiteX12" fmla="*/ 358878 w 2792362"/>
                <a:gd name="connsiteY12" fmla="*/ 1266716 h 3154509"/>
                <a:gd name="connsiteX13" fmla="*/ 417872 w 2792362"/>
                <a:gd name="connsiteY13" fmla="*/ 1355206 h 3154509"/>
                <a:gd name="connsiteX14" fmla="*/ 476865 w 2792362"/>
                <a:gd name="connsiteY14" fmla="*/ 1487941 h 3154509"/>
                <a:gd name="connsiteX15" fmla="*/ 550607 w 2792362"/>
                <a:gd name="connsiteY15" fmla="*/ 1620677 h 3154509"/>
                <a:gd name="connsiteX16" fmla="*/ 594852 w 2792362"/>
                <a:gd name="connsiteY16" fmla="*/ 1650174 h 3154509"/>
                <a:gd name="connsiteX17" fmla="*/ 609601 w 2792362"/>
                <a:gd name="connsiteY17" fmla="*/ 1694419 h 3154509"/>
                <a:gd name="connsiteX18" fmla="*/ 668594 w 2792362"/>
                <a:gd name="connsiteY18" fmla="*/ 1782909 h 3154509"/>
                <a:gd name="connsiteX19" fmla="*/ 683342 w 2792362"/>
                <a:gd name="connsiteY19" fmla="*/ 1827154 h 3154509"/>
                <a:gd name="connsiteX20" fmla="*/ 771833 w 2792362"/>
                <a:gd name="connsiteY20" fmla="*/ 1959890 h 3154509"/>
                <a:gd name="connsiteX21" fmla="*/ 801330 w 2792362"/>
                <a:gd name="connsiteY21" fmla="*/ 2004135 h 3154509"/>
                <a:gd name="connsiteX22" fmla="*/ 830826 w 2792362"/>
                <a:gd name="connsiteY22" fmla="*/ 2077877 h 3154509"/>
                <a:gd name="connsiteX23" fmla="*/ 963562 w 2792362"/>
                <a:gd name="connsiteY23" fmla="*/ 2195864 h 3154509"/>
                <a:gd name="connsiteX24" fmla="*/ 1037304 w 2792362"/>
                <a:gd name="connsiteY24" fmla="*/ 2328599 h 3154509"/>
                <a:gd name="connsiteX25" fmla="*/ 1096297 w 2792362"/>
                <a:gd name="connsiteY25" fmla="*/ 2417090 h 3154509"/>
                <a:gd name="connsiteX26" fmla="*/ 1125794 w 2792362"/>
                <a:gd name="connsiteY26" fmla="*/ 2461335 h 3154509"/>
                <a:gd name="connsiteX27" fmla="*/ 1170039 w 2792362"/>
                <a:gd name="connsiteY27" fmla="*/ 2490832 h 3154509"/>
                <a:gd name="connsiteX28" fmla="*/ 1199536 w 2792362"/>
                <a:gd name="connsiteY28" fmla="*/ 2535077 h 3154509"/>
                <a:gd name="connsiteX29" fmla="*/ 1288026 w 2792362"/>
                <a:gd name="connsiteY29" fmla="*/ 2608819 h 3154509"/>
                <a:gd name="connsiteX30" fmla="*/ 1317523 w 2792362"/>
                <a:gd name="connsiteY30" fmla="*/ 2653064 h 3154509"/>
                <a:gd name="connsiteX31" fmla="*/ 1406013 w 2792362"/>
                <a:gd name="connsiteY31" fmla="*/ 2682561 h 3154509"/>
                <a:gd name="connsiteX32" fmla="*/ 1479755 w 2792362"/>
                <a:gd name="connsiteY32" fmla="*/ 2756303 h 3154509"/>
                <a:gd name="connsiteX33" fmla="*/ 1568246 w 2792362"/>
                <a:gd name="connsiteY33" fmla="*/ 2844793 h 3154509"/>
                <a:gd name="connsiteX34" fmla="*/ 1612491 w 2792362"/>
                <a:gd name="connsiteY34" fmla="*/ 2889038 h 3154509"/>
                <a:gd name="connsiteX35" fmla="*/ 1700981 w 2792362"/>
                <a:gd name="connsiteY35" fmla="*/ 2933283 h 3154509"/>
                <a:gd name="connsiteX36" fmla="*/ 1774723 w 2792362"/>
                <a:gd name="connsiteY36" fmla="*/ 3021774 h 3154509"/>
                <a:gd name="connsiteX37" fmla="*/ 1818968 w 2792362"/>
                <a:gd name="connsiteY37" fmla="*/ 3066019 h 3154509"/>
                <a:gd name="connsiteX38" fmla="*/ 1951704 w 2792362"/>
                <a:gd name="connsiteY38" fmla="*/ 3125012 h 3154509"/>
                <a:gd name="connsiteX39" fmla="*/ 2099188 w 2792362"/>
                <a:gd name="connsiteY39" fmla="*/ 3154509 h 3154509"/>
                <a:gd name="connsiteX40" fmla="*/ 2497394 w 2792362"/>
                <a:gd name="connsiteY40" fmla="*/ 3139761 h 3154509"/>
                <a:gd name="connsiteX41" fmla="*/ 2600633 w 2792362"/>
                <a:gd name="connsiteY41" fmla="*/ 3125012 h 3154509"/>
                <a:gd name="connsiteX42" fmla="*/ 2718620 w 2792362"/>
                <a:gd name="connsiteY42" fmla="*/ 3110264 h 3154509"/>
                <a:gd name="connsiteX43" fmla="*/ 2762865 w 2792362"/>
                <a:gd name="connsiteY43" fmla="*/ 3095516 h 3154509"/>
                <a:gd name="connsiteX44" fmla="*/ 2777613 w 2792362"/>
                <a:gd name="connsiteY44" fmla="*/ 3051270 h 3154509"/>
                <a:gd name="connsiteX45" fmla="*/ 2792362 w 2792362"/>
                <a:gd name="connsiteY45" fmla="*/ 2977528 h 3154509"/>
                <a:gd name="connsiteX46" fmla="*/ 2777613 w 2792362"/>
                <a:gd name="connsiteY46" fmla="*/ 2815296 h 3154509"/>
                <a:gd name="connsiteX47" fmla="*/ 2733368 w 2792362"/>
                <a:gd name="connsiteY47" fmla="*/ 2682561 h 3154509"/>
                <a:gd name="connsiteX48" fmla="*/ 2703872 w 2792362"/>
                <a:gd name="connsiteY48" fmla="*/ 2594070 h 3154509"/>
                <a:gd name="connsiteX49" fmla="*/ 2689123 w 2792362"/>
                <a:gd name="connsiteY49" fmla="*/ 2549825 h 3154509"/>
                <a:gd name="connsiteX50" fmla="*/ 2659626 w 2792362"/>
                <a:gd name="connsiteY50" fmla="*/ 2505580 h 3154509"/>
                <a:gd name="connsiteX51" fmla="*/ 2615381 w 2792362"/>
                <a:gd name="connsiteY51" fmla="*/ 2417090 h 3154509"/>
                <a:gd name="connsiteX52" fmla="*/ 2600633 w 2792362"/>
                <a:gd name="connsiteY52" fmla="*/ 2372845 h 3154509"/>
                <a:gd name="connsiteX53" fmla="*/ 2556388 w 2792362"/>
                <a:gd name="connsiteY53" fmla="*/ 2328599 h 3154509"/>
                <a:gd name="connsiteX54" fmla="*/ 2526891 w 2792362"/>
                <a:gd name="connsiteY54" fmla="*/ 2284354 h 3154509"/>
                <a:gd name="connsiteX55" fmla="*/ 2482646 w 2792362"/>
                <a:gd name="connsiteY55" fmla="*/ 2240109 h 3154509"/>
                <a:gd name="connsiteX56" fmla="*/ 2453149 w 2792362"/>
                <a:gd name="connsiteY56" fmla="*/ 2195864 h 3154509"/>
                <a:gd name="connsiteX57" fmla="*/ 2320413 w 2792362"/>
                <a:gd name="connsiteY57" fmla="*/ 2107374 h 3154509"/>
                <a:gd name="connsiteX58" fmla="*/ 2276168 w 2792362"/>
                <a:gd name="connsiteY58" fmla="*/ 2077877 h 3154509"/>
                <a:gd name="connsiteX59" fmla="*/ 2246672 w 2792362"/>
                <a:gd name="connsiteY59" fmla="*/ 2033632 h 3154509"/>
                <a:gd name="connsiteX60" fmla="*/ 2202426 w 2792362"/>
                <a:gd name="connsiteY60" fmla="*/ 2018883 h 3154509"/>
                <a:gd name="connsiteX61" fmla="*/ 2158181 w 2792362"/>
                <a:gd name="connsiteY61" fmla="*/ 1989387 h 3154509"/>
                <a:gd name="connsiteX62" fmla="*/ 2113936 w 2792362"/>
                <a:gd name="connsiteY62" fmla="*/ 1974638 h 3154509"/>
                <a:gd name="connsiteX63" fmla="*/ 2025446 w 2792362"/>
                <a:gd name="connsiteY63" fmla="*/ 1915645 h 3154509"/>
                <a:gd name="connsiteX64" fmla="*/ 1981201 w 2792362"/>
                <a:gd name="connsiteY64" fmla="*/ 1886148 h 3154509"/>
                <a:gd name="connsiteX65" fmla="*/ 1907459 w 2792362"/>
                <a:gd name="connsiteY65" fmla="*/ 1797658 h 3154509"/>
                <a:gd name="connsiteX66" fmla="*/ 1804220 w 2792362"/>
                <a:gd name="connsiteY66" fmla="*/ 1679670 h 3154509"/>
                <a:gd name="connsiteX67" fmla="*/ 1759975 w 2792362"/>
                <a:gd name="connsiteY67" fmla="*/ 1591180 h 3154509"/>
                <a:gd name="connsiteX68" fmla="*/ 1730478 w 2792362"/>
                <a:gd name="connsiteY68" fmla="*/ 1502690 h 3154509"/>
                <a:gd name="connsiteX69" fmla="*/ 1700981 w 2792362"/>
                <a:gd name="connsiteY69" fmla="*/ 1414199 h 3154509"/>
                <a:gd name="connsiteX70" fmla="*/ 1686233 w 2792362"/>
                <a:gd name="connsiteY70" fmla="*/ 1369954 h 3154509"/>
                <a:gd name="connsiteX71" fmla="*/ 1612491 w 2792362"/>
                <a:gd name="connsiteY71" fmla="*/ 1281464 h 3154509"/>
                <a:gd name="connsiteX72" fmla="*/ 1538749 w 2792362"/>
                <a:gd name="connsiteY72" fmla="*/ 1207722 h 3154509"/>
                <a:gd name="connsiteX73" fmla="*/ 1509252 w 2792362"/>
                <a:gd name="connsiteY73" fmla="*/ 1163477 h 3154509"/>
                <a:gd name="connsiteX74" fmla="*/ 1465007 w 2792362"/>
                <a:gd name="connsiteY74" fmla="*/ 1148728 h 3154509"/>
                <a:gd name="connsiteX75" fmla="*/ 1435510 w 2792362"/>
                <a:gd name="connsiteY75" fmla="*/ 1060238 h 3154509"/>
                <a:gd name="connsiteX76" fmla="*/ 1420762 w 2792362"/>
                <a:gd name="connsiteY76" fmla="*/ 1015993 h 3154509"/>
                <a:gd name="connsiteX77" fmla="*/ 1391265 w 2792362"/>
                <a:gd name="connsiteY77" fmla="*/ 898006 h 3154509"/>
                <a:gd name="connsiteX78" fmla="*/ 1347020 w 2792362"/>
                <a:gd name="connsiteY78" fmla="*/ 750522 h 3154509"/>
                <a:gd name="connsiteX79" fmla="*/ 1332272 w 2792362"/>
                <a:gd name="connsiteY79" fmla="*/ 558793 h 3154509"/>
                <a:gd name="connsiteX80" fmla="*/ 1317523 w 2792362"/>
                <a:gd name="connsiteY80" fmla="*/ 514548 h 3154509"/>
                <a:gd name="connsiteX81" fmla="*/ 1388806 w 2792362"/>
                <a:gd name="connsiteY81" fmla="*/ 482595 h 3154509"/>
                <a:gd name="connsiteX82" fmla="*/ 1388806 w 2792362"/>
                <a:gd name="connsiteY82" fmla="*/ 25395 h 3154509"/>
                <a:gd name="connsiteX83" fmla="*/ 1312606 w 2792362"/>
                <a:gd name="connsiteY83" fmla="*/ 25394 h 3154509"/>
                <a:gd name="connsiteX84" fmla="*/ 1160206 w 2792362"/>
                <a:gd name="connsiteY84" fmla="*/ 25395 h 3154509"/>
                <a:gd name="connsiteX85" fmla="*/ 1096297 w 2792362"/>
                <a:gd name="connsiteY85" fmla="*/ 27851 h 3154509"/>
                <a:gd name="connsiteX86" fmla="*/ 855406 w 2792362"/>
                <a:gd name="connsiteY86" fmla="*/ 25394 h 3154509"/>
                <a:gd name="connsiteX87" fmla="*/ 550606 w 2792362"/>
                <a:gd name="connsiteY87" fmla="*/ 25394 h 3154509"/>
                <a:gd name="connsiteX88" fmla="*/ 226142 w 2792362"/>
                <a:gd name="connsiteY88" fmla="*/ 27851 h 3154509"/>
                <a:gd name="connsiteX89" fmla="*/ 93406 w 2792362"/>
                <a:gd name="connsiteY89" fmla="*/ 25394 h 3154509"/>
                <a:gd name="connsiteX90" fmla="*/ 17206 w 2792362"/>
                <a:gd name="connsiteY90" fmla="*/ 25393 h 3154509"/>
                <a:gd name="connsiteX91" fmla="*/ 93406 w 2792362"/>
                <a:gd name="connsiteY91" fmla="*/ 25394 h 3154509"/>
                <a:gd name="connsiteX0" fmla="*/ 93406 w 2792362"/>
                <a:gd name="connsiteY0" fmla="*/ 25394 h 3154509"/>
                <a:gd name="connsiteX1" fmla="*/ 93406 w 2792362"/>
                <a:gd name="connsiteY1" fmla="*/ 101594 h 3154509"/>
                <a:gd name="connsiteX2" fmla="*/ 93406 w 2792362"/>
                <a:gd name="connsiteY2" fmla="*/ 330194 h 3154509"/>
                <a:gd name="connsiteX3" fmla="*/ 93406 w 2792362"/>
                <a:gd name="connsiteY3" fmla="*/ 482594 h 3154509"/>
                <a:gd name="connsiteX4" fmla="*/ 78659 w 2792362"/>
                <a:gd name="connsiteY4" fmla="*/ 617787 h 3154509"/>
                <a:gd name="connsiteX5" fmla="*/ 108155 w 2792362"/>
                <a:gd name="connsiteY5" fmla="*/ 662032 h 3154509"/>
                <a:gd name="connsiteX6" fmla="*/ 122904 w 2792362"/>
                <a:gd name="connsiteY6" fmla="*/ 735774 h 3154509"/>
                <a:gd name="connsiteX7" fmla="*/ 137652 w 2792362"/>
                <a:gd name="connsiteY7" fmla="*/ 824264 h 3154509"/>
                <a:gd name="connsiteX8" fmla="*/ 240891 w 2792362"/>
                <a:gd name="connsiteY8" fmla="*/ 956999 h 3154509"/>
                <a:gd name="connsiteX9" fmla="*/ 270388 w 2792362"/>
                <a:gd name="connsiteY9" fmla="*/ 1001245 h 3154509"/>
                <a:gd name="connsiteX10" fmla="*/ 285136 w 2792362"/>
                <a:gd name="connsiteY10" fmla="*/ 1104483 h 3154509"/>
                <a:gd name="connsiteX11" fmla="*/ 344130 w 2792362"/>
                <a:gd name="connsiteY11" fmla="*/ 1192974 h 3154509"/>
                <a:gd name="connsiteX12" fmla="*/ 358878 w 2792362"/>
                <a:gd name="connsiteY12" fmla="*/ 1266716 h 3154509"/>
                <a:gd name="connsiteX13" fmla="*/ 417872 w 2792362"/>
                <a:gd name="connsiteY13" fmla="*/ 1355206 h 3154509"/>
                <a:gd name="connsiteX14" fmla="*/ 476865 w 2792362"/>
                <a:gd name="connsiteY14" fmla="*/ 1487941 h 3154509"/>
                <a:gd name="connsiteX15" fmla="*/ 550607 w 2792362"/>
                <a:gd name="connsiteY15" fmla="*/ 1620677 h 3154509"/>
                <a:gd name="connsiteX16" fmla="*/ 594852 w 2792362"/>
                <a:gd name="connsiteY16" fmla="*/ 1650174 h 3154509"/>
                <a:gd name="connsiteX17" fmla="*/ 609601 w 2792362"/>
                <a:gd name="connsiteY17" fmla="*/ 1694419 h 3154509"/>
                <a:gd name="connsiteX18" fmla="*/ 668594 w 2792362"/>
                <a:gd name="connsiteY18" fmla="*/ 1782909 h 3154509"/>
                <a:gd name="connsiteX19" fmla="*/ 683342 w 2792362"/>
                <a:gd name="connsiteY19" fmla="*/ 1827154 h 3154509"/>
                <a:gd name="connsiteX20" fmla="*/ 771833 w 2792362"/>
                <a:gd name="connsiteY20" fmla="*/ 1959890 h 3154509"/>
                <a:gd name="connsiteX21" fmla="*/ 801330 w 2792362"/>
                <a:gd name="connsiteY21" fmla="*/ 2004135 h 3154509"/>
                <a:gd name="connsiteX22" fmla="*/ 830826 w 2792362"/>
                <a:gd name="connsiteY22" fmla="*/ 2077877 h 3154509"/>
                <a:gd name="connsiteX23" fmla="*/ 963562 w 2792362"/>
                <a:gd name="connsiteY23" fmla="*/ 2195864 h 3154509"/>
                <a:gd name="connsiteX24" fmla="*/ 1037304 w 2792362"/>
                <a:gd name="connsiteY24" fmla="*/ 2328599 h 3154509"/>
                <a:gd name="connsiteX25" fmla="*/ 1096297 w 2792362"/>
                <a:gd name="connsiteY25" fmla="*/ 2417090 h 3154509"/>
                <a:gd name="connsiteX26" fmla="*/ 1125794 w 2792362"/>
                <a:gd name="connsiteY26" fmla="*/ 2461335 h 3154509"/>
                <a:gd name="connsiteX27" fmla="*/ 1170039 w 2792362"/>
                <a:gd name="connsiteY27" fmla="*/ 2490832 h 3154509"/>
                <a:gd name="connsiteX28" fmla="*/ 1199536 w 2792362"/>
                <a:gd name="connsiteY28" fmla="*/ 2535077 h 3154509"/>
                <a:gd name="connsiteX29" fmla="*/ 1288026 w 2792362"/>
                <a:gd name="connsiteY29" fmla="*/ 2608819 h 3154509"/>
                <a:gd name="connsiteX30" fmla="*/ 1317523 w 2792362"/>
                <a:gd name="connsiteY30" fmla="*/ 2653064 h 3154509"/>
                <a:gd name="connsiteX31" fmla="*/ 1406013 w 2792362"/>
                <a:gd name="connsiteY31" fmla="*/ 2682561 h 3154509"/>
                <a:gd name="connsiteX32" fmla="*/ 1479755 w 2792362"/>
                <a:gd name="connsiteY32" fmla="*/ 2756303 h 3154509"/>
                <a:gd name="connsiteX33" fmla="*/ 1568246 w 2792362"/>
                <a:gd name="connsiteY33" fmla="*/ 2844793 h 3154509"/>
                <a:gd name="connsiteX34" fmla="*/ 1612491 w 2792362"/>
                <a:gd name="connsiteY34" fmla="*/ 2889038 h 3154509"/>
                <a:gd name="connsiteX35" fmla="*/ 1700981 w 2792362"/>
                <a:gd name="connsiteY35" fmla="*/ 2933283 h 3154509"/>
                <a:gd name="connsiteX36" fmla="*/ 1774723 w 2792362"/>
                <a:gd name="connsiteY36" fmla="*/ 3021774 h 3154509"/>
                <a:gd name="connsiteX37" fmla="*/ 1818968 w 2792362"/>
                <a:gd name="connsiteY37" fmla="*/ 3066019 h 3154509"/>
                <a:gd name="connsiteX38" fmla="*/ 1951704 w 2792362"/>
                <a:gd name="connsiteY38" fmla="*/ 3125012 h 3154509"/>
                <a:gd name="connsiteX39" fmla="*/ 2099188 w 2792362"/>
                <a:gd name="connsiteY39" fmla="*/ 3154509 h 3154509"/>
                <a:gd name="connsiteX40" fmla="*/ 2497394 w 2792362"/>
                <a:gd name="connsiteY40" fmla="*/ 3139761 h 3154509"/>
                <a:gd name="connsiteX41" fmla="*/ 2600633 w 2792362"/>
                <a:gd name="connsiteY41" fmla="*/ 3125012 h 3154509"/>
                <a:gd name="connsiteX42" fmla="*/ 2718620 w 2792362"/>
                <a:gd name="connsiteY42" fmla="*/ 3110264 h 3154509"/>
                <a:gd name="connsiteX43" fmla="*/ 2762865 w 2792362"/>
                <a:gd name="connsiteY43" fmla="*/ 3095516 h 3154509"/>
                <a:gd name="connsiteX44" fmla="*/ 2777613 w 2792362"/>
                <a:gd name="connsiteY44" fmla="*/ 3051270 h 3154509"/>
                <a:gd name="connsiteX45" fmla="*/ 2792362 w 2792362"/>
                <a:gd name="connsiteY45" fmla="*/ 2977528 h 3154509"/>
                <a:gd name="connsiteX46" fmla="*/ 2777613 w 2792362"/>
                <a:gd name="connsiteY46" fmla="*/ 2815296 h 3154509"/>
                <a:gd name="connsiteX47" fmla="*/ 2733368 w 2792362"/>
                <a:gd name="connsiteY47" fmla="*/ 2682561 h 3154509"/>
                <a:gd name="connsiteX48" fmla="*/ 2703872 w 2792362"/>
                <a:gd name="connsiteY48" fmla="*/ 2594070 h 3154509"/>
                <a:gd name="connsiteX49" fmla="*/ 2689123 w 2792362"/>
                <a:gd name="connsiteY49" fmla="*/ 2549825 h 3154509"/>
                <a:gd name="connsiteX50" fmla="*/ 2659626 w 2792362"/>
                <a:gd name="connsiteY50" fmla="*/ 2505580 h 3154509"/>
                <a:gd name="connsiteX51" fmla="*/ 2615381 w 2792362"/>
                <a:gd name="connsiteY51" fmla="*/ 2417090 h 3154509"/>
                <a:gd name="connsiteX52" fmla="*/ 2600633 w 2792362"/>
                <a:gd name="connsiteY52" fmla="*/ 2372845 h 3154509"/>
                <a:gd name="connsiteX53" fmla="*/ 2556388 w 2792362"/>
                <a:gd name="connsiteY53" fmla="*/ 2328599 h 3154509"/>
                <a:gd name="connsiteX54" fmla="*/ 2526891 w 2792362"/>
                <a:gd name="connsiteY54" fmla="*/ 2284354 h 3154509"/>
                <a:gd name="connsiteX55" fmla="*/ 2482646 w 2792362"/>
                <a:gd name="connsiteY55" fmla="*/ 2240109 h 3154509"/>
                <a:gd name="connsiteX56" fmla="*/ 2453149 w 2792362"/>
                <a:gd name="connsiteY56" fmla="*/ 2195864 h 3154509"/>
                <a:gd name="connsiteX57" fmla="*/ 2320413 w 2792362"/>
                <a:gd name="connsiteY57" fmla="*/ 2107374 h 3154509"/>
                <a:gd name="connsiteX58" fmla="*/ 2276168 w 2792362"/>
                <a:gd name="connsiteY58" fmla="*/ 2077877 h 3154509"/>
                <a:gd name="connsiteX59" fmla="*/ 2246672 w 2792362"/>
                <a:gd name="connsiteY59" fmla="*/ 2033632 h 3154509"/>
                <a:gd name="connsiteX60" fmla="*/ 2202426 w 2792362"/>
                <a:gd name="connsiteY60" fmla="*/ 2018883 h 3154509"/>
                <a:gd name="connsiteX61" fmla="*/ 2158181 w 2792362"/>
                <a:gd name="connsiteY61" fmla="*/ 1989387 h 3154509"/>
                <a:gd name="connsiteX62" fmla="*/ 2113936 w 2792362"/>
                <a:gd name="connsiteY62" fmla="*/ 1974638 h 3154509"/>
                <a:gd name="connsiteX63" fmla="*/ 2025446 w 2792362"/>
                <a:gd name="connsiteY63" fmla="*/ 1915645 h 3154509"/>
                <a:gd name="connsiteX64" fmla="*/ 1981201 w 2792362"/>
                <a:gd name="connsiteY64" fmla="*/ 1886148 h 3154509"/>
                <a:gd name="connsiteX65" fmla="*/ 1907459 w 2792362"/>
                <a:gd name="connsiteY65" fmla="*/ 1797658 h 3154509"/>
                <a:gd name="connsiteX66" fmla="*/ 1804220 w 2792362"/>
                <a:gd name="connsiteY66" fmla="*/ 1679670 h 3154509"/>
                <a:gd name="connsiteX67" fmla="*/ 1759975 w 2792362"/>
                <a:gd name="connsiteY67" fmla="*/ 1591180 h 3154509"/>
                <a:gd name="connsiteX68" fmla="*/ 1730478 w 2792362"/>
                <a:gd name="connsiteY68" fmla="*/ 1502690 h 3154509"/>
                <a:gd name="connsiteX69" fmla="*/ 1700981 w 2792362"/>
                <a:gd name="connsiteY69" fmla="*/ 1414199 h 3154509"/>
                <a:gd name="connsiteX70" fmla="*/ 1686233 w 2792362"/>
                <a:gd name="connsiteY70" fmla="*/ 1369954 h 3154509"/>
                <a:gd name="connsiteX71" fmla="*/ 1612491 w 2792362"/>
                <a:gd name="connsiteY71" fmla="*/ 1281464 h 3154509"/>
                <a:gd name="connsiteX72" fmla="*/ 1538749 w 2792362"/>
                <a:gd name="connsiteY72" fmla="*/ 1207722 h 3154509"/>
                <a:gd name="connsiteX73" fmla="*/ 1509252 w 2792362"/>
                <a:gd name="connsiteY73" fmla="*/ 1163477 h 3154509"/>
                <a:gd name="connsiteX74" fmla="*/ 1465007 w 2792362"/>
                <a:gd name="connsiteY74" fmla="*/ 1148728 h 3154509"/>
                <a:gd name="connsiteX75" fmla="*/ 1435510 w 2792362"/>
                <a:gd name="connsiteY75" fmla="*/ 1060238 h 3154509"/>
                <a:gd name="connsiteX76" fmla="*/ 1420762 w 2792362"/>
                <a:gd name="connsiteY76" fmla="*/ 1015993 h 3154509"/>
                <a:gd name="connsiteX77" fmla="*/ 1391265 w 2792362"/>
                <a:gd name="connsiteY77" fmla="*/ 898006 h 3154509"/>
                <a:gd name="connsiteX78" fmla="*/ 1347020 w 2792362"/>
                <a:gd name="connsiteY78" fmla="*/ 750522 h 3154509"/>
                <a:gd name="connsiteX79" fmla="*/ 1332272 w 2792362"/>
                <a:gd name="connsiteY79" fmla="*/ 558793 h 3154509"/>
                <a:gd name="connsiteX80" fmla="*/ 1317523 w 2792362"/>
                <a:gd name="connsiteY80" fmla="*/ 514548 h 3154509"/>
                <a:gd name="connsiteX81" fmla="*/ 1388806 w 2792362"/>
                <a:gd name="connsiteY81" fmla="*/ 482595 h 3154509"/>
                <a:gd name="connsiteX82" fmla="*/ 1388806 w 2792362"/>
                <a:gd name="connsiteY82" fmla="*/ 25395 h 3154509"/>
                <a:gd name="connsiteX83" fmla="*/ 1312606 w 2792362"/>
                <a:gd name="connsiteY83" fmla="*/ 25394 h 3154509"/>
                <a:gd name="connsiteX84" fmla="*/ 1160206 w 2792362"/>
                <a:gd name="connsiteY84" fmla="*/ 25395 h 3154509"/>
                <a:gd name="connsiteX85" fmla="*/ 855406 w 2792362"/>
                <a:gd name="connsiteY85" fmla="*/ 25394 h 3154509"/>
                <a:gd name="connsiteX86" fmla="*/ 550606 w 2792362"/>
                <a:gd name="connsiteY86" fmla="*/ 25394 h 3154509"/>
                <a:gd name="connsiteX87" fmla="*/ 226142 w 2792362"/>
                <a:gd name="connsiteY87" fmla="*/ 27851 h 3154509"/>
                <a:gd name="connsiteX88" fmla="*/ 93406 w 2792362"/>
                <a:gd name="connsiteY88" fmla="*/ 25394 h 3154509"/>
                <a:gd name="connsiteX89" fmla="*/ 17206 w 2792362"/>
                <a:gd name="connsiteY89" fmla="*/ 25393 h 3154509"/>
                <a:gd name="connsiteX90" fmla="*/ 93406 w 2792362"/>
                <a:gd name="connsiteY90" fmla="*/ 25394 h 3154509"/>
                <a:gd name="connsiteX0" fmla="*/ 14747 w 2713703"/>
                <a:gd name="connsiteY0" fmla="*/ 25394 h 3154509"/>
                <a:gd name="connsiteX1" fmla="*/ 14747 w 2713703"/>
                <a:gd name="connsiteY1" fmla="*/ 101594 h 3154509"/>
                <a:gd name="connsiteX2" fmla="*/ 14747 w 2713703"/>
                <a:gd name="connsiteY2" fmla="*/ 330194 h 3154509"/>
                <a:gd name="connsiteX3" fmla="*/ 14747 w 2713703"/>
                <a:gd name="connsiteY3" fmla="*/ 482594 h 3154509"/>
                <a:gd name="connsiteX4" fmla="*/ 0 w 2713703"/>
                <a:gd name="connsiteY4" fmla="*/ 617787 h 3154509"/>
                <a:gd name="connsiteX5" fmla="*/ 29496 w 2713703"/>
                <a:gd name="connsiteY5" fmla="*/ 662032 h 3154509"/>
                <a:gd name="connsiteX6" fmla="*/ 44245 w 2713703"/>
                <a:gd name="connsiteY6" fmla="*/ 735774 h 3154509"/>
                <a:gd name="connsiteX7" fmla="*/ 58993 w 2713703"/>
                <a:gd name="connsiteY7" fmla="*/ 824264 h 3154509"/>
                <a:gd name="connsiteX8" fmla="*/ 162232 w 2713703"/>
                <a:gd name="connsiteY8" fmla="*/ 956999 h 3154509"/>
                <a:gd name="connsiteX9" fmla="*/ 191729 w 2713703"/>
                <a:gd name="connsiteY9" fmla="*/ 1001245 h 3154509"/>
                <a:gd name="connsiteX10" fmla="*/ 206477 w 2713703"/>
                <a:gd name="connsiteY10" fmla="*/ 1104483 h 3154509"/>
                <a:gd name="connsiteX11" fmla="*/ 265471 w 2713703"/>
                <a:gd name="connsiteY11" fmla="*/ 1192974 h 3154509"/>
                <a:gd name="connsiteX12" fmla="*/ 280219 w 2713703"/>
                <a:gd name="connsiteY12" fmla="*/ 1266716 h 3154509"/>
                <a:gd name="connsiteX13" fmla="*/ 339213 w 2713703"/>
                <a:gd name="connsiteY13" fmla="*/ 1355206 h 3154509"/>
                <a:gd name="connsiteX14" fmla="*/ 398206 w 2713703"/>
                <a:gd name="connsiteY14" fmla="*/ 1487941 h 3154509"/>
                <a:gd name="connsiteX15" fmla="*/ 471948 w 2713703"/>
                <a:gd name="connsiteY15" fmla="*/ 1620677 h 3154509"/>
                <a:gd name="connsiteX16" fmla="*/ 516193 w 2713703"/>
                <a:gd name="connsiteY16" fmla="*/ 1650174 h 3154509"/>
                <a:gd name="connsiteX17" fmla="*/ 530942 w 2713703"/>
                <a:gd name="connsiteY17" fmla="*/ 1694419 h 3154509"/>
                <a:gd name="connsiteX18" fmla="*/ 589935 w 2713703"/>
                <a:gd name="connsiteY18" fmla="*/ 1782909 h 3154509"/>
                <a:gd name="connsiteX19" fmla="*/ 604683 w 2713703"/>
                <a:gd name="connsiteY19" fmla="*/ 1827154 h 3154509"/>
                <a:gd name="connsiteX20" fmla="*/ 693174 w 2713703"/>
                <a:gd name="connsiteY20" fmla="*/ 1959890 h 3154509"/>
                <a:gd name="connsiteX21" fmla="*/ 722671 w 2713703"/>
                <a:gd name="connsiteY21" fmla="*/ 2004135 h 3154509"/>
                <a:gd name="connsiteX22" fmla="*/ 752167 w 2713703"/>
                <a:gd name="connsiteY22" fmla="*/ 2077877 h 3154509"/>
                <a:gd name="connsiteX23" fmla="*/ 884903 w 2713703"/>
                <a:gd name="connsiteY23" fmla="*/ 2195864 h 3154509"/>
                <a:gd name="connsiteX24" fmla="*/ 958645 w 2713703"/>
                <a:gd name="connsiteY24" fmla="*/ 2328599 h 3154509"/>
                <a:gd name="connsiteX25" fmla="*/ 1017638 w 2713703"/>
                <a:gd name="connsiteY25" fmla="*/ 2417090 h 3154509"/>
                <a:gd name="connsiteX26" fmla="*/ 1047135 w 2713703"/>
                <a:gd name="connsiteY26" fmla="*/ 2461335 h 3154509"/>
                <a:gd name="connsiteX27" fmla="*/ 1091380 w 2713703"/>
                <a:gd name="connsiteY27" fmla="*/ 2490832 h 3154509"/>
                <a:gd name="connsiteX28" fmla="*/ 1120877 w 2713703"/>
                <a:gd name="connsiteY28" fmla="*/ 2535077 h 3154509"/>
                <a:gd name="connsiteX29" fmla="*/ 1209367 w 2713703"/>
                <a:gd name="connsiteY29" fmla="*/ 2608819 h 3154509"/>
                <a:gd name="connsiteX30" fmla="*/ 1238864 w 2713703"/>
                <a:gd name="connsiteY30" fmla="*/ 2653064 h 3154509"/>
                <a:gd name="connsiteX31" fmla="*/ 1327354 w 2713703"/>
                <a:gd name="connsiteY31" fmla="*/ 2682561 h 3154509"/>
                <a:gd name="connsiteX32" fmla="*/ 1401096 w 2713703"/>
                <a:gd name="connsiteY32" fmla="*/ 2756303 h 3154509"/>
                <a:gd name="connsiteX33" fmla="*/ 1489587 w 2713703"/>
                <a:gd name="connsiteY33" fmla="*/ 2844793 h 3154509"/>
                <a:gd name="connsiteX34" fmla="*/ 1533832 w 2713703"/>
                <a:gd name="connsiteY34" fmla="*/ 2889038 h 3154509"/>
                <a:gd name="connsiteX35" fmla="*/ 1622322 w 2713703"/>
                <a:gd name="connsiteY35" fmla="*/ 2933283 h 3154509"/>
                <a:gd name="connsiteX36" fmla="*/ 1696064 w 2713703"/>
                <a:gd name="connsiteY36" fmla="*/ 3021774 h 3154509"/>
                <a:gd name="connsiteX37" fmla="*/ 1740309 w 2713703"/>
                <a:gd name="connsiteY37" fmla="*/ 3066019 h 3154509"/>
                <a:gd name="connsiteX38" fmla="*/ 1873045 w 2713703"/>
                <a:gd name="connsiteY38" fmla="*/ 3125012 h 3154509"/>
                <a:gd name="connsiteX39" fmla="*/ 2020529 w 2713703"/>
                <a:gd name="connsiteY39" fmla="*/ 3154509 h 3154509"/>
                <a:gd name="connsiteX40" fmla="*/ 2418735 w 2713703"/>
                <a:gd name="connsiteY40" fmla="*/ 3139761 h 3154509"/>
                <a:gd name="connsiteX41" fmla="*/ 2521974 w 2713703"/>
                <a:gd name="connsiteY41" fmla="*/ 3125012 h 3154509"/>
                <a:gd name="connsiteX42" fmla="*/ 2639961 w 2713703"/>
                <a:gd name="connsiteY42" fmla="*/ 3110264 h 3154509"/>
                <a:gd name="connsiteX43" fmla="*/ 2684206 w 2713703"/>
                <a:gd name="connsiteY43" fmla="*/ 3095516 h 3154509"/>
                <a:gd name="connsiteX44" fmla="*/ 2698954 w 2713703"/>
                <a:gd name="connsiteY44" fmla="*/ 3051270 h 3154509"/>
                <a:gd name="connsiteX45" fmla="*/ 2713703 w 2713703"/>
                <a:gd name="connsiteY45" fmla="*/ 2977528 h 3154509"/>
                <a:gd name="connsiteX46" fmla="*/ 2698954 w 2713703"/>
                <a:gd name="connsiteY46" fmla="*/ 2815296 h 3154509"/>
                <a:gd name="connsiteX47" fmla="*/ 2654709 w 2713703"/>
                <a:gd name="connsiteY47" fmla="*/ 2682561 h 3154509"/>
                <a:gd name="connsiteX48" fmla="*/ 2625213 w 2713703"/>
                <a:gd name="connsiteY48" fmla="*/ 2594070 h 3154509"/>
                <a:gd name="connsiteX49" fmla="*/ 2610464 w 2713703"/>
                <a:gd name="connsiteY49" fmla="*/ 2549825 h 3154509"/>
                <a:gd name="connsiteX50" fmla="*/ 2580967 w 2713703"/>
                <a:gd name="connsiteY50" fmla="*/ 2505580 h 3154509"/>
                <a:gd name="connsiteX51" fmla="*/ 2536722 w 2713703"/>
                <a:gd name="connsiteY51" fmla="*/ 2417090 h 3154509"/>
                <a:gd name="connsiteX52" fmla="*/ 2521974 w 2713703"/>
                <a:gd name="connsiteY52" fmla="*/ 2372845 h 3154509"/>
                <a:gd name="connsiteX53" fmla="*/ 2477729 w 2713703"/>
                <a:gd name="connsiteY53" fmla="*/ 2328599 h 3154509"/>
                <a:gd name="connsiteX54" fmla="*/ 2448232 w 2713703"/>
                <a:gd name="connsiteY54" fmla="*/ 2284354 h 3154509"/>
                <a:gd name="connsiteX55" fmla="*/ 2403987 w 2713703"/>
                <a:gd name="connsiteY55" fmla="*/ 2240109 h 3154509"/>
                <a:gd name="connsiteX56" fmla="*/ 2374490 w 2713703"/>
                <a:gd name="connsiteY56" fmla="*/ 2195864 h 3154509"/>
                <a:gd name="connsiteX57" fmla="*/ 2241754 w 2713703"/>
                <a:gd name="connsiteY57" fmla="*/ 2107374 h 3154509"/>
                <a:gd name="connsiteX58" fmla="*/ 2197509 w 2713703"/>
                <a:gd name="connsiteY58" fmla="*/ 2077877 h 3154509"/>
                <a:gd name="connsiteX59" fmla="*/ 2168013 w 2713703"/>
                <a:gd name="connsiteY59" fmla="*/ 2033632 h 3154509"/>
                <a:gd name="connsiteX60" fmla="*/ 2123767 w 2713703"/>
                <a:gd name="connsiteY60" fmla="*/ 2018883 h 3154509"/>
                <a:gd name="connsiteX61" fmla="*/ 2079522 w 2713703"/>
                <a:gd name="connsiteY61" fmla="*/ 1989387 h 3154509"/>
                <a:gd name="connsiteX62" fmla="*/ 2035277 w 2713703"/>
                <a:gd name="connsiteY62" fmla="*/ 1974638 h 3154509"/>
                <a:gd name="connsiteX63" fmla="*/ 1946787 w 2713703"/>
                <a:gd name="connsiteY63" fmla="*/ 1915645 h 3154509"/>
                <a:gd name="connsiteX64" fmla="*/ 1902542 w 2713703"/>
                <a:gd name="connsiteY64" fmla="*/ 1886148 h 3154509"/>
                <a:gd name="connsiteX65" fmla="*/ 1828800 w 2713703"/>
                <a:gd name="connsiteY65" fmla="*/ 1797658 h 3154509"/>
                <a:gd name="connsiteX66" fmla="*/ 1725561 w 2713703"/>
                <a:gd name="connsiteY66" fmla="*/ 1679670 h 3154509"/>
                <a:gd name="connsiteX67" fmla="*/ 1681316 w 2713703"/>
                <a:gd name="connsiteY67" fmla="*/ 1591180 h 3154509"/>
                <a:gd name="connsiteX68" fmla="*/ 1651819 w 2713703"/>
                <a:gd name="connsiteY68" fmla="*/ 1502690 h 3154509"/>
                <a:gd name="connsiteX69" fmla="*/ 1622322 w 2713703"/>
                <a:gd name="connsiteY69" fmla="*/ 1414199 h 3154509"/>
                <a:gd name="connsiteX70" fmla="*/ 1607574 w 2713703"/>
                <a:gd name="connsiteY70" fmla="*/ 1369954 h 3154509"/>
                <a:gd name="connsiteX71" fmla="*/ 1533832 w 2713703"/>
                <a:gd name="connsiteY71" fmla="*/ 1281464 h 3154509"/>
                <a:gd name="connsiteX72" fmla="*/ 1460090 w 2713703"/>
                <a:gd name="connsiteY72" fmla="*/ 1207722 h 3154509"/>
                <a:gd name="connsiteX73" fmla="*/ 1430593 w 2713703"/>
                <a:gd name="connsiteY73" fmla="*/ 1163477 h 3154509"/>
                <a:gd name="connsiteX74" fmla="*/ 1386348 w 2713703"/>
                <a:gd name="connsiteY74" fmla="*/ 1148728 h 3154509"/>
                <a:gd name="connsiteX75" fmla="*/ 1356851 w 2713703"/>
                <a:gd name="connsiteY75" fmla="*/ 1060238 h 3154509"/>
                <a:gd name="connsiteX76" fmla="*/ 1342103 w 2713703"/>
                <a:gd name="connsiteY76" fmla="*/ 1015993 h 3154509"/>
                <a:gd name="connsiteX77" fmla="*/ 1312606 w 2713703"/>
                <a:gd name="connsiteY77" fmla="*/ 898006 h 3154509"/>
                <a:gd name="connsiteX78" fmla="*/ 1268361 w 2713703"/>
                <a:gd name="connsiteY78" fmla="*/ 750522 h 3154509"/>
                <a:gd name="connsiteX79" fmla="*/ 1253613 w 2713703"/>
                <a:gd name="connsiteY79" fmla="*/ 558793 h 3154509"/>
                <a:gd name="connsiteX80" fmla="*/ 1238864 w 2713703"/>
                <a:gd name="connsiteY80" fmla="*/ 514548 h 3154509"/>
                <a:gd name="connsiteX81" fmla="*/ 1310147 w 2713703"/>
                <a:gd name="connsiteY81" fmla="*/ 482595 h 3154509"/>
                <a:gd name="connsiteX82" fmla="*/ 1310147 w 2713703"/>
                <a:gd name="connsiteY82" fmla="*/ 25395 h 3154509"/>
                <a:gd name="connsiteX83" fmla="*/ 1233947 w 2713703"/>
                <a:gd name="connsiteY83" fmla="*/ 25394 h 3154509"/>
                <a:gd name="connsiteX84" fmla="*/ 1081547 w 2713703"/>
                <a:gd name="connsiteY84" fmla="*/ 25395 h 3154509"/>
                <a:gd name="connsiteX85" fmla="*/ 776747 w 2713703"/>
                <a:gd name="connsiteY85" fmla="*/ 25394 h 3154509"/>
                <a:gd name="connsiteX86" fmla="*/ 471947 w 2713703"/>
                <a:gd name="connsiteY86" fmla="*/ 25394 h 3154509"/>
                <a:gd name="connsiteX87" fmla="*/ 147483 w 2713703"/>
                <a:gd name="connsiteY87" fmla="*/ 27851 h 3154509"/>
                <a:gd name="connsiteX88" fmla="*/ 14747 w 2713703"/>
                <a:gd name="connsiteY88" fmla="*/ 25394 h 3154509"/>
                <a:gd name="connsiteX89" fmla="*/ 14747 w 2713703"/>
                <a:gd name="connsiteY89" fmla="*/ 25394 h 3154509"/>
                <a:gd name="connsiteX0" fmla="*/ 14747 w 2713703"/>
                <a:gd name="connsiteY0" fmla="*/ 25394 h 3154509"/>
                <a:gd name="connsiteX1" fmla="*/ 14747 w 2713703"/>
                <a:gd name="connsiteY1" fmla="*/ 101594 h 3154509"/>
                <a:gd name="connsiteX2" fmla="*/ 14747 w 2713703"/>
                <a:gd name="connsiteY2" fmla="*/ 330194 h 3154509"/>
                <a:gd name="connsiteX3" fmla="*/ 14747 w 2713703"/>
                <a:gd name="connsiteY3" fmla="*/ 482594 h 3154509"/>
                <a:gd name="connsiteX4" fmla="*/ 0 w 2713703"/>
                <a:gd name="connsiteY4" fmla="*/ 617787 h 3154509"/>
                <a:gd name="connsiteX5" fmla="*/ 29496 w 2713703"/>
                <a:gd name="connsiteY5" fmla="*/ 662032 h 3154509"/>
                <a:gd name="connsiteX6" fmla="*/ 44245 w 2713703"/>
                <a:gd name="connsiteY6" fmla="*/ 735774 h 3154509"/>
                <a:gd name="connsiteX7" fmla="*/ 58993 w 2713703"/>
                <a:gd name="connsiteY7" fmla="*/ 824264 h 3154509"/>
                <a:gd name="connsiteX8" fmla="*/ 162232 w 2713703"/>
                <a:gd name="connsiteY8" fmla="*/ 956999 h 3154509"/>
                <a:gd name="connsiteX9" fmla="*/ 191729 w 2713703"/>
                <a:gd name="connsiteY9" fmla="*/ 1001245 h 3154509"/>
                <a:gd name="connsiteX10" fmla="*/ 206477 w 2713703"/>
                <a:gd name="connsiteY10" fmla="*/ 1104483 h 3154509"/>
                <a:gd name="connsiteX11" fmla="*/ 265471 w 2713703"/>
                <a:gd name="connsiteY11" fmla="*/ 1192974 h 3154509"/>
                <a:gd name="connsiteX12" fmla="*/ 280219 w 2713703"/>
                <a:gd name="connsiteY12" fmla="*/ 1266716 h 3154509"/>
                <a:gd name="connsiteX13" fmla="*/ 339213 w 2713703"/>
                <a:gd name="connsiteY13" fmla="*/ 1355206 h 3154509"/>
                <a:gd name="connsiteX14" fmla="*/ 398206 w 2713703"/>
                <a:gd name="connsiteY14" fmla="*/ 1487941 h 3154509"/>
                <a:gd name="connsiteX15" fmla="*/ 471948 w 2713703"/>
                <a:gd name="connsiteY15" fmla="*/ 1620677 h 3154509"/>
                <a:gd name="connsiteX16" fmla="*/ 516193 w 2713703"/>
                <a:gd name="connsiteY16" fmla="*/ 1650174 h 3154509"/>
                <a:gd name="connsiteX17" fmla="*/ 530942 w 2713703"/>
                <a:gd name="connsiteY17" fmla="*/ 1694419 h 3154509"/>
                <a:gd name="connsiteX18" fmla="*/ 589935 w 2713703"/>
                <a:gd name="connsiteY18" fmla="*/ 1782909 h 3154509"/>
                <a:gd name="connsiteX19" fmla="*/ 604683 w 2713703"/>
                <a:gd name="connsiteY19" fmla="*/ 1827154 h 3154509"/>
                <a:gd name="connsiteX20" fmla="*/ 693174 w 2713703"/>
                <a:gd name="connsiteY20" fmla="*/ 1959890 h 3154509"/>
                <a:gd name="connsiteX21" fmla="*/ 722671 w 2713703"/>
                <a:gd name="connsiteY21" fmla="*/ 2004135 h 3154509"/>
                <a:gd name="connsiteX22" fmla="*/ 752167 w 2713703"/>
                <a:gd name="connsiteY22" fmla="*/ 2077877 h 3154509"/>
                <a:gd name="connsiteX23" fmla="*/ 884903 w 2713703"/>
                <a:gd name="connsiteY23" fmla="*/ 2195864 h 3154509"/>
                <a:gd name="connsiteX24" fmla="*/ 958645 w 2713703"/>
                <a:gd name="connsiteY24" fmla="*/ 2328599 h 3154509"/>
                <a:gd name="connsiteX25" fmla="*/ 1017638 w 2713703"/>
                <a:gd name="connsiteY25" fmla="*/ 2417090 h 3154509"/>
                <a:gd name="connsiteX26" fmla="*/ 1047135 w 2713703"/>
                <a:gd name="connsiteY26" fmla="*/ 2461335 h 3154509"/>
                <a:gd name="connsiteX27" fmla="*/ 1091380 w 2713703"/>
                <a:gd name="connsiteY27" fmla="*/ 2490832 h 3154509"/>
                <a:gd name="connsiteX28" fmla="*/ 1120877 w 2713703"/>
                <a:gd name="connsiteY28" fmla="*/ 2535077 h 3154509"/>
                <a:gd name="connsiteX29" fmla="*/ 1209367 w 2713703"/>
                <a:gd name="connsiteY29" fmla="*/ 2608819 h 3154509"/>
                <a:gd name="connsiteX30" fmla="*/ 1238864 w 2713703"/>
                <a:gd name="connsiteY30" fmla="*/ 2653064 h 3154509"/>
                <a:gd name="connsiteX31" fmla="*/ 1327354 w 2713703"/>
                <a:gd name="connsiteY31" fmla="*/ 2682561 h 3154509"/>
                <a:gd name="connsiteX32" fmla="*/ 1401096 w 2713703"/>
                <a:gd name="connsiteY32" fmla="*/ 2756303 h 3154509"/>
                <a:gd name="connsiteX33" fmla="*/ 1489587 w 2713703"/>
                <a:gd name="connsiteY33" fmla="*/ 2844793 h 3154509"/>
                <a:gd name="connsiteX34" fmla="*/ 1533832 w 2713703"/>
                <a:gd name="connsiteY34" fmla="*/ 2889038 h 3154509"/>
                <a:gd name="connsiteX35" fmla="*/ 1622322 w 2713703"/>
                <a:gd name="connsiteY35" fmla="*/ 2933283 h 3154509"/>
                <a:gd name="connsiteX36" fmla="*/ 1696064 w 2713703"/>
                <a:gd name="connsiteY36" fmla="*/ 3021774 h 3154509"/>
                <a:gd name="connsiteX37" fmla="*/ 1740309 w 2713703"/>
                <a:gd name="connsiteY37" fmla="*/ 3066019 h 3154509"/>
                <a:gd name="connsiteX38" fmla="*/ 1873045 w 2713703"/>
                <a:gd name="connsiteY38" fmla="*/ 3125012 h 3154509"/>
                <a:gd name="connsiteX39" fmla="*/ 2020529 w 2713703"/>
                <a:gd name="connsiteY39" fmla="*/ 3154509 h 3154509"/>
                <a:gd name="connsiteX40" fmla="*/ 2418735 w 2713703"/>
                <a:gd name="connsiteY40" fmla="*/ 3139761 h 3154509"/>
                <a:gd name="connsiteX41" fmla="*/ 2521974 w 2713703"/>
                <a:gd name="connsiteY41" fmla="*/ 3125012 h 3154509"/>
                <a:gd name="connsiteX42" fmla="*/ 2639961 w 2713703"/>
                <a:gd name="connsiteY42" fmla="*/ 3110264 h 3154509"/>
                <a:gd name="connsiteX43" fmla="*/ 2684206 w 2713703"/>
                <a:gd name="connsiteY43" fmla="*/ 3095516 h 3154509"/>
                <a:gd name="connsiteX44" fmla="*/ 2698954 w 2713703"/>
                <a:gd name="connsiteY44" fmla="*/ 3051270 h 3154509"/>
                <a:gd name="connsiteX45" fmla="*/ 2713703 w 2713703"/>
                <a:gd name="connsiteY45" fmla="*/ 2977528 h 3154509"/>
                <a:gd name="connsiteX46" fmla="*/ 2698954 w 2713703"/>
                <a:gd name="connsiteY46" fmla="*/ 2815296 h 3154509"/>
                <a:gd name="connsiteX47" fmla="*/ 2654709 w 2713703"/>
                <a:gd name="connsiteY47" fmla="*/ 2682561 h 3154509"/>
                <a:gd name="connsiteX48" fmla="*/ 2625213 w 2713703"/>
                <a:gd name="connsiteY48" fmla="*/ 2594070 h 3154509"/>
                <a:gd name="connsiteX49" fmla="*/ 2610464 w 2713703"/>
                <a:gd name="connsiteY49" fmla="*/ 2549825 h 3154509"/>
                <a:gd name="connsiteX50" fmla="*/ 2580967 w 2713703"/>
                <a:gd name="connsiteY50" fmla="*/ 2505580 h 3154509"/>
                <a:gd name="connsiteX51" fmla="*/ 2536722 w 2713703"/>
                <a:gd name="connsiteY51" fmla="*/ 2417090 h 3154509"/>
                <a:gd name="connsiteX52" fmla="*/ 2521974 w 2713703"/>
                <a:gd name="connsiteY52" fmla="*/ 2372845 h 3154509"/>
                <a:gd name="connsiteX53" fmla="*/ 2477729 w 2713703"/>
                <a:gd name="connsiteY53" fmla="*/ 2328599 h 3154509"/>
                <a:gd name="connsiteX54" fmla="*/ 2448232 w 2713703"/>
                <a:gd name="connsiteY54" fmla="*/ 2284354 h 3154509"/>
                <a:gd name="connsiteX55" fmla="*/ 2403987 w 2713703"/>
                <a:gd name="connsiteY55" fmla="*/ 2240109 h 3154509"/>
                <a:gd name="connsiteX56" fmla="*/ 2374490 w 2713703"/>
                <a:gd name="connsiteY56" fmla="*/ 2195864 h 3154509"/>
                <a:gd name="connsiteX57" fmla="*/ 2241754 w 2713703"/>
                <a:gd name="connsiteY57" fmla="*/ 2107374 h 3154509"/>
                <a:gd name="connsiteX58" fmla="*/ 2197509 w 2713703"/>
                <a:gd name="connsiteY58" fmla="*/ 2077877 h 3154509"/>
                <a:gd name="connsiteX59" fmla="*/ 2168013 w 2713703"/>
                <a:gd name="connsiteY59" fmla="*/ 2033632 h 3154509"/>
                <a:gd name="connsiteX60" fmla="*/ 2123767 w 2713703"/>
                <a:gd name="connsiteY60" fmla="*/ 2018883 h 3154509"/>
                <a:gd name="connsiteX61" fmla="*/ 2079522 w 2713703"/>
                <a:gd name="connsiteY61" fmla="*/ 1989387 h 3154509"/>
                <a:gd name="connsiteX62" fmla="*/ 2035277 w 2713703"/>
                <a:gd name="connsiteY62" fmla="*/ 1974638 h 3154509"/>
                <a:gd name="connsiteX63" fmla="*/ 1946787 w 2713703"/>
                <a:gd name="connsiteY63" fmla="*/ 1915645 h 3154509"/>
                <a:gd name="connsiteX64" fmla="*/ 1902542 w 2713703"/>
                <a:gd name="connsiteY64" fmla="*/ 1886148 h 3154509"/>
                <a:gd name="connsiteX65" fmla="*/ 1828800 w 2713703"/>
                <a:gd name="connsiteY65" fmla="*/ 1797658 h 3154509"/>
                <a:gd name="connsiteX66" fmla="*/ 1725561 w 2713703"/>
                <a:gd name="connsiteY66" fmla="*/ 1679670 h 3154509"/>
                <a:gd name="connsiteX67" fmla="*/ 1681316 w 2713703"/>
                <a:gd name="connsiteY67" fmla="*/ 1591180 h 3154509"/>
                <a:gd name="connsiteX68" fmla="*/ 1651819 w 2713703"/>
                <a:gd name="connsiteY68" fmla="*/ 1502690 h 3154509"/>
                <a:gd name="connsiteX69" fmla="*/ 1622322 w 2713703"/>
                <a:gd name="connsiteY69" fmla="*/ 1414199 h 3154509"/>
                <a:gd name="connsiteX70" fmla="*/ 1607574 w 2713703"/>
                <a:gd name="connsiteY70" fmla="*/ 1369954 h 3154509"/>
                <a:gd name="connsiteX71" fmla="*/ 1533832 w 2713703"/>
                <a:gd name="connsiteY71" fmla="*/ 1281464 h 3154509"/>
                <a:gd name="connsiteX72" fmla="*/ 1460090 w 2713703"/>
                <a:gd name="connsiteY72" fmla="*/ 1207722 h 3154509"/>
                <a:gd name="connsiteX73" fmla="*/ 1430593 w 2713703"/>
                <a:gd name="connsiteY73" fmla="*/ 1163477 h 3154509"/>
                <a:gd name="connsiteX74" fmla="*/ 1386348 w 2713703"/>
                <a:gd name="connsiteY74" fmla="*/ 1148728 h 3154509"/>
                <a:gd name="connsiteX75" fmla="*/ 1356851 w 2713703"/>
                <a:gd name="connsiteY75" fmla="*/ 1060238 h 3154509"/>
                <a:gd name="connsiteX76" fmla="*/ 1342103 w 2713703"/>
                <a:gd name="connsiteY76" fmla="*/ 1015993 h 3154509"/>
                <a:gd name="connsiteX77" fmla="*/ 1312606 w 2713703"/>
                <a:gd name="connsiteY77" fmla="*/ 898006 h 3154509"/>
                <a:gd name="connsiteX78" fmla="*/ 1268361 w 2713703"/>
                <a:gd name="connsiteY78" fmla="*/ 750522 h 3154509"/>
                <a:gd name="connsiteX79" fmla="*/ 1253613 w 2713703"/>
                <a:gd name="connsiteY79" fmla="*/ 558793 h 3154509"/>
                <a:gd name="connsiteX80" fmla="*/ 1310147 w 2713703"/>
                <a:gd name="connsiteY80" fmla="*/ 482595 h 3154509"/>
                <a:gd name="connsiteX81" fmla="*/ 1310147 w 2713703"/>
                <a:gd name="connsiteY81" fmla="*/ 25395 h 3154509"/>
                <a:gd name="connsiteX82" fmla="*/ 1233947 w 2713703"/>
                <a:gd name="connsiteY82" fmla="*/ 25394 h 3154509"/>
                <a:gd name="connsiteX83" fmla="*/ 1081547 w 2713703"/>
                <a:gd name="connsiteY83" fmla="*/ 25395 h 3154509"/>
                <a:gd name="connsiteX84" fmla="*/ 776747 w 2713703"/>
                <a:gd name="connsiteY84" fmla="*/ 25394 h 3154509"/>
                <a:gd name="connsiteX85" fmla="*/ 471947 w 2713703"/>
                <a:gd name="connsiteY85" fmla="*/ 25394 h 3154509"/>
                <a:gd name="connsiteX86" fmla="*/ 147483 w 2713703"/>
                <a:gd name="connsiteY86" fmla="*/ 27851 h 3154509"/>
                <a:gd name="connsiteX87" fmla="*/ 14747 w 2713703"/>
                <a:gd name="connsiteY87" fmla="*/ 25394 h 3154509"/>
                <a:gd name="connsiteX88" fmla="*/ 14747 w 2713703"/>
                <a:gd name="connsiteY88" fmla="*/ 25394 h 3154509"/>
                <a:gd name="connsiteX0" fmla="*/ 14747 w 2713703"/>
                <a:gd name="connsiteY0" fmla="*/ 25394 h 3154509"/>
                <a:gd name="connsiteX1" fmla="*/ 14747 w 2713703"/>
                <a:gd name="connsiteY1" fmla="*/ 101594 h 3154509"/>
                <a:gd name="connsiteX2" fmla="*/ 14747 w 2713703"/>
                <a:gd name="connsiteY2" fmla="*/ 330194 h 3154509"/>
                <a:gd name="connsiteX3" fmla="*/ 14747 w 2713703"/>
                <a:gd name="connsiteY3" fmla="*/ 482594 h 3154509"/>
                <a:gd name="connsiteX4" fmla="*/ 0 w 2713703"/>
                <a:gd name="connsiteY4" fmla="*/ 617787 h 3154509"/>
                <a:gd name="connsiteX5" fmla="*/ 29496 w 2713703"/>
                <a:gd name="connsiteY5" fmla="*/ 662032 h 3154509"/>
                <a:gd name="connsiteX6" fmla="*/ 44245 w 2713703"/>
                <a:gd name="connsiteY6" fmla="*/ 735774 h 3154509"/>
                <a:gd name="connsiteX7" fmla="*/ 58993 w 2713703"/>
                <a:gd name="connsiteY7" fmla="*/ 824264 h 3154509"/>
                <a:gd name="connsiteX8" fmla="*/ 162232 w 2713703"/>
                <a:gd name="connsiteY8" fmla="*/ 956999 h 3154509"/>
                <a:gd name="connsiteX9" fmla="*/ 191729 w 2713703"/>
                <a:gd name="connsiteY9" fmla="*/ 1001245 h 3154509"/>
                <a:gd name="connsiteX10" fmla="*/ 206477 w 2713703"/>
                <a:gd name="connsiteY10" fmla="*/ 1104483 h 3154509"/>
                <a:gd name="connsiteX11" fmla="*/ 265471 w 2713703"/>
                <a:gd name="connsiteY11" fmla="*/ 1192974 h 3154509"/>
                <a:gd name="connsiteX12" fmla="*/ 280219 w 2713703"/>
                <a:gd name="connsiteY12" fmla="*/ 1266716 h 3154509"/>
                <a:gd name="connsiteX13" fmla="*/ 339213 w 2713703"/>
                <a:gd name="connsiteY13" fmla="*/ 1355206 h 3154509"/>
                <a:gd name="connsiteX14" fmla="*/ 398206 w 2713703"/>
                <a:gd name="connsiteY14" fmla="*/ 1487941 h 3154509"/>
                <a:gd name="connsiteX15" fmla="*/ 471948 w 2713703"/>
                <a:gd name="connsiteY15" fmla="*/ 1620677 h 3154509"/>
                <a:gd name="connsiteX16" fmla="*/ 516193 w 2713703"/>
                <a:gd name="connsiteY16" fmla="*/ 1650174 h 3154509"/>
                <a:gd name="connsiteX17" fmla="*/ 530942 w 2713703"/>
                <a:gd name="connsiteY17" fmla="*/ 1694419 h 3154509"/>
                <a:gd name="connsiteX18" fmla="*/ 589935 w 2713703"/>
                <a:gd name="connsiteY18" fmla="*/ 1782909 h 3154509"/>
                <a:gd name="connsiteX19" fmla="*/ 604683 w 2713703"/>
                <a:gd name="connsiteY19" fmla="*/ 1827154 h 3154509"/>
                <a:gd name="connsiteX20" fmla="*/ 693174 w 2713703"/>
                <a:gd name="connsiteY20" fmla="*/ 1959890 h 3154509"/>
                <a:gd name="connsiteX21" fmla="*/ 722671 w 2713703"/>
                <a:gd name="connsiteY21" fmla="*/ 2004135 h 3154509"/>
                <a:gd name="connsiteX22" fmla="*/ 752167 w 2713703"/>
                <a:gd name="connsiteY22" fmla="*/ 2077877 h 3154509"/>
                <a:gd name="connsiteX23" fmla="*/ 884903 w 2713703"/>
                <a:gd name="connsiteY23" fmla="*/ 2195864 h 3154509"/>
                <a:gd name="connsiteX24" fmla="*/ 958645 w 2713703"/>
                <a:gd name="connsiteY24" fmla="*/ 2328599 h 3154509"/>
                <a:gd name="connsiteX25" fmla="*/ 1017638 w 2713703"/>
                <a:gd name="connsiteY25" fmla="*/ 2417090 h 3154509"/>
                <a:gd name="connsiteX26" fmla="*/ 1047135 w 2713703"/>
                <a:gd name="connsiteY26" fmla="*/ 2461335 h 3154509"/>
                <a:gd name="connsiteX27" fmla="*/ 1091380 w 2713703"/>
                <a:gd name="connsiteY27" fmla="*/ 2490832 h 3154509"/>
                <a:gd name="connsiteX28" fmla="*/ 1120877 w 2713703"/>
                <a:gd name="connsiteY28" fmla="*/ 2535077 h 3154509"/>
                <a:gd name="connsiteX29" fmla="*/ 1209367 w 2713703"/>
                <a:gd name="connsiteY29" fmla="*/ 2608819 h 3154509"/>
                <a:gd name="connsiteX30" fmla="*/ 1238864 w 2713703"/>
                <a:gd name="connsiteY30" fmla="*/ 2653064 h 3154509"/>
                <a:gd name="connsiteX31" fmla="*/ 1327354 w 2713703"/>
                <a:gd name="connsiteY31" fmla="*/ 2682561 h 3154509"/>
                <a:gd name="connsiteX32" fmla="*/ 1401096 w 2713703"/>
                <a:gd name="connsiteY32" fmla="*/ 2756303 h 3154509"/>
                <a:gd name="connsiteX33" fmla="*/ 1489587 w 2713703"/>
                <a:gd name="connsiteY33" fmla="*/ 2844793 h 3154509"/>
                <a:gd name="connsiteX34" fmla="*/ 1533832 w 2713703"/>
                <a:gd name="connsiteY34" fmla="*/ 2889038 h 3154509"/>
                <a:gd name="connsiteX35" fmla="*/ 1622322 w 2713703"/>
                <a:gd name="connsiteY35" fmla="*/ 2933283 h 3154509"/>
                <a:gd name="connsiteX36" fmla="*/ 1696064 w 2713703"/>
                <a:gd name="connsiteY36" fmla="*/ 3021774 h 3154509"/>
                <a:gd name="connsiteX37" fmla="*/ 1740309 w 2713703"/>
                <a:gd name="connsiteY37" fmla="*/ 3066019 h 3154509"/>
                <a:gd name="connsiteX38" fmla="*/ 1873045 w 2713703"/>
                <a:gd name="connsiteY38" fmla="*/ 3125012 h 3154509"/>
                <a:gd name="connsiteX39" fmla="*/ 2020529 w 2713703"/>
                <a:gd name="connsiteY39" fmla="*/ 3154509 h 3154509"/>
                <a:gd name="connsiteX40" fmla="*/ 2418735 w 2713703"/>
                <a:gd name="connsiteY40" fmla="*/ 3139761 h 3154509"/>
                <a:gd name="connsiteX41" fmla="*/ 2521974 w 2713703"/>
                <a:gd name="connsiteY41" fmla="*/ 3125012 h 3154509"/>
                <a:gd name="connsiteX42" fmla="*/ 2639961 w 2713703"/>
                <a:gd name="connsiteY42" fmla="*/ 3110264 h 3154509"/>
                <a:gd name="connsiteX43" fmla="*/ 2684206 w 2713703"/>
                <a:gd name="connsiteY43" fmla="*/ 3095516 h 3154509"/>
                <a:gd name="connsiteX44" fmla="*/ 2698954 w 2713703"/>
                <a:gd name="connsiteY44" fmla="*/ 3051270 h 3154509"/>
                <a:gd name="connsiteX45" fmla="*/ 2713703 w 2713703"/>
                <a:gd name="connsiteY45" fmla="*/ 2977528 h 3154509"/>
                <a:gd name="connsiteX46" fmla="*/ 2698954 w 2713703"/>
                <a:gd name="connsiteY46" fmla="*/ 2815296 h 3154509"/>
                <a:gd name="connsiteX47" fmla="*/ 2654709 w 2713703"/>
                <a:gd name="connsiteY47" fmla="*/ 2682561 h 3154509"/>
                <a:gd name="connsiteX48" fmla="*/ 2625213 w 2713703"/>
                <a:gd name="connsiteY48" fmla="*/ 2594070 h 3154509"/>
                <a:gd name="connsiteX49" fmla="*/ 2610464 w 2713703"/>
                <a:gd name="connsiteY49" fmla="*/ 2549825 h 3154509"/>
                <a:gd name="connsiteX50" fmla="*/ 2580967 w 2713703"/>
                <a:gd name="connsiteY50" fmla="*/ 2505580 h 3154509"/>
                <a:gd name="connsiteX51" fmla="*/ 2536722 w 2713703"/>
                <a:gd name="connsiteY51" fmla="*/ 2417090 h 3154509"/>
                <a:gd name="connsiteX52" fmla="*/ 2521974 w 2713703"/>
                <a:gd name="connsiteY52" fmla="*/ 2372845 h 3154509"/>
                <a:gd name="connsiteX53" fmla="*/ 2477729 w 2713703"/>
                <a:gd name="connsiteY53" fmla="*/ 2328599 h 3154509"/>
                <a:gd name="connsiteX54" fmla="*/ 2448232 w 2713703"/>
                <a:gd name="connsiteY54" fmla="*/ 2284354 h 3154509"/>
                <a:gd name="connsiteX55" fmla="*/ 2403987 w 2713703"/>
                <a:gd name="connsiteY55" fmla="*/ 2240109 h 3154509"/>
                <a:gd name="connsiteX56" fmla="*/ 2374490 w 2713703"/>
                <a:gd name="connsiteY56" fmla="*/ 2195864 h 3154509"/>
                <a:gd name="connsiteX57" fmla="*/ 2241754 w 2713703"/>
                <a:gd name="connsiteY57" fmla="*/ 2107374 h 3154509"/>
                <a:gd name="connsiteX58" fmla="*/ 2197509 w 2713703"/>
                <a:gd name="connsiteY58" fmla="*/ 2077877 h 3154509"/>
                <a:gd name="connsiteX59" fmla="*/ 2168013 w 2713703"/>
                <a:gd name="connsiteY59" fmla="*/ 2033632 h 3154509"/>
                <a:gd name="connsiteX60" fmla="*/ 2123767 w 2713703"/>
                <a:gd name="connsiteY60" fmla="*/ 2018883 h 3154509"/>
                <a:gd name="connsiteX61" fmla="*/ 2079522 w 2713703"/>
                <a:gd name="connsiteY61" fmla="*/ 1989387 h 3154509"/>
                <a:gd name="connsiteX62" fmla="*/ 2035277 w 2713703"/>
                <a:gd name="connsiteY62" fmla="*/ 1974638 h 3154509"/>
                <a:gd name="connsiteX63" fmla="*/ 1946787 w 2713703"/>
                <a:gd name="connsiteY63" fmla="*/ 1915645 h 3154509"/>
                <a:gd name="connsiteX64" fmla="*/ 1902542 w 2713703"/>
                <a:gd name="connsiteY64" fmla="*/ 1886148 h 3154509"/>
                <a:gd name="connsiteX65" fmla="*/ 1828800 w 2713703"/>
                <a:gd name="connsiteY65" fmla="*/ 1797658 h 3154509"/>
                <a:gd name="connsiteX66" fmla="*/ 1725561 w 2713703"/>
                <a:gd name="connsiteY66" fmla="*/ 1679670 h 3154509"/>
                <a:gd name="connsiteX67" fmla="*/ 1681316 w 2713703"/>
                <a:gd name="connsiteY67" fmla="*/ 1591180 h 3154509"/>
                <a:gd name="connsiteX68" fmla="*/ 1651819 w 2713703"/>
                <a:gd name="connsiteY68" fmla="*/ 1502690 h 3154509"/>
                <a:gd name="connsiteX69" fmla="*/ 1622322 w 2713703"/>
                <a:gd name="connsiteY69" fmla="*/ 1414199 h 3154509"/>
                <a:gd name="connsiteX70" fmla="*/ 1607574 w 2713703"/>
                <a:gd name="connsiteY70" fmla="*/ 1369954 h 3154509"/>
                <a:gd name="connsiteX71" fmla="*/ 1533832 w 2713703"/>
                <a:gd name="connsiteY71" fmla="*/ 1281464 h 3154509"/>
                <a:gd name="connsiteX72" fmla="*/ 1460090 w 2713703"/>
                <a:gd name="connsiteY72" fmla="*/ 1207722 h 3154509"/>
                <a:gd name="connsiteX73" fmla="*/ 1430593 w 2713703"/>
                <a:gd name="connsiteY73" fmla="*/ 1163477 h 3154509"/>
                <a:gd name="connsiteX74" fmla="*/ 1386348 w 2713703"/>
                <a:gd name="connsiteY74" fmla="*/ 1148728 h 3154509"/>
                <a:gd name="connsiteX75" fmla="*/ 1356851 w 2713703"/>
                <a:gd name="connsiteY75" fmla="*/ 1060238 h 3154509"/>
                <a:gd name="connsiteX76" fmla="*/ 1342103 w 2713703"/>
                <a:gd name="connsiteY76" fmla="*/ 1015993 h 3154509"/>
                <a:gd name="connsiteX77" fmla="*/ 1312606 w 2713703"/>
                <a:gd name="connsiteY77" fmla="*/ 898006 h 3154509"/>
                <a:gd name="connsiteX78" fmla="*/ 1268361 w 2713703"/>
                <a:gd name="connsiteY78" fmla="*/ 750522 h 3154509"/>
                <a:gd name="connsiteX79" fmla="*/ 1310147 w 2713703"/>
                <a:gd name="connsiteY79" fmla="*/ 482595 h 3154509"/>
                <a:gd name="connsiteX80" fmla="*/ 1310147 w 2713703"/>
                <a:gd name="connsiteY80" fmla="*/ 25395 h 3154509"/>
                <a:gd name="connsiteX81" fmla="*/ 1233947 w 2713703"/>
                <a:gd name="connsiteY81" fmla="*/ 25394 h 3154509"/>
                <a:gd name="connsiteX82" fmla="*/ 1081547 w 2713703"/>
                <a:gd name="connsiteY82" fmla="*/ 25395 h 3154509"/>
                <a:gd name="connsiteX83" fmla="*/ 776747 w 2713703"/>
                <a:gd name="connsiteY83" fmla="*/ 25394 h 3154509"/>
                <a:gd name="connsiteX84" fmla="*/ 471947 w 2713703"/>
                <a:gd name="connsiteY84" fmla="*/ 25394 h 3154509"/>
                <a:gd name="connsiteX85" fmla="*/ 147483 w 2713703"/>
                <a:gd name="connsiteY85" fmla="*/ 27851 h 3154509"/>
                <a:gd name="connsiteX86" fmla="*/ 14747 w 2713703"/>
                <a:gd name="connsiteY86" fmla="*/ 25394 h 3154509"/>
                <a:gd name="connsiteX87" fmla="*/ 14747 w 2713703"/>
                <a:gd name="connsiteY87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54698 w 2709408"/>
                <a:gd name="connsiteY6" fmla="*/ 824264 h 3154509"/>
                <a:gd name="connsiteX7" fmla="*/ 157937 w 2709408"/>
                <a:gd name="connsiteY7" fmla="*/ 956999 h 3154509"/>
                <a:gd name="connsiteX8" fmla="*/ 187434 w 2709408"/>
                <a:gd name="connsiteY8" fmla="*/ 1001245 h 3154509"/>
                <a:gd name="connsiteX9" fmla="*/ 202182 w 2709408"/>
                <a:gd name="connsiteY9" fmla="*/ 1104483 h 3154509"/>
                <a:gd name="connsiteX10" fmla="*/ 261176 w 2709408"/>
                <a:gd name="connsiteY10" fmla="*/ 1192974 h 3154509"/>
                <a:gd name="connsiteX11" fmla="*/ 275924 w 2709408"/>
                <a:gd name="connsiteY11" fmla="*/ 1266716 h 3154509"/>
                <a:gd name="connsiteX12" fmla="*/ 334918 w 2709408"/>
                <a:gd name="connsiteY12" fmla="*/ 1355206 h 3154509"/>
                <a:gd name="connsiteX13" fmla="*/ 393911 w 2709408"/>
                <a:gd name="connsiteY13" fmla="*/ 1487941 h 3154509"/>
                <a:gd name="connsiteX14" fmla="*/ 467653 w 2709408"/>
                <a:gd name="connsiteY14" fmla="*/ 1620677 h 3154509"/>
                <a:gd name="connsiteX15" fmla="*/ 511898 w 2709408"/>
                <a:gd name="connsiteY15" fmla="*/ 1650174 h 3154509"/>
                <a:gd name="connsiteX16" fmla="*/ 526647 w 2709408"/>
                <a:gd name="connsiteY16" fmla="*/ 1694419 h 3154509"/>
                <a:gd name="connsiteX17" fmla="*/ 585640 w 2709408"/>
                <a:gd name="connsiteY17" fmla="*/ 1782909 h 3154509"/>
                <a:gd name="connsiteX18" fmla="*/ 600388 w 2709408"/>
                <a:gd name="connsiteY18" fmla="*/ 1827154 h 3154509"/>
                <a:gd name="connsiteX19" fmla="*/ 688879 w 2709408"/>
                <a:gd name="connsiteY19" fmla="*/ 1959890 h 3154509"/>
                <a:gd name="connsiteX20" fmla="*/ 718376 w 2709408"/>
                <a:gd name="connsiteY20" fmla="*/ 2004135 h 3154509"/>
                <a:gd name="connsiteX21" fmla="*/ 747872 w 2709408"/>
                <a:gd name="connsiteY21" fmla="*/ 2077877 h 3154509"/>
                <a:gd name="connsiteX22" fmla="*/ 880608 w 2709408"/>
                <a:gd name="connsiteY22" fmla="*/ 2195864 h 3154509"/>
                <a:gd name="connsiteX23" fmla="*/ 954350 w 2709408"/>
                <a:gd name="connsiteY23" fmla="*/ 2328599 h 3154509"/>
                <a:gd name="connsiteX24" fmla="*/ 1013343 w 2709408"/>
                <a:gd name="connsiteY24" fmla="*/ 2417090 h 3154509"/>
                <a:gd name="connsiteX25" fmla="*/ 1042840 w 2709408"/>
                <a:gd name="connsiteY25" fmla="*/ 2461335 h 3154509"/>
                <a:gd name="connsiteX26" fmla="*/ 1087085 w 2709408"/>
                <a:gd name="connsiteY26" fmla="*/ 2490832 h 3154509"/>
                <a:gd name="connsiteX27" fmla="*/ 1116582 w 2709408"/>
                <a:gd name="connsiteY27" fmla="*/ 2535077 h 3154509"/>
                <a:gd name="connsiteX28" fmla="*/ 1205072 w 2709408"/>
                <a:gd name="connsiteY28" fmla="*/ 2608819 h 3154509"/>
                <a:gd name="connsiteX29" fmla="*/ 1234569 w 2709408"/>
                <a:gd name="connsiteY29" fmla="*/ 2653064 h 3154509"/>
                <a:gd name="connsiteX30" fmla="*/ 1323059 w 2709408"/>
                <a:gd name="connsiteY30" fmla="*/ 2682561 h 3154509"/>
                <a:gd name="connsiteX31" fmla="*/ 1396801 w 2709408"/>
                <a:gd name="connsiteY31" fmla="*/ 2756303 h 3154509"/>
                <a:gd name="connsiteX32" fmla="*/ 1485292 w 2709408"/>
                <a:gd name="connsiteY32" fmla="*/ 2844793 h 3154509"/>
                <a:gd name="connsiteX33" fmla="*/ 1529537 w 2709408"/>
                <a:gd name="connsiteY33" fmla="*/ 2889038 h 3154509"/>
                <a:gd name="connsiteX34" fmla="*/ 1618027 w 2709408"/>
                <a:gd name="connsiteY34" fmla="*/ 2933283 h 3154509"/>
                <a:gd name="connsiteX35" fmla="*/ 1691769 w 2709408"/>
                <a:gd name="connsiteY35" fmla="*/ 3021774 h 3154509"/>
                <a:gd name="connsiteX36" fmla="*/ 1736014 w 2709408"/>
                <a:gd name="connsiteY36" fmla="*/ 3066019 h 3154509"/>
                <a:gd name="connsiteX37" fmla="*/ 1868750 w 2709408"/>
                <a:gd name="connsiteY37" fmla="*/ 3125012 h 3154509"/>
                <a:gd name="connsiteX38" fmla="*/ 2016234 w 2709408"/>
                <a:gd name="connsiteY38" fmla="*/ 3154509 h 3154509"/>
                <a:gd name="connsiteX39" fmla="*/ 2414440 w 2709408"/>
                <a:gd name="connsiteY39" fmla="*/ 3139761 h 3154509"/>
                <a:gd name="connsiteX40" fmla="*/ 2517679 w 2709408"/>
                <a:gd name="connsiteY40" fmla="*/ 3125012 h 3154509"/>
                <a:gd name="connsiteX41" fmla="*/ 2635666 w 2709408"/>
                <a:gd name="connsiteY41" fmla="*/ 3110264 h 3154509"/>
                <a:gd name="connsiteX42" fmla="*/ 2679911 w 2709408"/>
                <a:gd name="connsiteY42" fmla="*/ 3095516 h 3154509"/>
                <a:gd name="connsiteX43" fmla="*/ 2694659 w 2709408"/>
                <a:gd name="connsiteY43" fmla="*/ 3051270 h 3154509"/>
                <a:gd name="connsiteX44" fmla="*/ 2709408 w 2709408"/>
                <a:gd name="connsiteY44" fmla="*/ 2977528 h 3154509"/>
                <a:gd name="connsiteX45" fmla="*/ 2694659 w 2709408"/>
                <a:gd name="connsiteY45" fmla="*/ 2815296 h 3154509"/>
                <a:gd name="connsiteX46" fmla="*/ 2650414 w 2709408"/>
                <a:gd name="connsiteY46" fmla="*/ 2682561 h 3154509"/>
                <a:gd name="connsiteX47" fmla="*/ 2620918 w 2709408"/>
                <a:gd name="connsiteY47" fmla="*/ 2594070 h 3154509"/>
                <a:gd name="connsiteX48" fmla="*/ 2606169 w 2709408"/>
                <a:gd name="connsiteY48" fmla="*/ 2549825 h 3154509"/>
                <a:gd name="connsiteX49" fmla="*/ 2576672 w 2709408"/>
                <a:gd name="connsiteY49" fmla="*/ 2505580 h 3154509"/>
                <a:gd name="connsiteX50" fmla="*/ 2532427 w 2709408"/>
                <a:gd name="connsiteY50" fmla="*/ 2417090 h 3154509"/>
                <a:gd name="connsiteX51" fmla="*/ 2517679 w 2709408"/>
                <a:gd name="connsiteY51" fmla="*/ 2372845 h 3154509"/>
                <a:gd name="connsiteX52" fmla="*/ 2473434 w 2709408"/>
                <a:gd name="connsiteY52" fmla="*/ 2328599 h 3154509"/>
                <a:gd name="connsiteX53" fmla="*/ 2443937 w 2709408"/>
                <a:gd name="connsiteY53" fmla="*/ 2284354 h 3154509"/>
                <a:gd name="connsiteX54" fmla="*/ 2399692 w 2709408"/>
                <a:gd name="connsiteY54" fmla="*/ 2240109 h 3154509"/>
                <a:gd name="connsiteX55" fmla="*/ 2370195 w 2709408"/>
                <a:gd name="connsiteY55" fmla="*/ 2195864 h 3154509"/>
                <a:gd name="connsiteX56" fmla="*/ 2237459 w 2709408"/>
                <a:gd name="connsiteY56" fmla="*/ 2107374 h 3154509"/>
                <a:gd name="connsiteX57" fmla="*/ 2193214 w 2709408"/>
                <a:gd name="connsiteY57" fmla="*/ 2077877 h 3154509"/>
                <a:gd name="connsiteX58" fmla="*/ 2163718 w 2709408"/>
                <a:gd name="connsiteY58" fmla="*/ 2033632 h 3154509"/>
                <a:gd name="connsiteX59" fmla="*/ 2119472 w 2709408"/>
                <a:gd name="connsiteY59" fmla="*/ 2018883 h 3154509"/>
                <a:gd name="connsiteX60" fmla="*/ 2075227 w 2709408"/>
                <a:gd name="connsiteY60" fmla="*/ 1989387 h 3154509"/>
                <a:gd name="connsiteX61" fmla="*/ 2030982 w 2709408"/>
                <a:gd name="connsiteY61" fmla="*/ 1974638 h 3154509"/>
                <a:gd name="connsiteX62" fmla="*/ 1942492 w 2709408"/>
                <a:gd name="connsiteY62" fmla="*/ 1915645 h 3154509"/>
                <a:gd name="connsiteX63" fmla="*/ 1898247 w 2709408"/>
                <a:gd name="connsiteY63" fmla="*/ 1886148 h 3154509"/>
                <a:gd name="connsiteX64" fmla="*/ 1824505 w 2709408"/>
                <a:gd name="connsiteY64" fmla="*/ 1797658 h 3154509"/>
                <a:gd name="connsiteX65" fmla="*/ 1721266 w 2709408"/>
                <a:gd name="connsiteY65" fmla="*/ 1679670 h 3154509"/>
                <a:gd name="connsiteX66" fmla="*/ 1677021 w 2709408"/>
                <a:gd name="connsiteY66" fmla="*/ 1591180 h 3154509"/>
                <a:gd name="connsiteX67" fmla="*/ 1647524 w 2709408"/>
                <a:gd name="connsiteY67" fmla="*/ 1502690 h 3154509"/>
                <a:gd name="connsiteX68" fmla="*/ 1618027 w 2709408"/>
                <a:gd name="connsiteY68" fmla="*/ 1414199 h 3154509"/>
                <a:gd name="connsiteX69" fmla="*/ 1603279 w 2709408"/>
                <a:gd name="connsiteY69" fmla="*/ 1369954 h 3154509"/>
                <a:gd name="connsiteX70" fmla="*/ 1529537 w 2709408"/>
                <a:gd name="connsiteY70" fmla="*/ 1281464 h 3154509"/>
                <a:gd name="connsiteX71" fmla="*/ 1455795 w 2709408"/>
                <a:gd name="connsiteY71" fmla="*/ 1207722 h 3154509"/>
                <a:gd name="connsiteX72" fmla="*/ 1426298 w 2709408"/>
                <a:gd name="connsiteY72" fmla="*/ 1163477 h 3154509"/>
                <a:gd name="connsiteX73" fmla="*/ 1382053 w 2709408"/>
                <a:gd name="connsiteY73" fmla="*/ 1148728 h 3154509"/>
                <a:gd name="connsiteX74" fmla="*/ 1352556 w 2709408"/>
                <a:gd name="connsiteY74" fmla="*/ 1060238 h 3154509"/>
                <a:gd name="connsiteX75" fmla="*/ 1337808 w 2709408"/>
                <a:gd name="connsiteY75" fmla="*/ 1015993 h 3154509"/>
                <a:gd name="connsiteX76" fmla="*/ 1308311 w 2709408"/>
                <a:gd name="connsiteY76" fmla="*/ 898006 h 3154509"/>
                <a:gd name="connsiteX77" fmla="*/ 1264066 w 2709408"/>
                <a:gd name="connsiteY77" fmla="*/ 750522 h 3154509"/>
                <a:gd name="connsiteX78" fmla="*/ 1305852 w 2709408"/>
                <a:gd name="connsiteY78" fmla="*/ 482595 h 3154509"/>
                <a:gd name="connsiteX79" fmla="*/ 1305852 w 2709408"/>
                <a:gd name="connsiteY79" fmla="*/ 25395 h 3154509"/>
                <a:gd name="connsiteX80" fmla="*/ 1229652 w 2709408"/>
                <a:gd name="connsiteY80" fmla="*/ 25394 h 3154509"/>
                <a:gd name="connsiteX81" fmla="*/ 1077252 w 2709408"/>
                <a:gd name="connsiteY81" fmla="*/ 25395 h 3154509"/>
                <a:gd name="connsiteX82" fmla="*/ 772452 w 2709408"/>
                <a:gd name="connsiteY82" fmla="*/ 25394 h 3154509"/>
                <a:gd name="connsiteX83" fmla="*/ 467652 w 2709408"/>
                <a:gd name="connsiteY83" fmla="*/ 25394 h 3154509"/>
                <a:gd name="connsiteX84" fmla="*/ 143188 w 2709408"/>
                <a:gd name="connsiteY84" fmla="*/ 27851 h 3154509"/>
                <a:gd name="connsiteX85" fmla="*/ 10452 w 2709408"/>
                <a:gd name="connsiteY85" fmla="*/ 25394 h 3154509"/>
                <a:gd name="connsiteX86" fmla="*/ 10452 w 2709408"/>
                <a:gd name="connsiteY86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54698 w 2709408"/>
                <a:gd name="connsiteY6" fmla="*/ 824264 h 3154509"/>
                <a:gd name="connsiteX7" fmla="*/ 157937 w 2709408"/>
                <a:gd name="connsiteY7" fmla="*/ 956999 h 3154509"/>
                <a:gd name="connsiteX8" fmla="*/ 187434 w 2709408"/>
                <a:gd name="connsiteY8" fmla="*/ 1001245 h 3154509"/>
                <a:gd name="connsiteX9" fmla="*/ 202182 w 2709408"/>
                <a:gd name="connsiteY9" fmla="*/ 1104483 h 3154509"/>
                <a:gd name="connsiteX10" fmla="*/ 261176 w 2709408"/>
                <a:gd name="connsiteY10" fmla="*/ 1192974 h 3154509"/>
                <a:gd name="connsiteX11" fmla="*/ 275924 w 2709408"/>
                <a:gd name="connsiteY11" fmla="*/ 1266716 h 3154509"/>
                <a:gd name="connsiteX12" fmla="*/ 334918 w 2709408"/>
                <a:gd name="connsiteY12" fmla="*/ 1355206 h 3154509"/>
                <a:gd name="connsiteX13" fmla="*/ 393911 w 2709408"/>
                <a:gd name="connsiteY13" fmla="*/ 1487941 h 3154509"/>
                <a:gd name="connsiteX14" fmla="*/ 467653 w 2709408"/>
                <a:gd name="connsiteY14" fmla="*/ 1620677 h 3154509"/>
                <a:gd name="connsiteX15" fmla="*/ 511898 w 2709408"/>
                <a:gd name="connsiteY15" fmla="*/ 1650174 h 3154509"/>
                <a:gd name="connsiteX16" fmla="*/ 526647 w 2709408"/>
                <a:gd name="connsiteY16" fmla="*/ 1694419 h 3154509"/>
                <a:gd name="connsiteX17" fmla="*/ 585640 w 2709408"/>
                <a:gd name="connsiteY17" fmla="*/ 1782909 h 3154509"/>
                <a:gd name="connsiteX18" fmla="*/ 600388 w 2709408"/>
                <a:gd name="connsiteY18" fmla="*/ 1827154 h 3154509"/>
                <a:gd name="connsiteX19" fmla="*/ 688879 w 2709408"/>
                <a:gd name="connsiteY19" fmla="*/ 1959890 h 3154509"/>
                <a:gd name="connsiteX20" fmla="*/ 718376 w 2709408"/>
                <a:gd name="connsiteY20" fmla="*/ 2004135 h 3154509"/>
                <a:gd name="connsiteX21" fmla="*/ 747872 w 2709408"/>
                <a:gd name="connsiteY21" fmla="*/ 2077877 h 3154509"/>
                <a:gd name="connsiteX22" fmla="*/ 880608 w 2709408"/>
                <a:gd name="connsiteY22" fmla="*/ 2195864 h 3154509"/>
                <a:gd name="connsiteX23" fmla="*/ 954350 w 2709408"/>
                <a:gd name="connsiteY23" fmla="*/ 2328599 h 3154509"/>
                <a:gd name="connsiteX24" fmla="*/ 1013343 w 2709408"/>
                <a:gd name="connsiteY24" fmla="*/ 2417090 h 3154509"/>
                <a:gd name="connsiteX25" fmla="*/ 1042840 w 2709408"/>
                <a:gd name="connsiteY25" fmla="*/ 2461335 h 3154509"/>
                <a:gd name="connsiteX26" fmla="*/ 1087085 w 2709408"/>
                <a:gd name="connsiteY26" fmla="*/ 2490832 h 3154509"/>
                <a:gd name="connsiteX27" fmla="*/ 1116582 w 2709408"/>
                <a:gd name="connsiteY27" fmla="*/ 2535077 h 3154509"/>
                <a:gd name="connsiteX28" fmla="*/ 1205072 w 2709408"/>
                <a:gd name="connsiteY28" fmla="*/ 2608819 h 3154509"/>
                <a:gd name="connsiteX29" fmla="*/ 1234569 w 2709408"/>
                <a:gd name="connsiteY29" fmla="*/ 2653064 h 3154509"/>
                <a:gd name="connsiteX30" fmla="*/ 1323059 w 2709408"/>
                <a:gd name="connsiteY30" fmla="*/ 2682561 h 3154509"/>
                <a:gd name="connsiteX31" fmla="*/ 1396801 w 2709408"/>
                <a:gd name="connsiteY31" fmla="*/ 2756303 h 3154509"/>
                <a:gd name="connsiteX32" fmla="*/ 1485292 w 2709408"/>
                <a:gd name="connsiteY32" fmla="*/ 2844793 h 3154509"/>
                <a:gd name="connsiteX33" fmla="*/ 1529537 w 2709408"/>
                <a:gd name="connsiteY33" fmla="*/ 2889038 h 3154509"/>
                <a:gd name="connsiteX34" fmla="*/ 1618027 w 2709408"/>
                <a:gd name="connsiteY34" fmla="*/ 2933283 h 3154509"/>
                <a:gd name="connsiteX35" fmla="*/ 1691769 w 2709408"/>
                <a:gd name="connsiteY35" fmla="*/ 3021774 h 3154509"/>
                <a:gd name="connsiteX36" fmla="*/ 1736014 w 2709408"/>
                <a:gd name="connsiteY36" fmla="*/ 3066019 h 3154509"/>
                <a:gd name="connsiteX37" fmla="*/ 1868750 w 2709408"/>
                <a:gd name="connsiteY37" fmla="*/ 3125012 h 3154509"/>
                <a:gd name="connsiteX38" fmla="*/ 2016234 w 2709408"/>
                <a:gd name="connsiteY38" fmla="*/ 3154509 h 3154509"/>
                <a:gd name="connsiteX39" fmla="*/ 2414440 w 2709408"/>
                <a:gd name="connsiteY39" fmla="*/ 3139761 h 3154509"/>
                <a:gd name="connsiteX40" fmla="*/ 2517679 w 2709408"/>
                <a:gd name="connsiteY40" fmla="*/ 3125012 h 3154509"/>
                <a:gd name="connsiteX41" fmla="*/ 2635666 w 2709408"/>
                <a:gd name="connsiteY41" fmla="*/ 3110264 h 3154509"/>
                <a:gd name="connsiteX42" fmla="*/ 2679911 w 2709408"/>
                <a:gd name="connsiteY42" fmla="*/ 3095516 h 3154509"/>
                <a:gd name="connsiteX43" fmla="*/ 2694659 w 2709408"/>
                <a:gd name="connsiteY43" fmla="*/ 3051270 h 3154509"/>
                <a:gd name="connsiteX44" fmla="*/ 2709408 w 2709408"/>
                <a:gd name="connsiteY44" fmla="*/ 2977528 h 3154509"/>
                <a:gd name="connsiteX45" fmla="*/ 2694659 w 2709408"/>
                <a:gd name="connsiteY45" fmla="*/ 2815296 h 3154509"/>
                <a:gd name="connsiteX46" fmla="*/ 2650414 w 2709408"/>
                <a:gd name="connsiteY46" fmla="*/ 2682561 h 3154509"/>
                <a:gd name="connsiteX47" fmla="*/ 2620918 w 2709408"/>
                <a:gd name="connsiteY47" fmla="*/ 2594070 h 3154509"/>
                <a:gd name="connsiteX48" fmla="*/ 2606169 w 2709408"/>
                <a:gd name="connsiteY48" fmla="*/ 2549825 h 3154509"/>
                <a:gd name="connsiteX49" fmla="*/ 2576672 w 2709408"/>
                <a:gd name="connsiteY49" fmla="*/ 2505580 h 3154509"/>
                <a:gd name="connsiteX50" fmla="*/ 2532427 w 2709408"/>
                <a:gd name="connsiteY50" fmla="*/ 2417090 h 3154509"/>
                <a:gd name="connsiteX51" fmla="*/ 2517679 w 2709408"/>
                <a:gd name="connsiteY51" fmla="*/ 2372845 h 3154509"/>
                <a:gd name="connsiteX52" fmla="*/ 2473434 w 2709408"/>
                <a:gd name="connsiteY52" fmla="*/ 2328599 h 3154509"/>
                <a:gd name="connsiteX53" fmla="*/ 2443937 w 2709408"/>
                <a:gd name="connsiteY53" fmla="*/ 2284354 h 3154509"/>
                <a:gd name="connsiteX54" fmla="*/ 2399692 w 2709408"/>
                <a:gd name="connsiteY54" fmla="*/ 2240109 h 3154509"/>
                <a:gd name="connsiteX55" fmla="*/ 2370195 w 2709408"/>
                <a:gd name="connsiteY55" fmla="*/ 2195864 h 3154509"/>
                <a:gd name="connsiteX56" fmla="*/ 2237459 w 2709408"/>
                <a:gd name="connsiteY56" fmla="*/ 2107374 h 3154509"/>
                <a:gd name="connsiteX57" fmla="*/ 2193214 w 2709408"/>
                <a:gd name="connsiteY57" fmla="*/ 2077877 h 3154509"/>
                <a:gd name="connsiteX58" fmla="*/ 2163718 w 2709408"/>
                <a:gd name="connsiteY58" fmla="*/ 2033632 h 3154509"/>
                <a:gd name="connsiteX59" fmla="*/ 2119472 w 2709408"/>
                <a:gd name="connsiteY59" fmla="*/ 2018883 h 3154509"/>
                <a:gd name="connsiteX60" fmla="*/ 2075227 w 2709408"/>
                <a:gd name="connsiteY60" fmla="*/ 1989387 h 3154509"/>
                <a:gd name="connsiteX61" fmla="*/ 2030982 w 2709408"/>
                <a:gd name="connsiteY61" fmla="*/ 1974638 h 3154509"/>
                <a:gd name="connsiteX62" fmla="*/ 1942492 w 2709408"/>
                <a:gd name="connsiteY62" fmla="*/ 1915645 h 3154509"/>
                <a:gd name="connsiteX63" fmla="*/ 1898247 w 2709408"/>
                <a:gd name="connsiteY63" fmla="*/ 1886148 h 3154509"/>
                <a:gd name="connsiteX64" fmla="*/ 1824505 w 2709408"/>
                <a:gd name="connsiteY64" fmla="*/ 1797658 h 3154509"/>
                <a:gd name="connsiteX65" fmla="*/ 1721266 w 2709408"/>
                <a:gd name="connsiteY65" fmla="*/ 1679670 h 3154509"/>
                <a:gd name="connsiteX66" fmla="*/ 1677021 w 2709408"/>
                <a:gd name="connsiteY66" fmla="*/ 1591180 h 3154509"/>
                <a:gd name="connsiteX67" fmla="*/ 1647524 w 2709408"/>
                <a:gd name="connsiteY67" fmla="*/ 1502690 h 3154509"/>
                <a:gd name="connsiteX68" fmla="*/ 1618027 w 2709408"/>
                <a:gd name="connsiteY68" fmla="*/ 1414199 h 3154509"/>
                <a:gd name="connsiteX69" fmla="*/ 1603279 w 2709408"/>
                <a:gd name="connsiteY69" fmla="*/ 1369954 h 3154509"/>
                <a:gd name="connsiteX70" fmla="*/ 1529537 w 2709408"/>
                <a:gd name="connsiteY70" fmla="*/ 1281464 h 3154509"/>
                <a:gd name="connsiteX71" fmla="*/ 1455795 w 2709408"/>
                <a:gd name="connsiteY71" fmla="*/ 1207722 h 3154509"/>
                <a:gd name="connsiteX72" fmla="*/ 1426298 w 2709408"/>
                <a:gd name="connsiteY72" fmla="*/ 1163477 h 3154509"/>
                <a:gd name="connsiteX73" fmla="*/ 1352556 w 2709408"/>
                <a:gd name="connsiteY73" fmla="*/ 1060238 h 3154509"/>
                <a:gd name="connsiteX74" fmla="*/ 1337808 w 2709408"/>
                <a:gd name="connsiteY74" fmla="*/ 1015993 h 3154509"/>
                <a:gd name="connsiteX75" fmla="*/ 1308311 w 2709408"/>
                <a:gd name="connsiteY75" fmla="*/ 898006 h 3154509"/>
                <a:gd name="connsiteX76" fmla="*/ 1264066 w 2709408"/>
                <a:gd name="connsiteY76" fmla="*/ 750522 h 3154509"/>
                <a:gd name="connsiteX77" fmla="*/ 1305852 w 2709408"/>
                <a:gd name="connsiteY77" fmla="*/ 482595 h 3154509"/>
                <a:gd name="connsiteX78" fmla="*/ 1305852 w 2709408"/>
                <a:gd name="connsiteY78" fmla="*/ 25395 h 3154509"/>
                <a:gd name="connsiteX79" fmla="*/ 1229652 w 2709408"/>
                <a:gd name="connsiteY79" fmla="*/ 25394 h 3154509"/>
                <a:gd name="connsiteX80" fmla="*/ 1077252 w 2709408"/>
                <a:gd name="connsiteY80" fmla="*/ 25395 h 3154509"/>
                <a:gd name="connsiteX81" fmla="*/ 772452 w 2709408"/>
                <a:gd name="connsiteY81" fmla="*/ 25394 h 3154509"/>
                <a:gd name="connsiteX82" fmla="*/ 467652 w 2709408"/>
                <a:gd name="connsiteY82" fmla="*/ 25394 h 3154509"/>
                <a:gd name="connsiteX83" fmla="*/ 143188 w 2709408"/>
                <a:gd name="connsiteY83" fmla="*/ 27851 h 3154509"/>
                <a:gd name="connsiteX84" fmla="*/ 10452 w 2709408"/>
                <a:gd name="connsiteY84" fmla="*/ 25394 h 3154509"/>
                <a:gd name="connsiteX85" fmla="*/ 10452 w 2709408"/>
                <a:gd name="connsiteY85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54698 w 2709408"/>
                <a:gd name="connsiteY6" fmla="*/ 824264 h 3154509"/>
                <a:gd name="connsiteX7" fmla="*/ 157937 w 2709408"/>
                <a:gd name="connsiteY7" fmla="*/ 956999 h 3154509"/>
                <a:gd name="connsiteX8" fmla="*/ 187434 w 2709408"/>
                <a:gd name="connsiteY8" fmla="*/ 1001245 h 3154509"/>
                <a:gd name="connsiteX9" fmla="*/ 202182 w 2709408"/>
                <a:gd name="connsiteY9" fmla="*/ 1104483 h 3154509"/>
                <a:gd name="connsiteX10" fmla="*/ 261176 w 2709408"/>
                <a:gd name="connsiteY10" fmla="*/ 1192974 h 3154509"/>
                <a:gd name="connsiteX11" fmla="*/ 275924 w 2709408"/>
                <a:gd name="connsiteY11" fmla="*/ 1266716 h 3154509"/>
                <a:gd name="connsiteX12" fmla="*/ 334918 w 2709408"/>
                <a:gd name="connsiteY12" fmla="*/ 1355206 h 3154509"/>
                <a:gd name="connsiteX13" fmla="*/ 393911 w 2709408"/>
                <a:gd name="connsiteY13" fmla="*/ 1487941 h 3154509"/>
                <a:gd name="connsiteX14" fmla="*/ 467653 w 2709408"/>
                <a:gd name="connsiteY14" fmla="*/ 1620677 h 3154509"/>
                <a:gd name="connsiteX15" fmla="*/ 511898 w 2709408"/>
                <a:gd name="connsiteY15" fmla="*/ 1650174 h 3154509"/>
                <a:gd name="connsiteX16" fmla="*/ 526647 w 2709408"/>
                <a:gd name="connsiteY16" fmla="*/ 1694419 h 3154509"/>
                <a:gd name="connsiteX17" fmla="*/ 585640 w 2709408"/>
                <a:gd name="connsiteY17" fmla="*/ 1782909 h 3154509"/>
                <a:gd name="connsiteX18" fmla="*/ 600388 w 2709408"/>
                <a:gd name="connsiteY18" fmla="*/ 1827154 h 3154509"/>
                <a:gd name="connsiteX19" fmla="*/ 688879 w 2709408"/>
                <a:gd name="connsiteY19" fmla="*/ 1959890 h 3154509"/>
                <a:gd name="connsiteX20" fmla="*/ 718376 w 2709408"/>
                <a:gd name="connsiteY20" fmla="*/ 2004135 h 3154509"/>
                <a:gd name="connsiteX21" fmla="*/ 747872 w 2709408"/>
                <a:gd name="connsiteY21" fmla="*/ 2077877 h 3154509"/>
                <a:gd name="connsiteX22" fmla="*/ 880608 w 2709408"/>
                <a:gd name="connsiteY22" fmla="*/ 2195864 h 3154509"/>
                <a:gd name="connsiteX23" fmla="*/ 954350 w 2709408"/>
                <a:gd name="connsiteY23" fmla="*/ 2328599 h 3154509"/>
                <a:gd name="connsiteX24" fmla="*/ 1013343 w 2709408"/>
                <a:gd name="connsiteY24" fmla="*/ 2417090 h 3154509"/>
                <a:gd name="connsiteX25" fmla="*/ 1042840 w 2709408"/>
                <a:gd name="connsiteY25" fmla="*/ 2461335 h 3154509"/>
                <a:gd name="connsiteX26" fmla="*/ 1087085 w 2709408"/>
                <a:gd name="connsiteY26" fmla="*/ 2490832 h 3154509"/>
                <a:gd name="connsiteX27" fmla="*/ 1116582 w 2709408"/>
                <a:gd name="connsiteY27" fmla="*/ 2535077 h 3154509"/>
                <a:gd name="connsiteX28" fmla="*/ 1205072 w 2709408"/>
                <a:gd name="connsiteY28" fmla="*/ 2608819 h 3154509"/>
                <a:gd name="connsiteX29" fmla="*/ 1234569 w 2709408"/>
                <a:gd name="connsiteY29" fmla="*/ 2653064 h 3154509"/>
                <a:gd name="connsiteX30" fmla="*/ 1323059 w 2709408"/>
                <a:gd name="connsiteY30" fmla="*/ 2682561 h 3154509"/>
                <a:gd name="connsiteX31" fmla="*/ 1396801 w 2709408"/>
                <a:gd name="connsiteY31" fmla="*/ 2756303 h 3154509"/>
                <a:gd name="connsiteX32" fmla="*/ 1485292 w 2709408"/>
                <a:gd name="connsiteY32" fmla="*/ 2844793 h 3154509"/>
                <a:gd name="connsiteX33" fmla="*/ 1529537 w 2709408"/>
                <a:gd name="connsiteY33" fmla="*/ 2889038 h 3154509"/>
                <a:gd name="connsiteX34" fmla="*/ 1618027 w 2709408"/>
                <a:gd name="connsiteY34" fmla="*/ 2933283 h 3154509"/>
                <a:gd name="connsiteX35" fmla="*/ 1691769 w 2709408"/>
                <a:gd name="connsiteY35" fmla="*/ 3021774 h 3154509"/>
                <a:gd name="connsiteX36" fmla="*/ 1736014 w 2709408"/>
                <a:gd name="connsiteY36" fmla="*/ 3066019 h 3154509"/>
                <a:gd name="connsiteX37" fmla="*/ 1868750 w 2709408"/>
                <a:gd name="connsiteY37" fmla="*/ 3125012 h 3154509"/>
                <a:gd name="connsiteX38" fmla="*/ 2016234 w 2709408"/>
                <a:gd name="connsiteY38" fmla="*/ 3154509 h 3154509"/>
                <a:gd name="connsiteX39" fmla="*/ 2414440 w 2709408"/>
                <a:gd name="connsiteY39" fmla="*/ 3139761 h 3154509"/>
                <a:gd name="connsiteX40" fmla="*/ 2517679 w 2709408"/>
                <a:gd name="connsiteY40" fmla="*/ 3125012 h 3154509"/>
                <a:gd name="connsiteX41" fmla="*/ 2635666 w 2709408"/>
                <a:gd name="connsiteY41" fmla="*/ 3110264 h 3154509"/>
                <a:gd name="connsiteX42" fmla="*/ 2679911 w 2709408"/>
                <a:gd name="connsiteY42" fmla="*/ 3095516 h 3154509"/>
                <a:gd name="connsiteX43" fmla="*/ 2694659 w 2709408"/>
                <a:gd name="connsiteY43" fmla="*/ 3051270 h 3154509"/>
                <a:gd name="connsiteX44" fmla="*/ 2709408 w 2709408"/>
                <a:gd name="connsiteY44" fmla="*/ 2977528 h 3154509"/>
                <a:gd name="connsiteX45" fmla="*/ 2694659 w 2709408"/>
                <a:gd name="connsiteY45" fmla="*/ 2815296 h 3154509"/>
                <a:gd name="connsiteX46" fmla="*/ 2650414 w 2709408"/>
                <a:gd name="connsiteY46" fmla="*/ 2682561 h 3154509"/>
                <a:gd name="connsiteX47" fmla="*/ 2620918 w 2709408"/>
                <a:gd name="connsiteY47" fmla="*/ 2594070 h 3154509"/>
                <a:gd name="connsiteX48" fmla="*/ 2606169 w 2709408"/>
                <a:gd name="connsiteY48" fmla="*/ 2549825 h 3154509"/>
                <a:gd name="connsiteX49" fmla="*/ 2576672 w 2709408"/>
                <a:gd name="connsiteY49" fmla="*/ 2505580 h 3154509"/>
                <a:gd name="connsiteX50" fmla="*/ 2532427 w 2709408"/>
                <a:gd name="connsiteY50" fmla="*/ 2417090 h 3154509"/>
                <a:gd name="connsiteX51" fmla="*/ 2517679 w 2709408"/>
                <a:gd name="connsiteY51" fmla="*/ 2372845 h 3154509"/>
                <a:gd name="connsiteX52" fmla="*/ 2473434 w 2709408"/>
                <a:gd name="connsiteY52" fmla="*/ 2328599 h 3154509"/>
                <a:gd name="connsiteX53" fmla="*/ 2443937 w 2709408"/>
                <a:gd name="connsiteY53" fmla="*/ 2284354 h 3154509"/>
                <a:gd name="connsiteX54" fmla="*/ 2399692 w 2709408"/>
                <a:gd name="connsiteY54" fmla="*/ 2240109 h 3154509"/>
                <a:gd name="connsiteX55" fmla="*/ 2370195 w 2709408"/>
                <a:gd name="connsiteY55" fmla="*/ 2195864 h 3154509"/>
                <a:gd name="connsiteX56" fmla="*/ 2237459 w 2709408"/>
                <a:gd name="connsiteY56" fmla="*/ 2107374 h 3154509"/>
                <a:gd name="connsiteX57" fmla="*/ 2193214 w 2709408"/>
                <a:gd name="connsiteY57" fmla="*/ 2077877 h 3154509"/>
                <a:gd name="connsiteX58" fmla="*/ 2163718 w 2709408"/>
                <a:gd name="connsiteY58" fmla="*/ 2033632 h 3154509"/>
                <a:gd name="connsiteX59" fmla="*/ 2119472 w 2709408"/>
                <a:gd name="connsiteY59" fmla="*/ 2018883 h 3154509"/>
                <a:gd name="connsiteX60" fmla="*/ 2075227 w 2709408"/>
                <a:gd name="connsiteY60" fmla="*/ 1989387 h 3154509"/>
                <a:gd name="connsiteX61" fmla="*/ 2030982 w 2709408"/>
                <a:gd name="connsiteY61" fmla="*/ 1974638 h 3154509"/>
                <a:gd name="connsiteX62" fmla="*/ 1942492 w 2709408"/>
                <a:gd name="connsiteY62" fmla="*/ 1915645 h 3154509"/>
                <a:gd name="connsiteX63" fmla="*/ 1898247 w 2709408"/>
                <a:gd name="connsiteY63" fmla="*/ 1886148 h 3154509"/>
                <a:gd name="connsiteX64" fmla="*/ 1824505 w 2709408"/>
                <a:gd name="connsiteY64" fmla="*/ 1797658 h 3154509"/>
                <a:gd name="connsiteX65" fmla="*/ 1721266 w 2709408"/>
                <a:gd name="connsiteY65" fmla="*/ 1679670 h 3154509"/>
                <a:gd name="connsiteX66" fmla="*/ 1677021 w 2709408"/>
                <a:gd name="connsiteY66" fmla="*/ 1591180 h 3154509"/>
                <a:gd name="connsiteX67" fmla="*/ 1647524 w 2709408"/>
                <a:gd name="connsiteY67" fmla="*/ 1502690 h 3154509"/>
                <a:gd name="connsiteX68" fmla="*/ 1618027 w 2709408"/>
                <a:gd name="connsiteY68" fmla="*/ 1414199 h 3154509"/>
                <a:gd name="connsiteX69" fmla="*/ 1603279 w 2709408"/>
                <a:gd name="connsiteY69" fmla="*/ 1369954 h 3154509"/>
                <a:gd name="connsiteX70" fmla="*/ 1529537 w 2709408"/>
                <a:gd name="connsiteY70" fmla="*/ 1281464 h 3154509"/>
                <a:gd name="connsiteX71" fmla="*/ 1455795 w 2709408"/>
                <a:gd name="connsiteY71" fmla="*/ 1207722 h 3154509"/>
                <a:gd name="connsiteX72" fmla="*/ 1426298 w 2709408"/>
                <a:gd name="connsiteY72" fmla="*/ 1163477 h 3154509"/>
                <a:gd name="connsiteX73" fmla="*/ 1305851 w 2709408"/>
                <a:gd name="connsiteY73" fmla="*/ 1015995 h 3154509"/>
                <a:gd name="connsiteX74" fmla="*/ 1337808 w 2709408"/>
                <a:gd name="connsiteY74" fmla="*/ 1015993 h 3154509"/>
                <a:gd name="connsiteX75" fmla="*/ 1308311 w 2709408"/>
                <a:gd name="connsiteY75" fmla="*/ 898006 h 3154509"/>
                <a:gd name="connsiteX76" fmla="*/ 1264066 w 2709408"/>
                <a:gd name="connsiteY76" fmla="*/ 750522 h 3154509"/>
                <a:gd name="connsiteX77" fmla="*/ 1305852 w 2709408"/>
                <a:gd name="connsiteY77" fmla="*/ 482595 h 3154509"/>
                <a:gd name="connsiteX78" fmla="*/ 1305852 w 2709408"/>
                <a:gd name="connsiteY78" fmla="*/ 25395 h 3154509"/>
                <a:gd name="connsiteX79" fmla="*/ 1229652 w 2709408"/>
                <a:gd name="connsiteY79" fmla="*/ 25394 h 3154509"/>
                <a:gd name="connsiteX80" fmla="*/ 1077252 w 2709408"/>
                <a:gd name="connsiteY80" fmla="*/ 25395 h 3154509"/>
                <a:gd name="connsiteX81" fmla="*/ 772452 w 2709408"/>
                <a:gd name="connsiteY81" fmla="*/ 25394 h 3154509"/>
                <a:gd name="connsiteX82" fmla="*/ 467652 w 2709408"/>
                <a:gd name="connsiteY82" fmla="*/ 25394 h 3154509"/>
                <a:gd name="connsiteX83" fmla="*/ 143188 w 2709408"/>
                <a:gd name="connsiteY83" fmla="*/ 27851 h 3154509"/>
                <a:gd name="connsiteX84" fmla="*/ 10452 w 2709408"/>
                <a:gd name="connsiteY84" fmla="*/ 25394 h 3154509"/>
                <a:gd name="connsiteX85" fmla="*/ 10452 w 2709408"/>
                <a:gd name="connsiteY85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54698 w 2709408"/>
                <a:gd name="connsiteY6" fmla="*/ 824264 h 3154509"/>
                <a:gd name="connsiteX7" fmla="*/ 157937 w 2709408"/>
                <a:gd name="connsiteY7" fmla="*/ 956999 h 3154509"/>
                <a:gd name="connsiteX8" fmla="*/ 187434 w 2709408"/>
                <a:gd name="connsiteY8" fmla="*/ 1001245 h 3154509"/>
                <a:gd name="connsiteX9" fmla="*/ 202182 w 2709408"/>
                <a:gd name="connsiteY9" fmla="*/ 1104483 h 3154509"/>
                <a:gd name="connsiteX10" fmla="*/ 261176 w 2709408"/>
                <a:gd name="connsiteY10" fmla="*/ 1192974 h 3154509"/>
                <a:gd name="connsiteX11" fmla="*/ 275924 w 2709408"/>
                <a:gd name="connsiteY11" fmla="*/ 1266716 h 3154509"/>
                <a:gd name="connsiteX12" fmla="*/ 334918 w 2709408"/>
                <a:gd name="connsiteY12" fmla="*/ 1355206 h 3154509"/>
                <a:gd name="connsiteX13" fmla="*/ 393911 w 2709408"/>
                <a:gd name="connsiteY13" fmla="*/ 1487941 h 3154509"/>
                <a:gd name="connsiteX14" fmla="*/ 467653 w 2709408"/>
                <a:gd name="connsiteY14" fmla="*/ 1620677 h 3154509"/>
                <a:gd name="connsiteX15" fmla="*/ 511898 w 2709408"/>
                <a:gd name="connsiteY15" fmla="*/ 1650174 h 3154509"/>
                <a:gd name="connsiteX16" fmla="*/ 526647 w 2709408"/>
                <a:gd name="connsiteY16" fmla="*/ 1694419 h 3154509"/>
                <a:gd name="connsiteX17" fmla="*/ 585640 w 2709408"/>
                <a:gd name="connsiteY17" fmla="*/ 1782909 h 3154509"/>
                <a:gd name="connsiteX18" fmla="*/ 600388 w 2709408"/>
                <a:gd name="connsiteY18" fmla="*/ 1827154 h 3154509"/>
                <a:gd name="connsiteX19" fmla="*/ 688879 w 2709408"/>
                <a:gd name="connsiteY19" fmla="*/ 1959890 h 3154509"/>
                <a:gd name="connsiteX20" fmla="*/ 718376 w 2709408"/>
                <a:gd name="connsiteY20" fmla="*/ 2004135 h 3154509"/>
                <a:gd name="connsiteX21" fmla="*/ 747872 w 2709408"/>
                <a:gd name="connsiteY21" fmla="*/ 2077877 h 3154509"/>
                <a:gd name="connsiteX22" fmla="*/ 880608 w 2709408"/>
                <a:gd name="connsiteY22" fmla="*/ 2195864 h 3154509"/>
                <a:gd name="connsiteX23" fmla="*/ 954350 w 2709408"/>
                <a:gd name="connsiteY23" fmla="*/ 2328599 h 3154509"/>
                <a:gd name="connsiteX24" fmla="*/ 1013343 w 2709408"/>
                <a:gd name="connsiteY24" fmla="*/ 2417090 h 3154509"/>
                <a:gd name="connsiteX25" fmla="*/ 1042840 w 2709408"/>
                <a:gd name="connsiteY25" fmla="*/ 2461335 h 3154509"/>
                <a:gd name="connsiteX26" fmla="*/ 1087085 w 2709408"/>
                <a:gd name="connsiteY26" fmla="*/ 2490832 h 3154509"/>
                <a:gd name="connsiteX27" fmla="*/ 1116582 w 2709408"/>
                <a:gd name="connsiteY27" fmla="*/ 2535077 h 3154509"/>
                <a:gd name="connsiteX28" fmla="*/ 1205072 w 2709408"/>
                <a:gd name="connsiteY28" fmla="*/ 2608819 h 3154509"/>
                <a:gd name="connsiteX29" fmla="*/ 1234569 w 2709408"/>
                <a:gd name="connsiteY29" fmla="*/ 2653064 h 3154509"/>
                <a:gd name="connsiteX30" fmla="*/ 1323059 w 2709408"/>
                <a:gd name="connsiteY30" fmla="*/ 2682561 h 3154509"/>
                <a:gd name="connsiteX31" fmla="*/ 1396801 w 2709408"/>
                <a:gd name="connsiteY31" fmla="*/ 2756303 h 3154509"/>
                <a:gd name="connsiteX32" fmla="*/ 1485292 w 2709408"/>
                <a:gd name="connsiteY32" fmla="*/ 2844793 h 3154509"/>
                <a:gd name="connsiteX33" fmla="*/ 1529537 w 2709408"/>
                <a:gd name="connsiteY33" fmla="*/ 2889038 h 3154509"/>
                <a:gd name="connsiteX34" fmla="*/ 1618027 w 2709408"/>
                <a:gd name="connsiteY34" fmla="*/ 2933283 h 3154509"/>
                <a:gd name="connsiteX35" fmla="*/ 1691769 w 2709408"/>
                <a:gd name="connsiteY35" fmla="*/ 3021774 h 3154509"/>
                <a:gd name="connsiteX36" fmla="*/ 1736014 w 2709408"/>
                <a:gd name="connsiteY36" fmla="*/ 3066019 h 3154509"/>
                <a:gd name="connsiteX37" fmla="*/ 1868750 w 2709408"/>
                <a:gd name="connsiteY37" fmla="*/ 3125012 h 3154509"/>
                <a:gd name="connsiteX38" fmla="*/ 2016234 w 2709408"/>
                <a:gd name="connsiteY38" fmla="*/ 3154509 h 3154509"/>
                <a:gd name="connsiteX39" fmla="*/ 2414440 w 2709408"/>
                <a:gd name="connsiteY39" fmla="*/ 3139761 h 3154509"/>
                <a:gd name="connsiteX40" fmla="*/ 2517679 w 2709408"/>
                <a:gd name="connsiteY40" fmla="*/ 3125012 h 3154509"/>
                <a:gd name="connsiteX41" fmla="*/ 2635666 w 2709408"/>
                <a:gd name="connsiteY41" fmla="*/ 3110264 h 3154509"/>
                <a:gd name="connsiteX42" fmla="*/ 2679911 w 2709408"/>
                <a:gd name="connsiteY42" fmla="*/ 3095516 h 3154509"/>
                <a:gd name="connsiteX43" fmla="*/ 2694659 w 2709408"/>
                <a:gd name="connsiteY43" fmla="*/ 3051270 h 3154509"/>
                <a:gd name="connsiteX44" fmla="*/ 2709408 w 2709408"/>
                <a:gd name="connsiteY44" fmla="*/ 2977528 h 3154509"/>
                <a:gd name="connsiteX45" fmla="*/ 2694659 w 2709408"/>
                <a:gd name="connsiteY45" fmla="*/ 2815296 h 3154509"/>
                <a:gd name="connsiteX46" fmla="*/ 2650414 w 2709408"/>
                <a:gd name="connsiteY46" fmla="*/ 2682561 h 3154509"/>
                <a:gd name="connsiteX47" fmla="*/ 2620918 w 2709408"/>
                <a:gd name="connsiteY47" fmla="*/ 2594070 h 3154509"/>
                <a:gd name="connsiteX48" fmla="*/ 2606169 w 2709408"/>
                <a:gd name="connsiteY48" fmla="*/ 2549825 h 3154509"/>
                <a:gd name="connsiteX49" fmla="*/ 2576672 w 2709408"/>
                <a:gd name="connsiteY49" fmla="*/ 2505580 h 3154509"/>
                <a:gd name="connsiteX50" fmla="*/ 2532427 w 2709408"/>
                <a:gd name="connsiteY50" fmla="*/ 2417090 h 3154509"/>
                <a:gd name="connsiteX51" fmla="*/ 2517679 w 2709408"/>
                <a:gd name="connsiteY51" fmla="*/ 2372845 h 3154509"/>
                <a:gd name="connsiteX52" fmla="*/ 2473434 w 2709408"/>
                <a:gd name="connsiteY52" fmla="*/ 2328599 h 3154509"/>
                <a:gd name="connsiteX53" fmla="*/ 2443937 w 2709408"/>
                <a:gd name="connsiteY53" fmla="*/ 2284354 h 3154509"/>
                <a:gd name="connsiteX54" fmla="*/ 2399692 w 2709408"/>
                <a:gd name="connsiteY54" fmla="*/ 2240109 h 3154509"/>
                <a:gd name="connsiteX55" fmla="*/ 2370195 w 2709408"/>
                <a:gd name="connsiteY55" fmla="*/ 2195864 h 3154509"/>
                <a:gd name="connsiteX56" fmla="*/ 2237459 w 2709408"/>
                <a:gd name="connsiteY56" fmla="*/ 2107374 h 3154509"/>
                <a:gd name="connsiteX57" fmla="*/ 2193214 w 2709408"/>
                <a:gd name="connsiteY57" fmla="*/ 2077877 h 3154509"/>
                <a:gd name="connsiteX58" fmla="*/ 2163718 w 2709408"/>
                <a:gd name="connsiteY58" fmla="*/ 2033632 h 3154509"/>
                <a:gd name="connsiteX59" fmla="*/ 2119472 w 2709408"/>
                <a:gd name="connsiteY59" fmla="*/ 2018883 h 3154509"/>
                <a:gd name="connsiteX60" fmla="*/ 2075227 w 2709408"/>
                <a:gd name="connsiteY60" fmla="*/ 1989387 h 3154509"/>
                <a:gd name="connsiteX61" fmla="*/ 2030982 w 2709408"/>
                <a:gd name="connsiteY61" fmla="*/ 1974638 h 3154509"/>
                <a:gd name="connsiteX62" fmla="*/ 1942492 w 2709408"/>
                <a:gd name="connsiteY62" fmla="*/ 1915645 h 3154509"/>
                <a:gd name="connsiteX63" fmla="*/ 1898247 w 2709408"/>
                <a:gd name="connsiteY63" fmla="*/ 1886148 h 3154509"/>
                <a:gd name="connsiteX64" fmla="*/ 1824505 w 2709408"/>
                <a:gd name="connsiteY64" fmla="*/ 1797658 h 3154509"/>
                <a:gd name="connsiteX65" fmla="*/ 1721266 w 2709408"/>
                <a:gd name="connsiteY65" fmla="*/ 1679670 h 3154509"/>
                <a:gd name="connsiteX66" fmla="*/ 1677021 w 2709408"/>
                <a:gd name="connsiteY66" fmla="*/ 1591180 h 3154509"/>
                <a:gd name="connsiteX67" fmla="*/ 1647524 w 2709408"/>
                <a:gd name="connsiteY67" fmla="*/ 1502690 h 3154509"/>
                <a:gd name="connsiteX68" fmla="*/ 1618027 w 2709408"/>
                <a:gd name="connsiteY68" fmla="*/ 1414199 h 3154509"/>
                <a:gd name="connsiteX69" fmla="*/ 1603279 w 2709408"/>
                <a:gd name="connsiteY69" fmla="*/ 1369954 h 3154509"/>
                <a:gd name="connsiteX70" fmla="*/ 1529537 w 2709408"/>
                <a:gd name="connsiteY70" fmla="*/ 1281464 h 3154509"/>
                <a:gd name="connsiteX71" fmla="*/ 1455795 w 2709408"/>
                <a:gd name="connsiteY71" fmla="*/ 1207722 h 3154509"/>
                <a:gd name="connsiteX72" fmla="*/ 1426298 w 2709408"/>
                <a:gd name="connsiteY72" fmla="*/ 1163477 h 3154509"/>
                <a:gd name="connsiteX73" fmla="*/ 1337808 w 2709408"/>
                <a:gd name="connsiteY73" fmla="*/ 1015993 h 3154509"/>
                <a:gd name="connsiteX74" fmla="*/ 1308311 w 2709408"/>
                <a:gd name="connsiteY74" fmla="*/ 898006 h 3154509"/>
                <a:gd name="connsiteX75" fmla="*/ 1264066 w 2709408"/>
                <a:gd name="connsiteY75" fmla="*/ 750522 h 3154509"/>
                <a:gd name="connsiteX76" fmla="*/ 1305852 w 2709408"/>
                <a:gd name="connsiteY76" fmla="*/ 482595 h 3154509"/>
                <a:gd name="connsiteX77" fmla="*/ 1305852 w 2709408"/>
                <a:gd name="connsiteY77" fmla="*/ 25395 h 3154509"/>
                <a:gd name="connsiteX78" fmla="*/ 1229652 w 2709408"/>
                <a:gd name="connsiteY78" fmla="*/ 25394 h 3154509"/>
                <a:gd name="connsiteX79" fmla="*/ 1077252 w 2709408"/>
                <a:gd name="connsiteY79" fmla="*/ 25395 h 3154509"/>
                <a:gd name="connsiteX80" fmla="*/ 772452 w 2709408"/>
                <a:gd name="connsiteY80" fmla="*/ 25394 h 3154509"/>
                <a:gd name="connsiteX81" fmla="*/ 467652 w 2709408"/>
                <a:gd name="connsiteY81" fmla="*/ 25394 h 3154509"/>
                <a:gd name="connsiteX82" fmla="*/ 143188 w 2709408"/>
                <a:gd name="connsiteY82" fmla="*/ 27851 h 3154509"/>
                <a:gd name="connsiteX83" fmla="*/ 10452 w 2709408"/>
                <a:gd name="connsiteY83" fmla="*/ 25394 h 3154509"/>
                <a:gd name="connsiteX84" fmla="*/ 10452 w 2709408"/>
                <a:gd name="connsiteY84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54698 w 2709408"/>
                <a:gd name="connsiteY6" fmla="*/ 824264 h 3154509"/>
                <a:gd name="connsiteX7" fmla="*/ 157937 w 2709408"/>
                <a:gd name="connsiteY7" fmla="*/ 956999 h 3154509"/>
                <a:gd name="connsiteX8" fmla="*/ 202182 w 2709408"/>
                <a:gd name="connsiteY8" fmla="*/ 1104483 h 3154509"/>
                <a:gd name="connsiteX9" fmla="*/ 261176 w 2709408"/>
                <a:gd name="connsiteY9" fmla="*/ 1192974 h 3154509"/>
                <a:gd name="connsiteX10" fmla="*/ 275924 w 2709408"/>
                <a:gd name="connsiteY10" fmla="*/ 1266716 h 3154509"/>
                <a:gd name="connsiteX11" fmla="*/ 334918 w 2709408"/>
                <a:gd name="connsiteY11" fmla="*/ 1355206 h 3154509"/>
                <a:gd name="connsiteX12" fmla="*/ 393911 w 2709408"/>
                <a:gd name="connsiteY12" fmla="*/ 1487941 h 3154509"/>
                <a:gd name="connsiteX13" fmla="*/ 467653 w 2709408"/>
                <a:gd name="connsiteY13" fmla="*/ 1620677 h 3154509"/>
                <a:gd name="connsiteX14" fmla="*/ 511898 w 2709408"/>
                <a:gd name="connsiteY14" fmla="*/ 1650174 h 3154509"/>
                <a:gd name="connsiteX15" fmla="*/ 526647 w 2709408"/>
                <a:gd name="connsiteY15" fmla="*/ 1694419 h 3154509"/>
                <a:gd name="connsiteX16" fmla="*/ 585640 w 2709408"/>
                <a:gd name="connsiteY16" fmla="*/ 1782909 h 3154509"/>
                <a:gd name="connsiteX17" fmla="*/ 600388 w 2709408"/>
                <a:gd name="connsiteY17" fmla="*/ 1827154 h 3154509"/>
                <a:gd name="connsiteX18" fmla="*/ 688879 w 2709408"/>
                <a:gd name="connsiteY18" fmla="*/ 1959890 h 3154509"/>
                <a:gd name="connsiteX19" fmla="*/ 718376 w 2709408"/>
                <a:gd name="connsiteY19" fmla="*/ 2004135 h 3154509"/>
                <a:gd name="connsiteX20" fmla="*/ 747872 w 2709408"/>
                <a:gd name="connsiteY20" fmla="*/ 2077877 h 3154509"/>
                <a:gd name="connsiteX21" fmla="*/ 880608 w 2709408"/>
                <a:gd name="connsiteY21" fmla="*/ 2195864 h 3154509"/>
                <a:gd name="connsiteX22" fmla="*/ 954350 w 2709408"/>
                <a:gd name="connsiteY22" fmla="*/ 2328599 h 3154509"/>
                <a:gd name="connsiteX23" fmla="*/ 1013343 w 2709408"/>
                <a:gd name="connsiteY23" fmla="*/ 2417090 h 3154509"/>
                <a:gd name="connsiteX24" fmla="*/ 1042840 w 2709408"/>
                <a:gd name="connsiteY24" fmla="*/ 2461335 h 3154509"/>
                <a:gd name="connsiteX25" fmla="*/ 1087085 w 2709408"/>
                <a:gd name="connsiteY25" fmla="*/ 2490832 h 3154509"/>
                <a:gd name="connsiteX26" fmla="*/ 1116582 w 2709408"/>
                <a:gd name="connsiteY26" fmla="*/ 2535077 h 3154509"/>
                <a:gd name="connsiteX27" fmla="*/ 1205072 w 2709408"/>
                <a:gd name="connsiteY27" fmla="*/ 2608819 h 3154509"/>
                <a:gd name="connsiteX28" fmla="*/ 1234569 w 2709408"/>
                <a:gd name="connsiteY28" fmla="*/ 2653064 h 3154509"/>
                <a:gd name="connsiteX29" fmla="*/ 1323059 w 2709408"/>
                <a:gd name="connsiteY29" fmla="*/ 2682561 h 3154509"/>
                <a:gd name="connsiteX30" fmla="*/ 1396801 w 2709408"/>
                <a:gd name="connsiteY30" fmla="*/ 2756303 h 3154509"/>
                <a:gd name="connsiteX31" fmla="*/ 1485292 w 2709408"/>
                <a:gd name="connsiteY31" fmla="*/ 2844793 h 3154509"/>
                <a:gd name="connsiteX32" fmla="*/ 1529537 w 2709408"/>
                <a:gd name="connsiteY32" fmla="*/ 2889038 h 3154509"/>
                <a:gd name="connsiteX33" fmla="*/ 1618027 w 2709408"/>
                <a:gd name="connsiteY33" fmla="*/ 2933283 h 3154509"/>
                <a:gd name="connsiteX34" fmla="*/ 1691769 w 2709408"/>
                <a:gd name="connsiteY34" fmla="*/ 3021774 h 3154509"/>
                <a:gd name="connsiteX35" fmla="*/ 1736014 w 2709408"/>
                <a:gd name="connsiteY35" fmla="*/ 3066019 h 3154509"/>
                <a:gd name="connsiteX36" fmla="*/ 1868750 w 2709408"/>
                <a:gd name="connsiteY36" fmla="*/ 3125012 h 3154509"/>
                <a:gd name="connsiteX37" fmla="*/ 2016234 w 2709408"/>
                <a:gd name="connsiteY37" fmla="*/ 3154509 h 3154509"/>
                <a:gd name="connsiteX38" fmla="*/ 2414440 w 2709408"/>
                <a:gd name="connsiteY38" fmla="*/ 3139761 h 3154509"/>
                <a:gd name="connsiteX39" fmla="*/ 2517679 w 2709408"/>
                <a:gd name="connsiteY39" fmla="*/ 3125012 h 3154509"/>
                <a:gd name="connsiteX40" fmla="*/ 2635666 w 2709408"/>
                <a:gd name="connsiteY40" fmla="*/ 3110264 h 3154509"/>
                <a:gd name="connsiteX41" fmla="*/ 2679911 w 2709408"/>
                <a:gd name="connsiteY41" fmla="*/ 3095516 h 3154509"/>
                <a:gd name="connsiteX42" fmla="*/ 2694659 w 2709408"/>
                <a:gd name="connsiteY42" fmla="*/ 3051270 h 3154509"/>
                <a:gd name="connsiteX43" fmla="*/ 2709408 w 2709408"/>
                <a:gd name="connsiteY43" fmla="*/ 2977528 h 3154509"/>
                <a:gd name="connsiteX44" fmla="*/ 2694659 w 2709408"/>
                <a:gd name="connsiteY44" fmla="*/ 2815296 h 3154509"/>
                <a:gd name="connsiteX45" fmla="*/ 2650414 w 2709408"/>
                <a:gd name="connsiteY45" fmla="*/ 2682561 h 3154509"/>
                <a:gd name="connsiteX46" fmla="*/ 2620918 w 2709408"/>
                <a:gd name="connsiteY46" fmla="*/ 2594070 h 3154509"/>
                <a:gd name="connsiteX47" fmla="*/ 2606169 w 2709408"/>
                <a:gd name="connsiteY47" fmla="*/ 2549825 h 3154509"/>
                <a:gd name="connsiteX48" fmla="*/ 2576672 w 2709408"/>
                <a:gd name="connsiteY48" fmla="*/ 2505580 h 3154509"/>
                <a:gd name="connsiteX49" fmla="*/ 2532427 w 2709408"/>
                <a:gd name="connsiteY49" fmla="*/ 2417090 h 3154509"/>
                <a:gd name="connsiteX50" fmla="*/ 2517679 w 2709408"/>
                <a:gd name="connsiteY50" fmla="*/ 2372845 h 3154509"/>
                <a:gd name="connsiteX51" fmla="*/ 2473434 w 2709408"/>
                <a:gd name="connsiteY51" fmla="*/ 2328599 h 3154509"/>
                <a:gd name="connsiteX52" fmla="*/ 2443937 w 2709408"/>
                <a:gd name="connsiteY52" fmla="*/ 2284354 h 3154509"/>
                <a:gd name="connsiteX53" fmla="*/ 2399692 w 2709408"/>
                <a:gd name="connsiteY53" fmla="*/ 2240109 h 3154509"/>
                <a:gd name="connsiteX54" fmla="*/ 2370195 w 2709408"/>
                <a:gd name="connsiteY54" fmla="*/ 2195864 h 3154509"/>
                <a:gd name="connsiteX55" fmla="*/ 2237459 w 2709408"/>
                <a:gd name="connsiteY55" fmla="*/ 2107374 h 3154509"/>
                <a:gd name="connsiteX56" fmla="*/ 2193214 w 2709408"/>
                <a:gd name="connsiteY56" fmla="*/ 2077877 h 3154509"/>
                <a:gd name="connsiteX57" fmla="*/ 2163718 w 2709408"/>
                <a:gd name="connsiteY57" fmla="*/ 2033632 h 3154509"/>
                <a:gd name="connsiteX58" fmla="*/ 2119472 w 2709408"/>
                <a:gd name="connsiteY58" fmla="*/ 2018883 h 3154509"/>
                <a:gd name="connsiteX59" fmla="*/ 2075227 w 2709408"/>
                <a:gd name="connsiteY59" fmla="*/ 1989387 h 3154509"/>
                <a:gd name="connsiteX60" fmla="*/ 2030982 w 2709408"/>
                <a:gd name="connsiteY60" fmla="*/ 1974638 h 3154509"/>
                <a:gd name="connsiteX61" fmla="*/ 1942492 w 2709408"/>
                <a:gd name="connsiteY61" fmla="*/ 1915645 h 3154509"/>
                <a:gd name="connsiteX62" fmla="*/ 1898247 w 2709408"/>
                <a:gd name="connsiteY62" fmla="*/ 1886148 h 3154509"/>
                <a:gd name="connsiteX63" fmla="*/ 1824505 w 2709408"/>
                <a:gd name="connsiteY63" fmla="*/ 1797658 h 3154509"/>
                <a:gd name="connsiteX64" fmla="*/ 1721266 w 2709408"/>
                <a:gd name="connsiteY64" fmla="*/ 1679670 h 3154509"/>
                <a:gd name="connsiteX65" fmla="*/ 1677021 w 2709408"/>
                <a:gd name="connsiteY65" fmla="*/ 1591180 h 3154509"/>
                <a:gd name="connsiteX66" fmla="*/ 1647524 w 2709408"/>
                <a:gd name="connsiteY66" fmla="*/ 1502690 h 3154509"/>
                <a:gd name="connsiteX67" fmla="*/ 1618027 w 2709408"/>
                <a:gd name="connsiteY67" fmla="*/ 1414199 h 3154509"/>
                <a:gd name="connsiteX68" fmla="*/ 1603279 w 2709408"/>
                <a:gd name="connsiteY68" fmla="*/ 1369954 h 3154509"/>
                <a:gd name="connsiteX69" fmla="*/ 1529537 w 2709408"/>
                <a:gd name="connsiteY69" fmla="*/ 1281464 h 3154509"/>
                <a:gd name="connsiteX70" fmla="*/ 1455795 w 2709408"/>
                <a:gd name="connsiteY70" fmla="*/ 1207722 h 3154509"/>
                <a:gd name="connsiteX71" fmla="*/ 1426298 w 2709408"/>
                <a:gd name="connsiteY71" fmla="*/ 1163477 h 3154509"/>
                <a:gd name="connsiteX72" fmla="*/ 1337808 w 2709408"/>
                <a:gd name="connsiteY72" fmla="*/ 1015993 h 3154509"/>
                <a:gd name="connsiteX73" fmla="*/ 1308311 w 2709408"/>
                <a:gd name="connsiteY73" fmla="*/ 898006 h 3154509"/>
                <a:gd name="connsiteX74" fmla="*/ 1264066 w 2709408"/>
                <a:gd name="connsiteY74" fmla="*/ 750522 h 3154509"/>
                <a:gd name="connsiteX75" fmla="*/ 1305852 w 2709408"/>
                <a:gd name="connsiteY75" fmla="*/ 482595 h 3154509"/>
                <a:gd name="connsiteX76" fmla="*/ 1305852 w 2709408"/>
                <a:gd name="connsiteY76" fmla="*/ 25395 h 3154509"/>
                <a:gd name="connsiteX77" fmla="*/ 1229652 w 2709408"/>
                <a:gd name="connsiteY77" fmla="*/ 25394 h 3154509"/>
                <a:gd name="connsiteX78" fmla="*/ 1077252 w 2709408"/>
                <a:gd name="connsiteY78" fmla="*/ 25395 h 3154509"/>
                <a:gd name="connsiteX79" fmla="*/ 772452 w 2709408"/>
                <a:gd name="connsiteY79" fmla="*/ 25394 h 3154509"/>
                <a:gd name="connsiteX80" fmla="*/ 467652 w 2709408"/>
                <a:gd name="connsiteY80" fmla="*/ 25394 h 3154509"/>
                <a:gd name="connsiteX81" fmla="*/ 143188 w 2709408"/>
                <a:gd name="connsiteY81" fmla="*/ 27851 h 3154509"/>
                <a:gd name="connsiteX82" fmla="*/ 10452 w 2709408"/>
                <a:gd name="connsiteY82" fmla="*/ 25394 h 3154509"/>
                <a:gd name="connsiteX83" fmla="*/ 10452 w 2709408"/>
                <a:gd name="connsiteY83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54698 w 2709408"/>
                <a:gd name="connsiteY6" fmla="*/ 824264 h 3154509"/>
                <a:gd name="connsiteX7" fmla="*/ 202182 w 2709408"/>
                <a:gd name="connsiteY7" fmla="*/ 1104483 h 3154509"/>
                <a:gd name="connsiteX8" fmla="*/ 261176 w 2709408"/>
                <a:gd name="connsiteY8" fmla="*/ 1192974 h 3154509"/>
                <a:gd name="connsiteX9" fmla="*/ 275924 w 2709408"/>
                <a:gd name="connsiteY9" fmla="*/ 1266716 h 3154509"/>
                <a:gd name="connsiteX10" fmla="*/ 334918 w 2709408"/>
                <a:gd name="connsiteY10" fmla="*/ 1355206 h 3154509"/>
                <a:gd name="connsiteX11" fmla="*/ 393911 w 2709408"/>
                <a:gd name="connsiteY11" fmla="*/ 1487941 h 3154509"/>
                <a:gd name="connsiteX12" fmla="*/ 467653 w 2709408"/>
                <a:gd name="connsiteY12" fmla="*/ 1620677 h 3154509"/>
                <a:gd name="connsiteX13" fmla="*/ 511898 w 2709408"/>
                <a:gd name="connsiteY13" fmla="*/ 1650174 h 3154509"/>
                <a:gd name="connsiteX14" fmla="*/ 526647 w 2709408"/>
                <a:gd name="connsiteY14" fmla="*/ 1694419 h 3154509"/>
                <a:gd name="connsiteX15" fmla="*/ 585640 w 2709408"/>
                <a:gd name="connsiteY15" fmla="*/ 1782909 h 3154509"/>
                <a:gd name="connsiteX16" fmla="*/ 600388 w 2709408"/>
                <a:gd name="connsiteY16" fmla="*/ 1827154 h 3154509"/>
                <a:gd name="connsiteX17" fmla="*/ 688879 w 2709408"/>
                <a:gd name="connsiteY17" fmla="*/ 1959890 h 3154509"/>
                <a:gd name="connsiteX18" fmla="*/ 718376 w 2709408"/>
                <a:gd name="connsiteY18" fmla="*/ 2004135 h 3154509"/>
                <a:gd name="connsiteX19" fmla="*/ 747872 w 2709408"/>
                <a:gd name="connsiteY19" fmla="*/ 2077877 h 3154509"/>
                <a:gd name="connsiteX20" fmla="*/ 880608 w 2709408"/>
                <a:gd name="connsiteY20" fmla="*/ 2195864 h 3154509"/>
                <a:gd name="connsiteX21" fmla="*/ 954350 w 2709408"/>
                <a:gd name="connsiteY21" fmla="*/ 2328599 h 3154509"/>
                <a:gd name="connsiteX22" fmla="*/ 1013343 w 2709408"/>
                <a:gd name="connsiteY22" fmla="*/ 2417090 h 3154509"/>
                <a:gd name="connsiteX23" fmla="*/ 1042840 w 2709408"/>
                <a:gd name="connsiteY23" fmla="*/ 2461335 h 3154509"/>
                <a:gd name="connsiteX24" fmla="*/ 1087085 w 2709408"/>
                <a:gd name="connsiteY24" fmla="*/ 2490832 h 3154509"/>
                <a:gd name="connsiteX25" fmla="*/ 1116582 w 2709408"/>
                <a:gd name="connsiteY25" fmla="*/ 2535077 h 3154509"/>
                <a:gd name="connsiteX26" fmla="*/ 1205072 w 2709408"/>
                <a:gd name="connsiteY26" fmla="*/ 2608819 h 3154509"/>
                <a:gd name="connsiteX27" fmla="*/ 1234569 w 2709408"/>
                <a:gd name="connsiteY27" fmla="*/ 2653064 h 3154509"/>
                <a:gd name="connsiteX28" fmla="*/ 1323059 w 2709408"/>
                <a:gd name="connsiteY28" fmla="*/ 2682561 h 3154509"/>
                <a:gd name="connsiteX29" fmla="*/ 1396801 w 2709408"/>
                <a:gd name="connsiteY29" fmla="*/ 2756303 h 3154509"/>
                <a:gd name="connsiteX30" fmla="*/ 1485292 w 2709408"/>
                <a:gd name="connsiteY30" fmla="*/ 2844793 h 3154509"/>
                <a:gd name="connsiteX31" fmla="*/ 1529537 w 2709408"/>
                <a:gd name="connsiteY31" fmla="*/ 2889038 h 3154509"/>
                <a:gd name="connsiteX32" fmla="*/ 1618027 w 2709408"/>
                <a:gd name="connsiteY32" fmla="*/ 2933283 h 3154509"/>
                <a:gd name="connsiteX33" fmla="*/ 1691769 w 2709408"/>
                <a:gd name="connsiteY33" fmla="*/ 3021774 h 3154509"/>
                <a:gd name="connsiteX34" fmla="*/ 1736014 w 2709408"/>
                <a:gd name="connsiteY34" fmla="*/ 3066019 h 3154509"/>
                <a:gd name="connsiteX35" fmla="*/ 1868750 w 2709408"/>
                <a:gd name="connsiteY35" fmla="*/ 3125012 h 3154509"/>
                <a:gd name="connsiteX36" fmla="*/ 2016234 w 2709408"/>
                <a:gd name="connsiteY36" fmla="*/ 3154509 h 3154509"/>
                <a:gd name="connsiteX37" fmla="*/ 2414440 w 2709408"/>
                <a:gd name="connsiteY37" fmla="*/ 3139761 h 3154509"/>
                <a:gd name="connsiteX38" fmla="*/ 2517679 w 2709408"/>
                <a:gd name="connsiteY38" fmla="*/ 3125012 h 3154509"/>
                <a:gd name="connsiteX39" fmla="*/ 2635666 w 2709408"/>
                <a:gd name="connsiteY39" fmla="*/ 3110264 h 3154509"/>
                <a:gd name="connsiteX40" fmla="*/ 2679911 w 2709408"/>
                <a:gd name="connsiteY40" fmla="*/ 3095516 h 3154509"/>
                <a:gd name="connsiteX41" fmla="*/ 2694659 w 2709408"/>
                <a:gd name="connsiteY41" fmla="*/ 3051270 h 3154509"/>
                <a:gd name="connsiteX42" fmla="*/ 2709408 w 2709408"/>
                <a:gd name="connsiteY42" fmla="*/ 2977528 h 3154509"/>
                <a:gd name="connsiteX43" fmla="*/ 2694659 w 2709408"/>
                <a:gd name="connsiteY43" fmla="*/ 2815296 h 3154509"/>
                <a:gd name="connsiteX44" fmla="*/ 2650414 w 2709408"/>
                <a:gd name="connsiteY44" fmla="*/ 2682561 h 3154509"/>
                <a:gd name="connsiteX45" fmla="*/ 2620918 w 2709408"/>
                <a:gd name="connsiteY45" fmla="*/ 2594070 h 3154509"/>
                <a:gd name="connsiteX46" fmla="*/ 2606169 w 2709408"/>
                <a:gd name="connsiteY46" fmla="*/ 2549825 h 3154509"/>
                <a:gd name="connsiteX47" fmla="*/ 2576672 w 2709408"/>
                <a:gd name="connsiteY47" fmla="*/ 2505580 h 3154509"/>
                <a:gd name="connsiteX48" fmla="*/ 2532427 w 2709408"/>
                <a:gd name="connsiteY48" fmla="*/ 2417090 h 3154509"/>
                <a:gd name="connsiteX49" fmla="*/ 2517679 w 2709408"/>
                <a:gd name="connsiteY49" fmla="*/ 2372845 h 3154509"/>
                <a:gd name="connsiteX50" fmla="*/ 2473434 w 2709408"/>
                <a:gd name="connsiteY50" fmla="*/ 2328599 h 3154509"/>
                <a:gd name="connsiteX51" fmla="*/ 2443937 w 2709408"/>
                <a:gd name="connsiteY51" fmla="*/ 2284354 h 3154509"/>
                <a:gd name="connsiteX52" fmla="*/ 2399692 w 2709408"/>
                <a:gd name="connsiteY52" fmla="*/ 2240109 h 3154509"/>
                <a:gd name="connsiteX53" fmla="*/ 2370195 w 2709408"/>
                <a:gd name="connsiteY53" fmla="*/ 2195864 h 3154509"/>
                <a:gd name="connsiteX54" fmla="*/ 2237459 w 2709408"/>
                <a:gd name="connsiteY54" fmla="*/ 2107374 h 3154509"/>
                <a:gd name="connsiteX55" fmla="*/ 2193214 w 2709408"/>
                <a:gd name="connsiteY55" fmla="*/ 2077877 h 3154509"/>
                <a:gd name="connsiteX56" fmla="*/ 2163718 w 2709408"/>
                <a:gd name="connsiteY56" fmla="*/ 2033632 h 3154509"/>
                <a:gd name="connsiteX57" fmla="*/ 2119472 w 2709408"/>
                <a:gd name="connsiteY57" fmla="*/ 2018883 h 3154509"/>
                <a:gd name="connsiteX58" fmla="*/ 2075227 w 2709408"/>
                <a:gd name="connsiteY58" fmla="*/ 1989387 h 3154509"/>
                <a:gd name="connsiteX59" fmla="*/ 2030982 w 2709408"/>
                <a:gd name="connsiteY59" fmla="*/ 1974638 h 3154509"/>
                <a:gd name="connsiteX60" fmla="*/ 1942492 w 2709408"/>
                <a:gd name="connsiteY60" fmla="*/ 1915645 h 3154509"/>
                <a:gd name="connsiteX61" fmla="*/ 1898247 w 2709408"/>
                <a:gd name="connsiteY61" fmla="*/ 1886148 h 3154509"/>
                <a:gd name="connsiteX62" fmla="*/ 1824505 w 2709408"/>
                <a:gd name="connsiteY62" fmla="*/ 1797658 h 3154509"/>
                <a:gd name="connsiteX63" fmla="*/ 1721266 w 2709408"/>
                <a:gd name="connsiteY63" fmla="*/ 1679670 h 3154509"/>
                <a:gd name="connsiteX64" fmla="*/ 1677021 w 2709408"/>
                <a:gd name="connsiteY64" fmla="*/ 1591180 h 3154509"/>
                <a:gd name="connsiteX65" fmla="*/ 1647524 w 2709408"/>
                <a:gd name="connsiteY65" fmla="*/ 1502690 h 3154509"/>
                <a:gd name="connsiteX66" fmla="*/ 1618027 w 2709408"/>
                <a:gd name="connsiteY66" fmla="*/ 1414199 h 3154509"/>
                <a:gd name="connsiteX67" fmla="*/ 1603279 w 2709408"/>
                <a:gd name="connsiteY67" fmla="*/ 1369954 h 3154509"/>
                <a:gd name="connsiteX68" fmla="*/ 1529537 w 2709408"/>
                <a:gd name="connsiteY68" fmla="*/ 1281464 h 3154509"/>
                <a:gd name="connsiteX69" fmla="*/ 1455795 w 2709408"/>
                <a:gd name="connsiteY69" fmla="*/ 1207722 h 3154509"/>
                <a:gd name="connsiteX70" fmla="*/ 1426298 w 2709408"/>
                <a:gd name="connsiteY70" fmla="*/ 1163477 h 3154509"/>
                <a:gd name="connsiteX71" fmla="*/ 1337808 w 2709408"/>
                <a:gd name="connsiteY71" fmla="*/ 1015993 h 3154509"/>
                <a:gd name="connsiteX72" fmla="*/ 1308311 w 2709408"/>
                <a:gd name="connsiteY72" fmla="*/ 898006 h 3154509"/>
                <a:gd name="connsiteX73" fmla="*/ 1264066 w 2709408"/>
                <a:gd name="connsiteY73" fmla="*/ 750522 h 3154509"/>
                <a:gd name="connsiteX74" fmla="*/ 1305852 w 2709408"/>
                <a:gd name="connsiteY74" fmla="*/ 482595 h 3154509"/>
                <a:gd name="connsiteX75" fmla="*/ 1305852 w 2709408"/>
                <a:gd name="connsiteY75" fmla="*/ 25395 h 3154509"/>
                <a:gd name="connsiteX76" fmla="*/ 1229652 w 2709408"/>
                <a:gd name="connsiteY76" fmla="*/ 25394 h 3154509"/>
                <a:gd name="connsiteX77" fmla="*/ 1077252 w 2709408"/>
                <a:gd name="connsiteY77" fmla="*/ 25395 h 3154509"/>
                <a:gd name="connsiteX78" fmla="*/ 772452 w 2709408"/>
                <a:gd name="connsiteY78" fmla="*/ 25394 h 3154509"/>
                <a:gd name="connsiteX79" fmla="*/ 467652 w 2709408"/>
                <a:gd name="connsiteY79" fmla="*/ 25394 h 3154509"/>
                <a:gd name="connsiteX80" fmla="*/ 143188 w 2709408"/>
                <a:gd name="connsiteY80" fmla="*/ 27851 h 3154509"/>
                <a:gd name="connsiteX81" fmla="*/ 10452 w 2709408"/>
                <a:gd name="connsiteY81" fmla="*/ 25394 h 3154509"/>
                <a:gd name="connsiteX82" fmla="*/ 10452 w 2709408"/>
                <a:gd name="connsiteY82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54698 w 2709408"/>
                <a:gd name="connsiteY6" fmla="*/ 824264 h 3154509"/>
                <a:gd name="connsiteX7" fmla="*/ 202182 w 2709408"/>
                <a:gd name="connsiteY7" fmla="*/ 1104483 h 3154509"/>
                <a:gd name="connsiteX8" fmla="*/ 275924 w 2709408"/>
                <a:gd name="connsiteY8" fmla="*/ 1266716 h 3154509"/>
                <a:gd name="connsiteX9" fmla="*/ 334918 w 2709408"/>
                <a:gd name="connsiteY9" fmla="*/ 1355206 h 3154509"/>
                <a:gd name="connsiteX10" fmla="*/ 393911 w 2709408"/>
                <a:gd name="connsiteY10" fmla="*/ 1487941 h 3154509"/>
                <a:gd name="connsiteX11" fmla="*/ 467653 w 2709408"/>
                <a:gd name="connsiteY11" fmla="*/ 1620677 h 3154509"/>
                <a:gd name="connsiteX12" fmla="*/ 511898 w 2709408"/>
                <a:gd name="connsiteY12" fmla="*/ 1650174 h 3154509"/>
                <a:gd name="connsiteX13" fmla="*/ 526647 w 2709408"/>
                <a:gd name="connsiteY13" fmla="*/ 1694419 h 3154509"/>
                <a:gd name="connsiteX14" fmla="*/ 585640 w 2709408"/>
                <a:gd name="connsiteY14" fmla="*/ 1782909 h 3154509"/>
                <a:gd name="connsiteX15" fmla="*/ 600388 w 2709408"/>
                <a:gd name="connsiteY15" fmla="*/ 1827154 h 3154509"/>
                <a:gd name="connsiteX16" fmla="*/ 688879 w 2709408"/>
                <a:gd name="connsiteY16" fmla="*/ 1959890 h 3154509"/>
                <a:gd name="connsiteX17" fmla="*/ 718376 w 2709408"/>
                <a:gd name="connsiteY17" fmla="*/ 2004135 h 3154509"/>
                <a:gd name="connsiteX18" fmla="*/ 747872 w 2709408"/>
                <a:gd name="connsiteY18" fmla="*/ 2077877 h 3154509"/>
                <a:gd name="connsiteX19" fmla="*/ 880608 w 2709408"/>
                <a:gd name="connsiteY19" fmla="*/ 2195864 h 3154509"/>
                <a:gd name="connsiteX20" fmla="*/ 954350 w 2709408"/>
                <a:gd name="connsiteY20" fmla="*/ 2328599 h 3154509"/>
                <a:gd name="connsiteX21" fmla="*/ 1013343 w 2709408"/>
                <a:gd name="connsiteY21" fmla="*/ 2417090 h 3154509"/>
                <a:gd name="connsiteX22" fmla="*/ 1042840 w 2709408"/>
                <a:gd name="connsiteY22" fmla="*/ 2461335 h 3154509"/>
                <a:gd name="connsiteX23" fmla="*/ 1087085 w 2709408"/>
                <a:gd name="connsiteY23" fmla="*/ 2490832 h 3154509"/>
                <a:gd name="connsiteX24" fmla="*/ 1116582 w 2709408"/>
                <a:gd name="connsiteY24" fmla="*/ 2535077 h 3154509"/>
                <a:gd name="connsiteX25" fmla="*/ 1205072 w 2709408"/>
                <a:gd name="connsiteY25" fmla="*/ 2608819 h 3154509"/>
                <a:gd name="connsiteX26" fmla="*/ 1234569 w 2709408"/>
                <a:gd name="connsiteY26" fmla="*/ 2653064 h 3154509"/>
                <a:gd name="connsiteX27" fmla="*/ 1323059 w 2709408"/>
                <a:gd name="connsiteY27" fmla="*/ 2682561 h 3154509"/>
                <a:gd name="connsiteX28" fmla="*/ 1396801 w 2709408"/>
                <a:gd name="connsiteY28" fmla="*/ 2756303 h 3154509"/>
                <a:gd name="connsiteX29" fmla="*/ 1485292 w 2709408"/>
                <a:gd name="connsiteY29" fmla="*/ 2844793 h 3154509"/>
                <a:gd name="connsiteX30" fmla="*/ 1529537 w 2709408"/>
                <a:gd name="connsiteY30" fmla="*/ 2889038 h 3154509"/>
                <a:gd name="connsiteX31" fmla="*/ 1618027 w 2709408"/>
                <a:gd name="connsiteY31" fmla="*/ 2933283 h 3154509"/>
                <a:gd name="connsiteX32" fmla="*/ 1691769 w 2709408"/>
                <a:gd name="connsiteY32" fmla="*/ 3021774 h 3154509"/>
                <a:gd name="connsiteX33" fmla="*/ 1736014 w 2709408"/>
                <a:gd name="connsiteY33" fmla="*/ 3066019 h 3154509"/>
                <a:gd name="connsiteX34" fmla="*/ 1868750 w 2709408"/>
                <a:gd name="connsiteY34" fmla="*/ 3125012 h 3154509"/>
                <a:gd name="connsiteX35" fmla="*/ 2016234 w 2709408"/>
                <a:gd name="connsiteY35" fmla="*/ 3154509 h 3154509"/>
                <a:gd name="connsiteX36" fmla="*/ 2414440 w 2709408"/>
                <a:gd name="connsiteY36" fmla="*/ 3139761 h 3154509"/>
                <a:gd name="connsiteX37" fmla="*/ 2517679 w 2709408"/>
                <a:gd name="connsiteY37" fmla="*/ 3125012 h 3154509"/>
                <a:gd name="connsiteX38" fmla="*/ 2635666 w 2709408"/>
                <a:gd name="connsiteY38" fmla="*/ 3110264 h 3154509"/>
                <a:gd name="connsiteX39" fmla="*/ 2679911 w 2709408"/>
                <a:gd name="connsiteY39" fmla="*/ 3095516 h 3154509"/>
                <a:gd name="connsiteX40" fmla="*/ 2694659 w 2709408"/>
                <a:gd name="connsiteY40" fmla="*/ 3051270 h 3154509"/>
                <a:gd name="connsiteX41" fmla="*/ 2709408 w 2709408"/>
                <a:gd name="connsiteY41" fmla="*/ 2977528 h 3154509"/>
                <a:gd name="connsiteX42" fmla="*/ 2694659 w 2709408"/>
                <a:gd name="connsiteY42" fmla="*/ 2815296 h 3154509"/>
                <a:gd name="connsiteX43" fmla="*/ 2650414 w 2709408"/>
                <a:gd name="connsiteY43" fmla="*/ 2682561 h 3154509"/>
                <a:gd name="connsiteX44" fmla="*/ 2620918 w 2709408"/>
                <a:gd name="connsiteY44" fmla="*/ 2594070 h 3154509"/>
                <a:gd name="connsiteX45" fmla="*/ 2606169 w 2709408"/>
                <a:gd name="connsiteY45" fmla="*/ 2549825 h 3154509"/>
                <a:gd name="connsiteX46" fmla="*/ 2576672 w 2709408"/>
                <a:gd name="connsiteY46" fmla="*/ 2505580 h 3154509"/>
                <a:gd name="connsiteX47" fmla="*/ 2532427 w 2709408"/>
                <a:gd name="connsiteY47" fmla="*/ 2417090 h 3154509"/>
                <a:gd name="connsiteX48" fmla="*/ 2517679 w 2709408"/>
                <a:gd name="connsiteY48" fmla="*/ 2372845 h 3154509"/>
                <a:gd name="connsiteX49" fmla="*/ 2473434 w 2709408"/>
                <a:gd name="connsiteY49" fmla="*/ 2328599 h 3154509"/>
                <a:gd name="connsiteX50" fmla="*/ 2443937 w 2709408"/>
                <a:gd name="connsiteY50" fmla="*/ 2284354 h 3154509"/>
                <a:gd name="connsiteX51" fmla="*/ 2399692 w 2709408"/>
                <a:gd name="connsiteY51" fmla="*/ 2240109 h 3154509"/>
                <a:gd name="connsiteX52" fmla="*/ 2370195 w 2709408"/>
                <a:gd name="connsiteY52" fmla="*/ 2195864 h 3154509"/>
                <a:gd name="connsiteX53" fmla="*/ 2237459 w 2709408"/>
                <a:gd name="connsiteY53" fmla="*/ 2107374 h 3154509"/>
                <a:gd name="connsiteX54" fmla="*/ 2193214 w 2709408"/>
                <a:gd name="connsiteY54" fmla="*/ 2077877 h 3154509"/>
                <a:gd name="connsiteX55" fmla="*/ 2163718 w 2709408"/>
                <a:gd name="connsiteY55" fmla="*/ 2033632 h 3154509"/>
                <a:gd name="connsiteX56" fmla="*/ 2119472 w 2709408"/>
                <a:gd name="connsiteY56" fmla="*/ 2018883 h 3154509"/>
                <a:gd name="connsiteX57" fmla="*/ 2075227 w 2709408"/>
                <a:gd name="connsiteY57" fmla="*/ 1989387 h 3154509"/>
                <a:gd name="connsiteX58" fmla="*/ 2030982 w 2709408"/>
                <a:gd name="connsiteY58" fmla="*/ 1974638 h 3154509"/>
                <a:gd name="connsiteX59" fmla="*/ 1942492 w 2709408"/>
                <a:gd name="connsiteY59" fmla="*/ 1915645 h 3154509"/>
                <a:gd name="connsiteX60" fmla="*/ 1898247 w 2709408"/>
                <a:gd name="connsiteY60" fmla="*/ 1886148 h 3154509"/>
                <a:gd name="connsiteX61" fmla="*/ 1824505 w 2709408"/>
                <a:gd name="connsiteY61" fmla="*/ 1797658 h 3154509"/>
                <a:gd name="connsiteX62" fmla="*/ 1721266 w 2709408"/>
                <a:gd name="connsiteY62" fmla="*/ 1679670 h 3154509"/>
                <a:gd name="connsiteX63" fmla="*/ 1677021 w 2709408"/>
                <a:gd name="connsiteY63" fmla="*/ 1591180 h 3154509"/>
                <a:gd name="connsiteX64" fmla="*/ 1647524 w 2709408"/>
                <a:gd name="connsiteY64" fmla="*/ 1502690 h 3154509"/>
                <a:gd name="connsiteX65" fmla="*/ 1618027 w 2709408"/>
                <a:gd name="connsiteY65" fmla="*/ 1414199 h 3154509"/>
                <a:gd name="connsiteX66" fmla="*/ 1603279 w 2709408"/>
                <a:gd name="connsiteY66" fmla="*/ 1369954 h 3154509"/>
                <a:gd name="connsiteX67" fmla="*/ 1529537 w 2709408"/>
                <a:gd name="connsiteY67" fmla="*/ 1281464 h 3154509"/>
                <a:gd name="connsiteX68" fmla="*/ 1455795 w 2709408"/>
                <a:gd name="connsiteY68" fmla="*/ 1207722 h 3154509"/>
                <a:gd name="connsiteX69" fmla="*/ 1426298 w 2709408"/>
                <a:gd name="connsiteY69" fmla="*/ 1163477 h 3154509"/>
                <a:gd name="connsiteX70" fmla="*/ 1337808 w 2709408"/>
                <a:gd name="connsiteY70" fmla="*/ 1015993 h 3154509"/>
                <a:gd name="connsiteX71" fmla="*/ 1308311 w 2709408"/>
                <a:gd name="connsiteY71" fmla="*/ 898006 h 3154509"/>
                <a:gd name="connsiteX72" fmla="*/ 1264066 w 2709408"/>
                <a:gd name="connsiteY72" fmla="*/ 750522 h 3154509"/>
                <a:gd name="connsiteX73" fmla="*/ 1305852 w 2709408"/>
                <a:gd name="connsiteY73" fmla="*/ 482595 h 3154509"/>
                <a:gd name="connsiteX74" fmla="*/ 1305852 w 2709408"/>
                <a:gd name="connsiteY74" fmla="*/ 25395 h 3154509"/>
                <a:gd name="connsiteX75" fmla="*/ 1229652 w 2709408"/>
                <a:gd name="connsiteY75" fmla="*/ 25394 h 3154509"/>
                <a:gd name="connsiteX76" fmla="*/ 1077252 w 2709408"/>
                <a:gd name="connsiteY76" fmla="*/ 25395 h 3154509"/>
                <a:gd name="connsiteX77" fmla="*/ 772452 w 2709408"/>
                <a:gd name="connsiteY77" fmla="*/ 25394 h 3154509"/>
                <a:gd name="connsiteX78" fmla="*/ 467652 w 2709408"/>
                <a:gd name="connsiteY78" fmla="*/ 25394 h 3154509"/>
                <a:gd name="connsiteX79" fmla="*/ 143188 w 2709408"/>
                <a:gd name="connsiteY79" fmla="*/ 27851 h 3154509"/>
                <a:gd name="connsiteX80" fmla="*/ 10452 w 2709408"/>
                <a:gd name="connsiteY80" fmla="*/ 25394 h 3154509"/>
                <a:gd name="connsiteX81" fmla="*/ 10452 w 2709408"/>
                <a:gd name="connsiteY81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54698 w 2709408"/>
                <a:gd name="connsiteY6" fmla="*/ 824264 h 3154509"/>
                <a:gd name="connsiteX7" fmla="*/ 202182 w 2709408"/>
                <a:gd name="connsiteY7" fmla="*/ 1104483 h 3154509"/>
                <a:gd name="connsiteX8" fmla="*/ 275924 w 2709408"/>
                <a:gd name="connsiteY8" fmla="*/ 1266716 h 3154509"/>
                <a:gd name="connsiteX9" fmla="*/ 393911 w 2709408"/>
                <a:gd name="connsiteY9" fmla="*/ 1487941 h 3154509"/>
                <a:gd name="connsiteX10" fmla="*/ 467653 w 2709408"/>
                <a:gd name="connsiteY10" fmla="*/ 1620677 h 3154509"/>
                <a:gd name="connsiteX11" fmla="*/ 511898 w 2709408"/>
                <a:gd name="connsiteY11" fmla="*/ 1650174 h 3154509"/>
                <a:gd name="connsiteX12" fmla="*/ 526647 w 2709408"/>
                <a:gd name="connsiteY12" fmla="*/ 1694419 h 3154509"/>
                <a:gd name="connsiteX13" fmla="*/ 585640 w 2709408"/>
                <a:gd name="connsiteY13" fmla="*/ 1782909 h 3154509"/>
                <a:gd name="connsiteX14" fmla="*/ 600388 w 2709408"/>
                <a:gd name="connsiteY14" fmla="*/ 1827154 h 3154509"/>
                <a:gd name="connsiteX15" fmla="*/ 688879 w 2709408"/>
                <a:gd name="connsiteY15" fmla="*/ 1959890 h 3154509"/>
                <a:gd name="connsiteX16" fmla="*/ 718376 w 2709408"/>
                <a:gd name="connsiteY16" fmla="*/ 2004135 h 3154509"/>
                <a:gd name="connsiteX17" fmla="*/ 747872 w 2709408"/>
                <a:gd name="connsiteY17" fmla="*/ 2077877 h 3154509"/>
                <a:gd name="connsiteX18" fmla="*/ 880608 w 2709408"/>
                <a:gd name="connsiteY18" fmla="*/ 2195864 h 3154509"/>
                <a:gd name="connsiteX19" fmla="*/ 954350 w 2709408"/>
                <a:gd name="connsiteY19" fmla="*/ 2328599 h 3154509"/>
                <a:gd name="connsiteX20" fmla="*/ 1013343 w 2709408"/>
                <a:gd name="connsiteY20" fmla="*/ 2417090 h 3154509"/>
                <a:gd name="connsiteX21" fmla="*/ 1042840 w 2709408"/>
                <a:gd name="connsiteY21" fmla="*/ 2461335 h 3154509"/>
                <a:gd name="connsiteX22" fmla="*/ 1087085 w 2709408"/>
                <a:gd name="connsiteY22" fmla="*/ 2490832 h 3154509"/>
                <a:gd name="connsiteX23" fmla="*/ 1116582 w 2709408"/>
                <a:gd name="connsiteY23" fmla="*/ 2535077 h 3154509"/>
                <a:gd name="connsiteX24" fmla="*/ 1205072 w 2709408"/>
                <a:gd name="connsiteY24" fmla="*/ 2608819 h 3154509"/>
                <a:gd name="connsiteX25" fmla="*/ 1234569 w 2709408"/>
                <a:gd name="connsiteY25" fmla="*/ 2653064 h 3154509"/>
                <a:gd name="connsiteX26" fmla="*/ 1323059 w 2709408"/>
                <a:gd name="connsiteY26" fmla="*/ 2682561 h 3154509"/>
                <a:gd name="connsiteX27" fmla="*/ 1396801 w 2709408"/>
                <a:gd name="connsiteY27" fmla="*/ 2756303 h 3154509"/>
                <a:gd name="connsiteX28" fmla="*/ 1485292 w 2709408"/>
                <a:gd name="connsiteY28" fmla="*/ 2844793 h 3154509"/>
                <a:gd name="connsiteX29" fmla="*/ 1529537 w 2709408"/>
                <a:gd name="connsiteY29" fmla="*/ 2889038 h 3154509"/>
                <a:gd name="connsiteX30" fmla="*/ 1618027 w 2709408"/>
                <a:gd name="connsiteY30" fmla="*/ 2933283 h 3154509"/>
                <a:gd name="connsiteX31" fmla="*/ 1691769 w 2709408"/>
                <a:gd name="connsiteY31" fmla="*/ 3021774 h 3154509"/>
                <a:gd name="connsiteX32" fmla="*/ 1736014 w 2709408"/>
                <a:gd name="connsiteY32" fmla="*/ 3066019 h 3154509"/>
                <a:gd name="connsiteX33" fmla="*/ 1868750 w 2709408"/>
                <a:gd name="connsiteY33" fmla="*/ 3125012 h 3154509"/>
                <a:gd name="connsiteX34" fmla="*/ 2016234 w 2709408"/>
                <a:gd name="connsiteY34" fmla="*/ 3154509 h 3154509"/>
                <a:gd name="connsiteX35" fmla="*/ 2414440 w 2709408"/>
                <a:gd name="connsiteY35" fmla="*/ 3139761 h 3154509"/>
                <a:gd name="connsiteX36" fmla="*/ 2517679 w 2709408"/>
                <a:gd name="connsiteY36" fmla="*/ 3125012 h 3154509"/>
                <a:gd name="connsiteX37" fmla="*/ 2635666 w 2709408"/>
                <a:gd name="connsiteY37" fmla="*/ 3110264 h 3154509"/>
                <a:gd name="connsiteX38" fmla="*/ 2679911 w 2709408"/>
                <a:gd name="connsiteY38" fmla="*/ 3095516 h 3154509"/>
                <a:gd name="connsiteX39" fmla="*/ 2694659 w 2709408"/>
                <a:gd name="connsiteY39" fmla="*/ 3051270 h 3154509"/>
                <a:gd name="connsiteX40" fmla="*/ 2709408 w 2709408"/>
                <a:gd name="connsiteY40" fmla="*/ 2977528 h 3154509"/>
                <a:gd name="connsiteX41" fmla="*/ 2694659 w 2709408"/>
                <a:gd name="connsiteY41" fmla="*/ 2815296 h 3154509"/>
                <a:gd name="connsiteX42" fmla="*/ 2650414 w 2709408"/>
                <a:gd name="connsiteY42" fmla="*/ 2682561 h 3154509"/>
                <a:gd name="connsiteX43" fmla="*/ 2620918 w 2709408"/>
                <a:gd name="connsiteY43" fmla="*/ 2594070 h 3154509"/>
                <a:gd name="connsiteX44" fmla="*/ 2606169 w 2709408"/>
                <a:gd name="connsiteY44" fmla="*/ 2549825 h 3154509"/>
                <a:gd name="connsiteX45" fmla="*/ 2576672 w 2709408"/>
                <a:gd name="connsiteY45" fmla="*/ 2505580 h 3154509"/>
                <a:gd name="connsiteX46" fmla="*/ 2532427 w 2709408"/>
                <a:gd name="connsiteY46" fmla="*/ 2417090 h 3154509"/>
                <a:gd name="connsiteX47" fmla="*/ 2517679 w 2709408"/>
                <a:gd name="connsiteY47" fmla="*/ 2372845 h 3154509"/>
                <a:gd name="connsiteX48" fmla="*/ 2473434 w 2709408"/>
                <a:gd name="connsiteY48" fmla="*/ 2328599 h 3154509"/>
                <a:gd name="connsiteX49" fmla="*/ 2443937 w 2709408"/>
                <a:gd name="connsiteY49" fmla="*/ 2284354 h 3154509"/>
                <a:gd name="connsiteX50" fmla="*/ 2399692 w 2709408"/>
                <a:gd name="connsiteY50" fmla="*/ 2240109 h 3154509"/>
                <a:gd name="connsiteX51" fmla="*/ 2370195 w 2709408"/>
                <a:gd name="connsiteY51" fmla="*/ 2195864 h 3154509"/>
                <a:gd name="connsiteX52" fmla="*/ 2237459 w 2709408"/>
                <a:gd name="connsiteY52" fmla="*/ 2107374 h 3154509"/>
                <a:gd name="connsiteX53" fmla="*/ 2193214 w 2709408"/>
                <a:gd name="connsiteY53" fmla="*/ 2077877 h 3154509"/>
                <a:gd name="connsiteX54" fmla="*/ 2163718 w 2709408"/>
                <a:gd name="connsiteY54" fmla="*/ 2033632 h 3154509"/>
                <a:gd name="connsiteX55" fmla="*/ 2119472 w 2709408"/>
                <a:gd name="connsiteY55" fmla="*/ 2018883 h 3154509"/>
                <a:gd name="connsiteX56" fmla="*/ 2075227 w 2709408"/>
                <a:gd name="connsiteY56" fmla="*/ 1989387 h 3154509"/>
                <a:gd name="connsiteX57" fmla="*/ 2030982 w 2709408"/>
                <a:gd name="connsiteY57" fmla="*/ 1974638 h 3154509"/>
                <a:gd name="connsiteX58" fmla="*/ 1942492 w 2709408"/>
                <a:gd name="connsiteY58" fmla="*/ 1915645 h 3154509"/>
                <a:gd name="connsiteX59" fmla="*/ 1898247 w 2709408"/>
                <a:gd name="connsiteY59" fmla="*/ 1886148 h 3154509"/>
                <a:gd name="connsiteX60" fmla="*/ 1824505 w 2709408"/>
                <a:gd name="connsiteY60" fmla="*/ 1797658 h 3154509"/>
                <a:gd name="connsiteX61" fmla="*/ 1721266 w 2709408"/>
                <a:gd name="connsiteY61" fmla="*/ 1679670 h 3154509"/>
                <a:gd name="connsiteX62" fmla="*/ 1677021 w 2709408"/>
                <a:gd name="connsiteY62" fmla="*/ 1591180 h 3154509"/>
                <a:gd name="connsiteX63" fmla="*/ 1647524 w 2709408"/>
                <a:gd name="connsiteY63" fmla="*/ 1502690 h 3154509"/>
                <a:gd name="connsiteX64" fmla="*/ 1618027 w 2709408"/>
                <a:gd name="connsiteY64" fmla="*/ 1414199 h 3154509"/>
                <a:gd name="connsiteX65" fmla="*/ 1603279 w 2709408"/>
                <a:gd name="connsiteY65" fmla="*/ 1369954 h 3154509"/>
                <a:gd name="connsiteX66" fmla="*/ 1529537 w 2709408"/>
                <a:gd name="connsiteY66" fmla="*/ 1281464 h 3154509"/>
                <a:gd name="connsiteX67" fmla="*/ 1455795 w 2709408"/>
                <a:gd name="connsiteY67" fmla="*/ 1207722 h 3154509"/>
                <a:gd name="connsiteX68" fmla="*/ 1426298 w 2709408"/>
                <a:gd name="connsiteY68" fmla="*/ 1163477 h 3154509"/>
                <a:gd name="connsiteX69" fmla="*/ 1337808 w 2709408"/>
                <a:gd name="connsiteY69" fmla="*/ 1015993 h 3154509"/>
                <a:gd name="connsiteX70" fmla="*/ 1308311 w 2709408"/>
                <a:gd name="connsiteY70" fmla="*/ 898006 h 3154509"/>
                <a:gd name="connsiteX71" fmla="*/ 1264066 w 2709408"/>
                <a:gd name="connsiteY71" fmla="*/ 750522 h 3154509"/>
                <a:gd name="connsiteX72" fmla="*/ 1305852 w 2709408"/>
                <a:gd name="connsiteY72" fmla="*/ 482595 h 3154509"/>
                <a:gd name="connsiteX73" fmla="*/ 1305852 w 2709408"/>
                <a:gd name="connsiteY73" fmla="*/ 25395 h 3154509"/>
                <a:gd name="connsiteX74" fmla="*/ 1229652 w 2709408"/>
                <a:gd name="connsiteY74" fmla="*/ 25394 h 3154509"/>
                <a:gd name="connsiteX75" fmla="*/ 1077252 w 2709408"/>
                <a:gd name="connsiteY75" fmla="*/ 25395 h 3154509"/>
                <a:gd name="connsiteX76" fmla="*/ 772452 w 2709408"/>
                <a:gd name="connsiteY76" fmla="*/ 25394 h 3154509"/>
                <a:gd name="connsiteX77" fmla="*/ 467652 w 2709408"/>
                <a:gd name="connsiteY77" fmla="*/ 25394 h 3154509"/>
                <a:gd name="connsiteX78" fmla="*/ 143188 w 2709408"/>
                <a:gd name="connsiteY78" fmla="*/ 27851 h 3154509"/>
                <a:gd name="connsiteX79" fmla="*/ 10452 w 2709408"/>
                <a:gd name="connsiteY79" fmla="*/ 25394 h 3154509"/>
                <a:gd name="connsiteX80" fmla="*/ 10452 w 2709408"/>
                <a:gd name="connsiteY80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54698 w 2709408"/>
                <a:gd name="connsiteY6" fmla="*/ 824264 h 3154509"/>
                <a:gd name="connsiteX7" fmla="*/ 202182 w 2709408"/>
                <a:gd name="connsiteY7" fmla="*/ 1104483 h 3154509"/>
                <a:gd name="connsiteX8" fmla="*/ 275924 w 2709408"/>
                <a:gd name="connsiteY8" fmla="*/ 1266716 h 3154509"/>
                <a:gd name="connsiteX9" fmla="*/ 467653 w 2709408"/>
                <a:gd name="connsiteY9" fmla="*/ 1620677 h 3154509"/>
                <a:gd name="connsiteX10" fmla="*/ 511898 w 2709408"/>
                <a:gd name="connsiteY10" fmla="*/ 1650174 h 3154509"/>
                <a:gd name="connsiteX11" fmla="*/ 526647 w 2709408"/>
                <a:gd name="connsiteY11" fmla="*/ 1694419 h 3154509"/>
                <a:gd name="connsiteX12" fmla="*/ 585640 w 2709408"/>
                <a:gd name="connsiteY12" fmla="*/ 1782909 h 3154509"/>
                <a:gd name="connsiteX13" fmla="*/ 600388 w 2709408"/>
                <a:gd name="connsiteY13" fmla="*/ 1827154 h 3154509"/>
                <a:gd name="connsiteX14" fmla="*/ 688879 w 2709408"/>
                <a:gd name="connsiteY14" fmla="*/ 1959890 h 3154509"/>
                <a:gd name="connsiteX15" fmla="*/ 718376 w 2709408"/>
                <a:gd name="connsiteY15" fmla="*/ 2004135 h 3154509"/>
                <a:gd name="connsiteX16" fmla="*/ 747872 w 2709408"/>
                <a:gd name="connsiteY16" fmla="*/ 2077877 h 3154509"/>
                <a:gd name="connsiteX17" fmla="*/ 880608 w 2709408"/>
                <a:gd name="connsiteY17" fmla="*/ 2195864 h 3154509"/>
                <a:gd name="connsiteX18" fmla="*/ 954350 w 2709408"/>
                <a:gd name="connsiteY18" fmla="*/ 2328599 h 3154509"/>
                <a:gd name="connsiteX19" fmla="*/ 1013343 w 2709408"/>
                <a:gd name="connsiteY19" fmla="*/ 2417090 h 3154509"/>
                <a:gd name="connsiteX20" fmla="*/ 1042840 w 2709408"/>
                <a:gd name="connsiteY20" fmla="*/ 2461335 h 3154509"/>
                <a:gd name="connsiteX21" fmla="*/ 1087085 w 2709408"/>
                <a:gd name="connsiteY21" fmla="*/ 2490832 h 3154509"/>
                <a:gd name="connsiteX22" fmla="*/ 1116582 w 2709408"/>
                <a:gd name="connsiteY22" fmla="*/ 2535077 h 3154509"/>
                <a:gd name="connsiteX23" fmla="*/ 1205072 w 2709408"/>
                <a:gd name="connsiteY23" fmla="*/ 2608819 h 3154509"/>
                <a:gd name="connsiteX24" fmla="*/ 1234569 w 2709408"/>
                <a:gd name="connsiteY24" fmla="*/ 2653064 h 3154509"/>
                <a:gd name="connsiteX25" fmla="*/ 1323059 w 2709408"/>
                <a:gd name="connsiteY25" fmla="*/ 2682561 h 3154509"/>
                <a:gd name="connsiteX26" fmla="*/ 1396801 w 2709408"/>
                <a:gd name="connsiteY26" fmla="*/ 2756303 h 3154509"/>
                <a:gd name="connsiteX27" fmla="*/ 1485292 w 2709408"/>
                <a:gd name="connsiteY27" fmla="*/ 2844793 h 3154509"/>
                <a:gd name="connsiteX28" fmla="*/ 1529537 w 2709408"/>
                <a:gd name="connsiteY28" fmla="*/ 2889038 h 3154509"/>
                <a:gd name="connsiteX29" fmla="*/ 1618027 w 2709408"/>
                <a:gd name="connsiteY29" fmla="*/ 2933283 h 3154509"/>
                <a:gd name="connsiteX30" fmla="*/ 1691769 w 2709408"/>
                <a:gd name="connsiteY30" fmla="*/ 3021774 h 3154509"/>
                <a:gd name="connsiteX31" fmla="*/ 1736014 w 2709408"/>
                <a:gd name="connsiteY31" fmla="*/ 3066019 h 3154509"/>
                <a:gd name="connsiteX32" fmla="*/ 1868750 w 2709408"/>
                <a:gd name="connsiteY32" fmla="*/ 3125012 h 3154509"/>
                <a:gd name="connsiteX33" fmla="*/ 2016234 w 2709408"/>
                <a:gd name="connsiteY33" fmla="*/ 3154509 h 3154509"/>
                <a:gd name="connsiteX34" fmla="*/ 2414440 w 2709408"/>
                <a:gd name="connsiteY34" fmla="*/ 3139761 h 3154509"/>
                <a:gd name="connsiteX35" fmla="*/ 2517679 w 2709408"/>
                <a:gd name="connsiteY35" fmla="*/ 3125012 h 3154509"/>
                <a:gd name="connsiteX36" fmla="*/ 2635666 w 2709408"/>
                <a:gd name="connsiteY36" fmla="*/ 3110264 h 3154509"/>
                <a:gd name="connsiteX37" fmla="*/ 2679911 w 2709408"/>
                <a:gd name="connsiteY37" fmla="*/ 3095516 h 3154509"/>
                <a:gd name="connsiteX38" fmla="*/ 2694659 w 2709408"/>
                <a:gd name="connsiteY38" fmla="*/ 3051270 h 3154509"/>
                <a:gd name="connsiteX39" fmla="*/ 2709408 w 2709408"/>
                <a:gd name="connsiteY39" fmla="*/ 2977528 h 3154509"/>
                <a:gd name="connsiteX40" fmla="*/ 2694659 w 2709408"/>
                <a:gd name="connsiteY40" fmla="*/ 2815296 h 3154509"/>
                <a:gd name="connsiteX41" fmla="*/ 2650414 w 2709408"/>
                <a:gd name="connsiteY41" fmla="*/ 2682561 h 3154509"/>
                <a:gd name="connsiteX42" fmla="*/ 2620918 w 2709408"/>
                <a:gd name="connsiteY42" fmla="*/ 2594070 h 3154509"/>
                <a:gd name="connsiteX43" fmla="*/ 2606169 w 2709408"/>
                <a:gd name="connsiteY43" fmla="*/ 2549825 h 3154509"/>
                <a:gd name="connsiteX44" fmla="*/ 2576672 w 2709408"/>
                <a:gd name="connsiteY44" fmla="*/ 2505580 h 3154509"/>
                <a:gd name="connsiteX45" fmla="*/ 2532427 w 2709408"/>
                <a:gd name="connsiteY45" fmla="*/ 2417090 h 3154509"/>
                <a:gd name="connsiteX46" fmla="*/ 2517679 w 2709408"/>
                <a:gd name="connsiteY46" fmla="*/ 2372845 h 3154509"/>
                <a:gd name="connsiteX47" fmla="*/ 2473434 w 2709408"/>
                <a:gd name="connsiteY47" fmla="*/ 2328599 h 3154509"/>
                <a:gd name="connsiteX48" fmla="*/ 2443937 w 2709408"/>
                <a:gd name="connsiteY48" fmla="*/ 2284354 h 3154509"/>
                <a:gd name="connsiteX49" fmla="*/ 2399692 w 2709408"/>
                <a:gd name="connsiteY49" fmla="*/ 2240109 h 3154509"/>
                <a:gd name="connsiteX50" fmla="*/ 2370195 w 2709408"/>
                <a:gd name="connsiteY50" fmla="*/ 2195864 h 3154509"/>
                <a:gd name="connsiteX51" fmla="*/ 2237459 w 2709408"/>
                <a:gd name="connsiteY51" fmla="*/ 2107374 h 3154509"/>
                <a:gd name="connsiteX52" fmla="*/ 2193214 w 2709408"/>
                <a:gd name="connsiteY52" fmla="*/ 2077877 h 3154509"/>
                <a:gd name="connsiteX53" fmla="*/ 2163718 w 2709408"/>
                <a:gd name="connsiteY53" fmla="*/ 2033632 h 3154509"/>
                <a:gd name="connsiteX54" fmla="*/ 2119472 w 2709408"/>
                <a:gd name="connsiteY54" fmla="*/ 2018883 h 3154509"/>
                <a:gd name="connsiteX55" fmla="*/ 2075227 w 2709408"/>
                <a:gd name="connsiteY55" fmla="*/ 1989387 h 3154509"/>
                <a:gd name="connsiteX56" fmla="*/ 2030982 w 2709408"/>
                <a:gd name="connsiteY56" fmla="*/ 1974638 h 3154509"/>
                <a:gd name="connsiteX57" fmla="*/ 1942492 w 2709408"/>
                <a:gd name="connsiteY57" fmla="*/ 1915645 h 3154509"/>
                <a:gd name="connsiteX58" fmla="*/ 1898247 w 2709408"/>
                <a:gd name="connsiteY58" fmla="*/ 1886148 h 3154509"/>
                <a:gd name="connsiteX59" fmla="*/ 1824505 w 2709408"/>
                <a:gd name="connsiteY59" fmla="*/ 1797658 h 3154509"/>
                <a:gd name="connsiteX60" fmla="*/ 1721266 w 2709408"/>
                <a:gd name="connsiteY60" fmla="*/ 1679670 h 3154509"/>
                <a:gd name="connsiteX61" fmla="*/ 1677021 w 2709408"/>
                <a:gd name="connsiteY61" fmla="*/ 1591180 h 3154509"/>
                <a:gd name="connsiteX62" fmla="*/ 1647524 w 2709408"/>
                <a:gd name="connsiteY62" fmla="*/ 1502690 h 3154509"/>
                <a:gd name="connsiteX63" fmla="*/ 1618027 w 2709408"/>
                <a:gd name="connsiteY63" fmla="*/ 1414199 h 3154509"/>
                <a:gd name="connsiteX64" fmla="*/ 1603279 w 2709408"/>
                <a:gd name="connsiteY64" fmla="*/ 1369954 h 3154509"/>
                <a:gd name="connsiteX65" fmla="*/ 1529537 w 2709408"/>
                <a:gd name="connsiteY65" fmla="*/ 1281464 h 3154509"/>
                <a:gd name="connsiteX66" fmla="*/ 1455795 w 2709408"/>
                <a:gd name="connsiteY66" fmla="*/ 1207722 h 3154509"/>
                <a:gd name="connsiteX67" fmla="*/ 1426298 w 2709408"/>
                <a:gd name="connsiteY67" fmla="*/ 1163477 h 3154509"/>
                <a:gd name="connsiteX68" fmla="*/ 1337808 w 2709408"/>
                <a:gd name="connsiteY68" fmla="*/ 1015993 h 3154509"/>
                <a:gd name="connsiteX69" fmla="*/ 1308311 w 2709408"/>
                <a:gd name="connsiteY69" fmla="*/ 898006 h 3154509"/>
                <a:gd name="connsiteX70" fmla="*/ 1264066 w 2709408"/>
                <a:gd name="connsiteY70" fmla="*/ 750522 h 3154509"/>
                <a:gd name="connsiteX71" fmla="*/ 1305852 w 2709408"/>
                <a:gd name="connsiteY71" fmla="*/ 482595 h 3154509"/>
                <a:gd name="connsiteX72" fmla="*/ 1305852 w 2709408"/>
                <a:gd name="connsiteY72" fmla="*/ 25395 h 3154509"/>
                <a:gd name="connsiteX73" fmla="*/ 1229652 w 2709408"/>
                <a:gd name="connsiteY73" fmla="*/ 25394 h 3154509"/>
                <a:gd name="connsiteX74" fmla="*/ 1077252 w 2709408"/>
                <a:gd name="connsiteY74" fmla="*/ 25395 h 3154509"/>
                <a:gd name="connsiteX75" fmla="*/ 772452 w 2709408"/>
                <a:gd name="connsiteY75" fmla="*/ 25394 h 3154509"/>
                <a:gd name="connsiteX76" fmla="*/ 467652 w 2709408"/>
                <a:gd name="connsiteY76" fmla="*/ 25394 h 3154509"/>
                <a:gd name="connsiteX77" fmla="*/ 143188 w 2709408"/>
                <a:gd name="connsiteY77" fmla="*/ 27851 h 3154509"/>
                <a:gd name="connsiteX78" fmla="*/ 10452 w 2709408"/>
                <a:gd name="connsiteY78" fmla="*/ 25394 h 3154509"/>
                <a:gd name="connsiteX79" fmla="*/ 10452 w 2709408"/>
                <a:gd name="connsiteY79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54698 w 2709408"/>
                <a:gd name="connsiteY6" fmla="*/ 824264 h 3154509"/>
                <a:gd name="connsiteX7" fmla="*/ 202182 w 2709408"/>
                <a:gd name="connsiteY7" fmla="*/ 1104483 h 3154509"/>
                <a:gd name="connsiteX8" fmla="*/ 275924 w 2709408"/>
                <a:gd name="connsiteY8" fmla="*/ 1266716 h 3154509"/>
                <a:gd name="connsiteX9" fmla="*/ 467653 w 2709408"/>
                <a:gd name="connsiteY9" fmla="*/ 1620677 h 3154509"/>
                <a:gd name="connsiteX10" fmla="*/ 526647 w 2709408"/>
                <a:gd name="connsiteY10" fmla="*/ 1694419 h 3154509"/>
                <a:gd name="connsiteX11" fmla="*/ 585640 w 2709408"/>
                <a:gd name="connsiteY11" fmla="*/ 1782909 h 3154509"/>
                <a:gd name="connsiteX12" fmla="*/ 600388 w 2709408"/>
                <a:gd name="connsiteY12" fmla="*/ 1827154 h 3154509"/>
                <a:gd name="connsiteX13" fmla="*/ 688879 w 2709408"/>
                <a:gd name="connsiteY13" fmla="*/ 1959890 h 3154509"/>
                <a:gd name="connsiteX14" fmla="*/ 718376 w 2709408"/>
                <a:gd name="connsiteY14" fmla="*/ 2004135 h 3154509"/>
                <a:gd name="connsiteX15" fmla="*/ 747872 w 2709408"/>
                <a:gd name="connsiteY15" fmla="*/ 2077877 h 3154509"/>
                <a:gd name="connsiteX16" fmla="*/ 880608 w 2709408"/>
                <a:gd name="connsiteY16" fmla="*/ 2195864 h 3154509"/>
                <a:gd name="connsiteX17" fmla="*/ 954350 w 2709408"/>
                <a:gd name="connsiteY17" fmla="*/ 2328599 h 3154509"/>
                <a:gd name="connsiteX18" fmla="*/ 1013343 w 2709408"/>
                <a:gd name="connsiteY18" fmla="*/ 2417090 h 3154509"/>
                <a:gd name="connsiteX19" fmla="*/ 1042840 w 2709408"/>
                <a:gd name="connsiteY19" fmla="*/ 2461335 h 3154509"/>
                <a:gd name="connsiteX20" fmla="*/ 1087085 w 2709408"/>
                <a:gd name="connsiteY20" fmla="*/ 2490832 h 3154509"/>
                <a:gd name="connsiteX21" fmla="*/ 1116582 w 2709408"/>
                <a:gd name="connsiteY21" fmla="*/ 2535077 h 3154509"/>
                <a:gd name="connsiteX22" fmla="*/ 1205072 w 2709408"/>
                <a:gd name="connsiteY22" fmla="*/ 2608819 h 3154509"/>
                <a:gd name="connsiteX23" fmla="*/ 1234569 w 2709408"/>
                <a:gd name="connsiteY23" fmla="*/ 2653064 h 3154509"/>
                <a:gd name="connsiteX24" fmla="*/ 1323059 w 2709408"/>
                <a:gd name="connsiteY24" fmla="*/ 2682561 h 3154509"/>
                <a:gd name="connsiteX25" fmla="*/ 1396801 w 2709408"/>
                <a:gd name="connsiteY25" fmla="*/ 2756303 h 3154509"/>
                <a:gd name="connsiteX26" fmla="*/ 1485292 w 2709408"/>
                <a:gd name="connsiteY26" fmla="*/ 2844793 h 3154509"/>
                <a:gd name="connsiteX27" fmla="*/ 1529537 w 2709408"/>
                <a:gd name="connsiteY27" fmla="*/ 2889038 h 3154509"/>
                <a:gd name="connsiteX28" fmla="*/ 1618027 w 2709408"/>
                <a:gd name="connsiteY28" fmla="*/ 2933283 h 3154509"/>
                <a:gd name="connsiteX29" fmla="*/ 1691769 w 2709408"/>
                <a:gd name="connsiteY29" fmla="*/ 3021774 h 3154509"/>
                <a:gd name="connsiteX30" fmla="*/ 1736014 w 2709408"/>
                <a:gd name="connsiteY30" fmla="*/ 3066019 h 3154509"/>
                <a:gd name="connsiteX31" fmla="*/ 1868750 w 2709408"/>
                <a:gd name="connsiteY31" fmla="*/ 3125012 h 3154509"/>
                <a:gd name="connsiteX32" fmla="*/ 2016234 w 2709408"/>
                <a:gd name="connsiteY32" fmla="*/ 3154509 h 3154509"/>
                <a:gd name="connsiteX33" fmla="*/ 2414440 w 2709408"/>
                <a:gd name="connsiteY33" fmla="*/ 3139761 h 3154509"/>
                <a:gd name="connsiteX34" fmla="*/ 2517679 w 2709408"/>
                <a:gd name="connsiteY34" fmla="*/ 3125012 h 3154509"/>
                <a:gd name="connsiteX35" fmla="*/ 2635666 w 2709408"/>
                <a:gd name="connsiteY35" fmla="*/ 3110264 h 3154509"/>
                <a:gd name="connsiteX36" fmla="*/ 2679911 w 2709408"/>
                <a:gd name="connsiteY36" fmla="*/ 3095516 h 3154509"/>
                <a:gd name="connsiteX37" fmla="*/ 2694659 w 2709408"/>
                <a:gd name="connsiteY37" fmla="*/ 3051270 h 3154509"/>
                <a:gd name="connsiteX38" fmla="*/ 2709408 w 2709408"/>
                <a:gd name="connsiteY38" fmla="*/ 2977528 h 3154509"/>
                <a:gd name="connsiteX39" fmla="*/ 2694659 w 2709408"/>
                <a:gd name="connsiteY39" fmla="*/ 2815296 h 3154509"/>
                <a:gd name="connsiteX40" fmla="*/ 2650414 w 2709408"/>
                <a:gd name="connsiteY40" fmla="*/ 2682561 h 3154509"/>
                <a:gd name="connsiteX41" fmla="*/ 2620918 w 2709408"/>
                <a:gd name="connsiteY41" fmla="*/ 2594070 h 3154509"/>
                <a:gd name="connsiteX42" fmla="*/ 2606169 w 2709408"/>
                <a:gd name="connsiteY42" fmla="*/ 2549825 h 3154509"/>
                <a:gd name="connsiteX43" fmla="*/ 2576672 w 2709408"/>
                <a:gd name="connsiteY43" fmla="*/ 2505580 h 3154509"/>
                <a:gd name="connsiteX44" fmla="*/ 2532427 w 2709408"/>
                <a:gd name="connsiteY44" fmla="*/ 2417090 h 3154509"/>
                <a:gd name="connsiteX45" fmla="*/ 2517679 w 2709408"/>
                <a:gd name="connsiteY45" fmla="*/ 2372845 h 3154509"/>
                <a:gd name="connsiteX46" fmla="*/ 2473434 w 2709408"/>
                <a:gd name="connsiteY46" fmla="*/ 2328599 h 3154509"/>
                <a:gd name="connsiteX47" fmla="*/ 2443937 w 2709408"/>
                <a:gd name="connsiteY47" fmla="*/ 2284354 h 3154509"/>
                <a:gd name="connsiteX48" fmla="*/ 2399692 w 2709408"/>
                <a:gd name="connsiteY48" fmla="*/ 2240109 h 3154509"/>
                <a:gd name="connsiteX49" fmla="*/ 2370195 w 2709408"/>
                <a:gd name="connsiteY49" fmla="*/ 2195864 h 3154509"/>
                <a:gd name="connsiteX50" fmla="*/ 2237459 w 2709408"/>
                <a:gd name="connsiteY50" fmla="*/ 2107374 h 3154509"/>
                <a:gd name="connsiteX51" fmla="*/ 2193214 w 2709408"/>
                <a:gd name="connsiteY51" fmla="*/ 2077877 h 3154509"/>
                <a:gd name="connsiteX52" fmla="*/ 2163718 w 2709408"/>
                <a:gd name="connsiteY52" fmla="*/ 2033632 h 3154509"/>
                <a:gd name="connsiteX53" fmla="*/ 2119472 w 2709408"/>
                <a:gd name="connsiteY53" fmla="*/ 2018883 h 3154509"/>
                <a:gd name="connsiteX54" fmla="*/ 2075227 w 2709408"/>
                <a:gd name="connsiteY54" fmla="*/ 1989387 h 3154509"/>
                <a:gd name="connsiteX55" fmla="*/ 2030982 w 2709408"/>
                <a:gd name="connsiteY55" fmla="*/ 1974638 h 3154509"/>
                <a:gd name="connsiteX56" fmla="*/ 1942492 w 2709408"/>
                <a:gd name="connsiteY56" fmla="*/ 1915645 h 3154509"/>
                <a:gd name="connsiteX57" fmla="*/ 1898247 w 2709408"/>
                <a:gd name="connsiteY57" fmla="*/ 1886148 h 3154509"/>
                <a:gd name="connsiteX58" fmla="*/ 1824505 w 2709408"/>
                <a:gd name="connsiteY58" fmla="*/ 1797658 h 3154509"/>
                <a:gd name="connsiteX59" fmla="*/ 1721266 w 2709408"/>
                <a:gd name="connsiteY59" fmla="*/ 1679670 h 3154509"/>
                <a:gd name="connsiteX60" fmla="*/ 1677021 w 2709408"/>
                <a:gd name="connsiteY60" fmla="*/ 1591180 h 3154509"/>
                <a:gd name="connsiteX61" fmla="*/ 1647524 w 2709408"/>
                <a:gd name="connsiteY61" fmla="*/ 1502690 h 3154509"/>
                <a:gd name="connsiteX62" fmla="*/ 1618027 w 2709408"/>
                <a:gd name="connsiteY62" fmla="*/ 1414199 h 3154509"/>
                <a:gd name="connsiteX63" fmla="*/ 1603279 w 2709408"/>
                <a:gd name="connsiteY63" fmla="*/ 1369954 h 3154509"/>
                <a:gd name="connsiteX64" fmla="*/ 1529537 w 2709408"/>
                <a:gd name="connsiteY64" fmla="*/ 1281464 h 3154509"/>
                <a:gd name="connsiteX65" fmla="*/ 1455795 w 2709408"/>
                <a:gd name="connsiteY65" fmla="*/ 1207722 h 3154509"/>
                <a:gd name="connsiteX66" fmla="*/ 1426298 w 2709408"/>
                <a:gd name="connsiteY66" fmla="*/ 1163477 h 3154509"/>
                <a:gd name="connsiteX67" fmla="*/ 1337808 w 2709408"/>
                <a:gd name="connsiteY67" fmla="*/ 1015993 h 3154509"/>
                <a:gd name="connsiteX68" fmla="*/ 1308311 w 2709408"/>
                <a:gd name="connsiteY68" fmla="*/ 898006 h 3154509"/>
                <a:gd name="connsiteX69" fmla="*/ 1264066 w 2709408"/>
                <a:gd name="connsiteY69" fmla="*/ 750522 h 3154509"/>
                <a:gd name="connsiteX70" fmla="*/ 1305852 w 2709408"/>
                <a:gd name="connsiteY70" fmla="*/ 482595 h 3154509"/>
                <a:gd name="connsiteX71" fmla="*/ 1305852 w 2709408"/>
                <a:gd name="connsiteY71" fmla="*/ 25395 h 3154509"/>
                <a:gd name="connsiteX72" fmla="*/ 1229652 w 2709408"/>
                <a:gd name="connsiteY72" fmla="*/ 25394 h 3154509"/>
                <a:gd name="connsiteX73" fmla="*/ 1077252 w 2709408"/>
                <a:gd name="connsiteY73" fmla="*/ 25395 h 3154509"/>
                <a:gd name="connsiteX74" fmla="*/ 772452 w 2709408"/>
                <a:gd name="connsiteY74" fmla="*/ 25394 h 3154509"/>
                <a:gd name="connsiteX75" fmla="*/ 467652 w 2709408"/>
                <a:gd name="connsiteY75" fmla="*/ 25394 h 3154509"/>
                <a:gd name="connsiteX76" fmla="*/ 143188 w 2709408"/>
                <a:gd name="connsiteY76" fmla="*/ 27851 h 3154509"/>
                <a:gd name="connsiteX77" fmla="*/ 10452 w 2709408"/>
                <a:gd name="connsiteY77" fmla="*/ 25394 h 3154509"/>
                <a:gd name="connsiteX78" fmla="*/ 10452 w 2709408"/>
                <a:gd name="connsiteY78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54698 w 2709408"/>
                <a:gd name="connsiteY6" fmla="*/ 824264 h 3154509"/>
                <a:gd name="connsiteX7" fmla="*/ 202182 w 2709408"/>
                <a:gd name="connsiteY7" fmla="*/ 1104483 h 3154509"/>
                <a:gd name="connsiteX8" fmla="*/ 275924 w 2709408"/>
                <a:gd name="connsiteY8" fmla="*/ 1266716 h 3154509"/>
                <a:gd name="connsiteX9" fmla="*/ 467653 w 2709408"/>
                <a:gd name="connsiteY9" fmla="*/ 1620677 h 3154509"/>
                <a:gd name="connsiteX10" fmla="*/ 585640 w 2709408"/>
                <a:gd name="connsiteY10" fmla="*/ 1782909 h 3154509"/>
                <a:gd name="connsiteX11" fmla="*/ 600388 w 2709408"/>
                <a:gd name="connsiteY11" fmla="*/ 1827154 h 3154509"/>
                <a:gd name="connsiteX12" fmla="*/ 688879 w 2709408"/>
                <a:gd name="connsiteY12" fmla="*/ 1959890 h 3154509"/>
                <a:gd name="connsiteX13" fmla="*/ 718376 w 2709408"/>
                <a:gd name="connsiteY13" fmla="*/ 2004135 h 3154509"/>
                <a:gd name="connsiteX14" fmla="*/ 747872 w 2709408"/>
                <a:gd name="connsiteY14" fmla="*/ 2077877 h 3154509"/>
                <a:gd name="connsiteX15" fmla="*/ 880608 w 2709408"/>
                <a:gd name="connsiteY15" fmla="*/ 2195864 h 3154509"/>
                <a:gd name="connsiteX16" fmla="*/ 954350 w 2709408"/>
                <a:gd name="connsiteY16" fmla="*/ 2328599 h 3154509"/>
                <a:gd name="connsiteX17" fmla="*/ 1013343 w 2709408"/>
                <a:gd name="connsiteY17" fmla="*/ 2417090 h 3154509"/>
                <a:gd name="connsiteX18" fmla="*/ 1042840 w 2709408"/>
                <a:gd name="connsiteY18" fmla="*/ 2461335 h 3154509"/>
                <a:gd name="connsiteX19" fmla="*/ 1087085 w 2709408"/>
                <a:gd name="connsiteY19" fmla="*/ 2490832 h 3154509"/>
                <a:gd name="connsiteX20" fmla="*/ 1116582 w 2709408"/>
                <a:gd name="connsiteY20" fmla="*/ 2535077 h 3154509"/>
                <a:gd name="connsiteX21" fmla="*/ 1205072 w 2709408"/>
                <a:gd name="connsiteY21" fmla="*/ 2608819 h 3154509"/>
                <a:gd name="connsiteX22" fmla="*/ 1234569 w 2709408"/>
                <a:gd name="connsiteY22" fmla="*/ 2653064 h 3154509"/>
                <a:gd name="connsiteX23" fmla="*/ 1323059 w 2709408"/>
                <a:gd name="connsiteY23" fmla="*/ 2682561 h 3154509"/>
                <a:gd name="connsiteX24" fmla="*/ 1396801 w 2709408"/>
                <a:gd name="connsiteY24" fmla="*/ 2756303 h 3154509"/>
                <a:gd name="connsiteX25" fmla="*/ 1485292 w 2709408"/>
                <a:gd name="connsiteY25" fmla="*/ 2844793 h 3154509"/>
                <a:gd name="connsiteX26" fmla="*/ 1529537 w 2709408"/>
                <a:gd name="connsiteY26" fmla="*/ 2889038 h 3154509"/>
                <a:gd name="connsiteX27" fmla="*/ 1618027 w 2709408"/>
                <a:gd name="connsiteY27" fmla="*/ 2933283 h 3154509"/>
                <a:gd name="connsiteX28" fmla="*/ 1691769 w 2709408"/>
                <a:gd name="connsiteY28" fmla="*/ 3021774 h 3154509"/>
                <a:gd name="connsiteX29" fmla="*/ 1736014 w 2709408"/>
                <a:gd name="connsiteY29" fmla="*/ 3066019 h 3154509"/>
                <a:gd name="connsiteX30" fmla="*/ 1868750 w 2709408"/>
                <a:gd name="connsiteY30" fmla="*/ 3125012 h 3154509"/>
                <a:gd name="connsiteX31" fmla="*/ 2016234 w 2709408"/>
                <a:gd name="connsiteY31" fmla="*/ 3154509 h 3154509"/>
                <a:gd name="connsiteX32" fmla="*/ 2414440 w 2709408"/>
                <a:gd name="connsiteY32" fmla="*/ 3139761 h 3154509"/>
                <a:gd name="connsiteX33" fmla="*/ 2517679 w 2709408"/>
                <a:gd name="connsiteY33" fmla="*/ 3125012 h 3154509"/>
                <a:gd name="connsiteX34" fmla="*/ 2635666 w 2709408"/>
                <a:gd name="connsiteY34" fmla="*/ 3110264 h 3154509"/>
                <a:gd name="connsiteX35" fmla="*/ 2679911 w 2709408"/>
                <a:gd name="connsiteY35" fmla="*/ 3095516 h 3154509"/>
                <a:gd name="connsiteX36" fmla="*/ 2694659 w 2709408"/>
                <a:gd name="connsiteY36" fmla="*/ 3051270 h 3154509"/>
                <a:gd name="connsiteX37" fmla="*/ 2709408 w 2709408"/>
                <a:gd name="connsiteY37" fmla="*/ 2977528 h 3154509"/>
                <a:gd name="connsiteX38" fmla="*/ 2694659 w 2709408"/>
                <a:gd name="connsiteY38" fmla="*/ 2815296 h 3154509"/>
                <a:gd name="connsiteX39" fmla="*/ 2650414 w 2709408"/>
                <a:gd name="connsiteY39" fmla="*/ 2682561 h 3154509"/>
                <a:gd name="connsiteX40" fmla="*/ 2620918 w 2709408"/>
                <a:gd name="connsiteY40" fmla="*/ 2594070 h 3154509"/>
                <a:gd name="connsiteX41" fmla="*/ 2606169 w 2709408"/>
                <a:gd name="connsiteY41" fmla="*/ 2549825 h 3154509"/>
                <a:gd name="connsiteX42" fmla="*/ 2576672 w 2709408"/>
                <a:gd name="connsiteY42" fmla="*/ 2505580 h 3154509"/>
                <a:gd name="connsiteX43" fmla="*/ 2532427 w 2709408"/>
                <a:gd name="connsiteY43" fmla="*/ 2417090 h 3154509"/>
                <a:gd name="connsiteX44" fmla="*/ 2517679 w 2709408"/>
                <a:gd name="connsiteY44" fmla="*/ 2372845 h 3154509"/>
                <a:gd name="connsiteX45" fmla="*/ 2473434 w 2709408"/>
                <a:gd name="connsiteY45" fmla="*/ 2328599 h 3154509"/>
                <a:gd name="connsiteX46" fmla="*/ 2443937 w 2709408"/>
                <a:gd name="connsiteY46" fmla="*/ 2284354 h 3154509"/>
                <a:gd name="connsiteX47" fmla="*/ 2399692 w 2709408"/>
                <a:gd name="connsiteY47" fmla="*/ 2240109 h 3154509"/>
                <a:gd name="connsiteX48" fmla="*/ 2370195 w 2709408"/>
                <a:gd name="connsiteY48" fmla="*/ 2195864 h 3154509"/>
                <a:gd name="connsiteX49" fmla="*/ 2237459 w 2709408"/>
                <a:gd name="connsiteY49" fmla="*/ 2107374 h 3154509"/>
                <a:gd name="connsiteX50" fmla="*/ 2193214 w 2709408"/>
                <a:gd name="connsiteY50" fmla="*/ 2077877 h 3154509"/>
                <a:gd name="connsiteX51" fmla="*/ 2163718 w 2709408"/>
                <a:gd name="connsiteY51" fmla="*/ 2033632 h 3154509"/>
                <a:gd name="connsiteX52" fmla="*/ 2119472 w 2709408"/>
                <a:gd name="connsiteY52" fmla="*/ 2018883 h 3154509"/>
                <a:gd name="connsiteX53" fmla="*/ 2075227 w 2709408"/>
                <a:gd name="connsiteY53" fmla="*/ 1989387 h 3154509"/>
                <a:gd name="connsiteX54" fmla="*/ 2030982 w 2709408"/>
                <a:gd name="connsiteY54" fmla="*/ 1974638 h 3154509"/>
                <a:gd name="connsiteX55" fmla="*/ 1942492 w 2709408"/>
                <a:gd name="connsiteY55" fmla="*/ 1915645 h 3154509"/>
                <a:gd name="connsiteX56" fmla="*/ 1898247 w 2709408"/>
                <a:gd name="connsiteY56" fmla="*/ 1886148 h 3154509"/>
                <a:gd name="connsiteX57" fmla="*/ 1824505 w 2709408"/>
                <a:gd name="connsiteY57" fmla="*/ 1797658 h 3154509"/>
                <a:gd name="connsiteX58" fmla="*/ 1721266 w 2709408"/>
                <a:gd name="connsiteY58" fmla="*/ 1679670 h 3154509"/>
                <a:gd name="connsiteX59" fmla="*/ 1677021 w 2709408"/>
                <a:gd name="connsiteY59" fmla="*/ 1591180 h 3154509"/>
                <a:gd name="connsiteX60" fmla="*/ 1647524 w 2709408"/>
                <a:gd name="connsiteY60" fmla="*/ 1502690 h 3154509"/>
                <a:gd name="connsiteX61" fmla="*/ 1618027 w 2709408"/>
                <a:gd name="connsiteY61" fmla="*/ 1414199 h 3154509"/>
                <a:gd name="connsiteX62" fmla="*/ 1603279 w 2709408"/>
                <a:gd name="connsiteY62" fmla="*/ 1369954 h 3154509"/>
                <a:gd name="connsiteX63" fmla="*/ 1529537 w 2709408"/>
                <a:gd name="connsiteY63" fmla="*/ 1281464 h 3154509"/>
                <a:gd name="connsiteX64" fmla="*/ 1455795 w 2709408"/>
                <a:gd name="connsiteY64" fmla="*/ 1207722 h 3154509"/>
                <a:gd name="connsiteX65" fmla="*/ 1426298 w 2709408"/>
                <a:gd name="connsiteY65" fmla="*/ 1163477 h 3154509"/>
                <a:gd name="connsiteX66" fmla="*/ 1337808 w 2709408"/>
                <a:gd name="connsiteY66" fmla="*/ 1015993 h 3154509"/>
                <a:gd name="connsiteX67" fmla="*/ 1308311 w 2709408"/>
                <a:gd name="connsiteY67" fmla="*/ 898006 h 3154509"/>
                <a:gd name="connsiteX68" fmla="*/ 1264066 w 2709408"/>
                <a:gd name="connsiteY68" fmla="*/ 750522 h 3154509"/>
                <a:gd name="connsiteX69" fmla="*/ 1305852 w 2709408"/>
                <a:gd name="connsiteY69" fmla="*/ 482595 h 3154509"/>
                <a:gd name="connsiteX70" fmla="*/ 1305852 w 2709408"/>
                <a:gd name="connsiteY70" fmla="*/ 25395 h 3154509"/>
                <a:gd name="connsiteX71" fmla="*/ 1229652 w 2709408"/>
                <a:gd name="connsiteY71" fmla="*/ 25394 h 3154509"/>
                <a:gd name="connsiteX72" fmla="*/ 1077252 w 2709408"/>
                <a:gd name="connsiteY72" fmla="*/ 25395 h 3154509"/>
                <a:gd name="connsiteX73" fmla="*/ 772452 w 2709408"/>
                <a:gd name="connsiteY73" fmla="*/ 25394 h 3154509"/>
                <a:gd name="connsiteX74" fmla="*/ 467652 w 2709408"/>
                <a:gd name="connsiteY74" fmla="*/ 25394 h 3154509"/>
                <a:gd name="connsiteX75" fmla="*/ 143188 w 2709408"/>
                <a:gd name="connsiteY75" fmla="*/ 27851 h 3154509"/>
                <a:gd name="connsiteX76" fmla="*/ 10452 w 2709408"/>
                <a:gd name="connsiteY76" fmla="*/ 25394 h 3154509"/>
                <a:gd name="connsiteX77" fmla="*/ 10452 w 2709408"/>
                <a:gd name="connsiteY77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54698 w 2709408"/>
                <a:gd name="connsiteY6" fmla="*/ 824264 h 3154509"/>
                <a:gd name="connsiteX7" fmla="*/ 202182 w 2709408"/>
                <a:gd name="connsiteY7" fmla="*/ 1104483 h 3154509"/>
                <a:gd name="connsiteX8" fmla="*/ 275924 w 2709408"/>
                <a:gd name="connsiteY8" fmla="*/ 1266716 h 3154509"/>
                <a:gd name="connsiteX9" fmla="*/ 467653 w 2709408"/>
                <a:gd name="connsiteY9" fmla="*/ 1620677 h 3154509"/>
                <a:gd name="connsiteX10" fmla="*/ 600388 w 2709408"/>
                <a:gd name="connsiteY10" fmla="*/ 1827154 h 3154509"/>
                <a:gd name="connsiteX11" fmla="*/ 688879 w 2709408"/>
                <a:gd name="connsiteY11" fmla="*/ 1959890 h 3154509"/>
                <a:gd name="connsiteX12" fmla="*/ 718376 w 2709408"/>
                <a:gd name="connsiteY12" fmla="*/ 2004135 h 3154509"/>
                <a:gd name="connsiteX13" fmla="*/ 747872 w 2709408"/>
                <a:gd name="connsiteY13" fmla="*/ 2077877 h 3154509"/>
                <a:gd name="connsiteX14" fmla="*/ 880608 w 2709408"/>
                <a:gd name="connsiteY14" fmla="*/ 2195864 h 3154509"/>
                <a:gd name="connsiteX15" fmla="*/ 954350 w 2709408"/>
                <a:gd name="connsiteY15" fmla="*/ 2328599 h 3154509"/>
                <a:gd name="connsiteX16" fmla="*/ 1013343 w 2709408"/>
                <a:gd name="connsiteY16" fmla="*/ 2417090 h 3154509"/>
                <a:gd name="connsiteX17" fmla="*/ 1042840 w 2709408"/>
                <a:gd name="connsiteY17" fmla="*/ 2461335 h 3154509"/>
                <a:gd name="connsiteX18" fmla="*/ 1087085 w 2709408"/>
                <a:gd name="connsiteY18" fmla="*/ 2490832 h 3154509"/>
                <a:gd name="connsiteX19" fmla="*/ 1116582 w 2709408"/>
                <a:gd name="connsiteY19" fmla="*/ 2535077 h 3154509"/>
                <a:gd name="connsiteX20" fmla="*/ 1205072 w 2709408"/>
                <a:gd name="connsiteY20" fmla="*/ 2608819 h 3154509"/>
                <a:gd name="connsiteX21" fmla="*/ 1234569 w 2709408"/>
                <a:gd name="connsiteY21" fmla="*/ 2653064 h 3154509"/>
                <a:gd name="connsiteX22" fmla="*/ 1323059 w 2709408"/>
                <a:gd name="connsiteY22" fmla="*/ 2682561 h 3154509"/>
                <a:gd name="connsiteX23" fmla="*/ 1396801 w 2709408"/>
                <a:gd name="connsiteY23" fmla="*/ 2756303 h 3154509"/>
                <a:gd name="connsiteX24" fmla="*/ 1485292 w 2709408"/>
                <a:gd name="connsiteY24" fmla="*/ 2844793 h 3154509"/>
                <a:gd name="connsiteX25" fmla="*/ 1529537 w 2709408"/>
                <a:gd name="connsiteY25" fmla="*/ 2889038 h 3154509"/>
                <a:gd name="connsiteX26" fmla="*/ 1618027 w 2709408"/>
                <a:gd name="connsiteY26" fmla="*/ 2933283 h 3154509"/>
                <a:gd name="connsiteX27" fmla="*/ 1691769 w 2709408"/>
                <a:gd name="connsiteY27" fmla="*/ 3021774 h 3154509"/>
                <a:gd name="connsiteX28" fmla="*/ 1736014 w 2709408"/>
                <a:gd name="connsiteY28" fmla="*/ 3066019 h 3154509"/>
                <a:gd name="connsiteX29" fmla="*/ 1868750 w 2709408"/>
                <a:gd name="connsiteY29" fmla="*/ 3125012 h 3154509"/>
                <a:gd name="connsiteX30" fmla="*/ 2016234 w 2709408"/>
                <a:gd name="connsiteY30" fmla="*/ 3154509 h 3154509"/>
                <a:gd name="connsiteX31" fmla="*/ 2414440 w 2709408"/>
                <a:gd name="connsiteY31" fmla="*/ 3139761 h 3154509"/>
                <a:gd name="connsiteX32" fmla="*/ 2517679 w 2709408"/>
                <a:gd name="connsiteY32" fmla="*/ 3125012 h 3154509"/>
                <a:gd name="connsiteX33" fmla="*/ 2635666 w 2709408"/>
                <a:gd name="connsiteY33" fmla="*/ 3110264 h 3154509"/>
                <a:gd name="connsiteX34" fmla="*/ 2679911 w 2709408"/>
                <a:gd name="connsiteY34" fmla="*/ 3095516 h 3154509"/>
                <a:gd name="connsiteX35" fmla="*/ 2694659 w 2709408"/>
                <a:gd name="connsiteY35" fmla="*/ 3051270 h 3154509"/>
                <a:gd name="connsiteX36" fmla="*/ 2709408 w 2709408"/>
                <a:gd name="connsiteY36" fmla="*/ 2977528 h 3154509"/>
                <a:gd name="connsiteX37" fmla="*/ 2694659 w 2709408"/>
                <a:gd name="connsiteY37" fmla="*/ 2815296 h 3154509"/>
                <a:gd name="connsiteX38" fmla="*/ 2650414 w 2709408"/>
                <a:gd name="connsiteY38" fmla="*/ 2682561 h 3154509"/>
                <a:gd name="connsiteX39" fmla="*/ 2620918 w 2709408"/>
                <a:gd name="connsiteY39" fmla="*/ 2594070 h 3154509"/>
                <a:gd name="connsiteX40" fmla="*/ 2606169 w 2709408"/>
                <a:gd name="connsiteY40" fmla="*/ 2549825 h 3154509"/>
                <a:gd name="connsiteX41" fmla="*/ 2576672 w 2709408"/>
                <a:gd name="connsiteY41" fmla="*/ 2505580 h 3154509"/>
                <a:gd name="connsiteX42" fmla="*/ 2532427 w 2709408"/>
                <a:gd name="connsiteY42" fmla="*/ 2417090 h 3154509"/>
                <a:gd name="connsiteX43" fmla="*/ 2517679 w 2709408"/>
                <a:gd name="connsiteY43" fmla="*/ 2372845 h 3154509"/>
                <a:gd name="connsiteX44" fmla="*/ 2473434 w 2709408"/>
                <a:gd name="connsiteY44" fmla="*/ 2328599 h 3154509"/>
                <a:gd name="connsiteX45" fmla="*/ 2443937 w 2709408"/>
                <a:gd name="connsiteY45" fmla="*/ 2284354 h 3154509"/>
                <a:gd name="connsiteX46" fmla="*/ 2399692 w 2709408"/>
                <a:gd name="connsiteY46" fmla="*/ 2240109 h 3154509"/>
                <a:gd name="connsiteX47" fmla="*/ 2370195 w 2709408"/>
                <a:gd name="connsiteY47" fmla="*/ 2195864 h 3154509"/>
                <a:gd name="connsiteX48" fmla="*/ 2237459 w 2709408"/>
                <a:gd name="connsiteY48" fmla="*/ 2107374 h 3154509"/>
                <a:gd name="connsiteX49" fmla="*/ 2193214 w 2709408"/>
                <a:gd name="connsiteY49" fmla="*/ 2077877 h 3154509"/>
                <a:gd name="connsiteX50" fmla="*/ 2163718 w 2709408"/>
                <a:gd name="connsiteY50" fmla="*/ 2033632 h 3154509"/>
                <a:gd name="connsiteX51" fmla="*/ 2119472 w 2709408"/>
                <a:gd name="connsiteY51" fmla="*/ 2018883 h 3154509"/>
                <a:gd name="connsiteX52" fmla="*/ 2075227 w 2709408"/>
                <a:gd name="connsiteY52" fmla="*/ 1989387 h 3154509"/>
                <a:gd name="connsiteX53" fmla="*/ 2030982 w 2709408"/>
                <a:gd name="connsiteY53" fmla="*/ 1974638 h 3154509"/>
                <a:gd name="connsiteX54" fmla="*/ 1942492 w 2709408"/>
                <a:gd name="connsiteY54" fmla="*/ 1915645 h 3154509"/>
                <a:gd name="connsiteX55" fmla="*/ 1898247 w 2709408"/>
                <a:gd name="connsiteY55" fmla="*/ 1886148 h 3154509"/>
                <a:gd name="connsiteX56" fmla="*/ 1824505 w 2709408"/>
                <a:gd name="connsiteY56" fmla="*/ 1797658 h 3154509"/>
                <a:gd name="connsiteX57" fmla="*/ 1721266 w 2709408"/>
                <a:gd name="connsiteY57" fmla="*/ 1679670 h 3154509"/>
                <a:gd name="connsiteX58" fmla="*/ 1677021 w 2709408"/>
                <a:gd name="connsiteY58" fmla="*/ 1591180 h 3154509"/>
                <a:gd name="connsiteX59" fmla="*/ 1647524 w 2709408"/>
                <a:gd name="connsiteY59" fmla="*/ 1502690 h 3154509"/>
                <a:gd name="connsiteX60" fmla="*/ 1618027 w 2709408"/>
                <a:gd name="connsiteY60" fmla="*/ 1414199 h 3154509"/>
                <a:gd name="connsiteX61" fmla="*/ 1603279 w 2709408"/>
                <a:gd name="connsiteY61" fmla="*/ 1369954 h 3154509"/>
                <a:gd name="connsiteX62" fmla="*/ 1529537 w 2709408"/>
                <a:gd name="connsiteY62" fmla="*/ 1281464 h 3154509"/>
                <a:gd name="connsiteX63" fmla="*/ 1455795 w 2709408"/>
                <a:gd name="connsiteY63" fmla="*/ 1207722 h 3154509"/>
                <a:gd name="connsiteX64" fmla="*/ 1426298 w 2709408"/>
                <a:gd name="connsiteY64" fmla="*/ 1163477 h 3154509"/>
                <a:gd name="connsiteX65" fmla="*/ 1337808 w 2709408"/>
                <a:gd name="connsiteY65" fmla="*/ 1015993 h 3154509"/>
                <a:gd name="connsiteX66" fmla="*/ 1308311 w 2709408"/>
                <a:gd name="connsiteY66" fmla="*/ 898006 h 3154509"/>
                <a:gd name="connsiteX67" fmla="*/ 1264066 w 2709408"/>
                <a:gd name="connsiteY67" fmla="*/ 750522 h 3154509"/>
                <a:gd name="connsiteX68" fmla="*/ 1305852 w 2709408"/>
                <a:gd name="connsiteY68" fmla="*/ 482595 h 3154509"/>
                <a:gd name="connsiteX69" fmla="*/ 1305852 w 2709408"/>
                <a:gd name="connsiteY69" fmla="*/ 25395 h 3154509"/>
                <a:gd name="connsiteX70" fmla="*/ 1229652 w 2709408"/>
                <a:gd name="connsiteY70" fmla="*/ 25394 h 3154509"/>
                <a:gd name="connsiteX71" fmla="*/ 1077252 w 2709408"/>
                <a:gd name="connsiteY71" fmla="*/ 25395 h 3154509"/>
                <a:gd name="connsiteX72" fmla="*/ 772452 w 2709408"/>
                <a:gd name="connsiteY72" fmla="*/ 25394 h 3154509"/>
                <a:gd name="connsiteX73" fmla="*/ 467652 w 2709408"/>
                <a:gd name="connsiteY73" fmla="*/ 25394 h 3154509"/>
                <a:gd name="connsiteX74" fmla="*/ 143188 w 2709408"/>
                <a:gd name="connsiteY74" fmla="*/ 27851 h 3154509"/>
                <a:gd name="connsiteX75" fmla="*/ 10452 w 2709408"/>
                <a:gd name="connsiteY75" fmla="*/ 25394 h 3154509"/>
                <a:gd name="connsiteX76" fmla="*/ 10452 w 2709408"/>
                <a:gd name="connsiteY76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688879 w 2709408"/>
                <a:gd name="connsiteY10" fmla="*/ 1959890 h 3154509"/>
                <a:gd name="connsiteX11" fmla="*/ 718376 w 2709408"/>
                <a:gd name="connsiteY11" fmla="*/ 2004135 h 3154509"/>
                <a:gd name="connsiteX12" fmla="*/ 747872 w 2709408"/>
                <a:gd name="connsiteY12" fmla="*/ 2077877 h 3154509"/>
                <a:gd name="connsiteX13" fmla="*/ 880608 w 2709408"/>
                <a:gd name="connsiteY13" fmla="*/ 2195864 h 3154509"/>
                <a:gd name="connsiteX14" fmla="*/ 954350 w 2709408"/>
                <a:gd name="connsiteY14" fmla="*/ 2328599 h 3154509"/>
                <a:gd name="connsiteX15" fmla="*/ 1013343 w 2709408"/>
                <a:gd name="connsiteY15" fmla="*/ 2417090 h 3154509"/>
                <a:gd name="connsiteX16" fmla="*/ 1042840 w 2709408"/>
                <a:gd name="connsiteY16" fmla="*/ 2461335 h 3154509"/>
                <a:gd name="connsiteX17" fmla="*/ 1087085 w 2709408"/>
                <a:gd name="connsiteY17" fmla="*/ 2490832 h 3154509"/>
                <a:gd name="connsiteX18" fmla="*/ 1116582 w 2709408"/>
                <a:gd name="connsiteY18" fmla="*/ 2535077 h 3154509"/>
                <a:gd name="connsiteX19" fmla="*/ 1205072 w 2709408"/>
                <a:gd name="connsiteY19" fmla="*/ 2608819 h 3154509"/>
                <a:gd name="connsiteX20" fmla="*/ 1234569 w 2709408"/>
                <a:gd name="connsiteY20" fmla="*/ 2653064 h 3154509"/>
                <a:gd name="connsiteX21" fmla="*/ 1323059 w 2709408"/>
                <a:gd name="connsiteY21" fmla="*/ 2682561 h 3154509"/>
                <a:gd name="connsiteX22" fmla="*/ 1396801 w 2709408"/>
                <a:gd name="connsiteY22" fmla="*/ 2756303 h 3154509"/>
                <a:gd name="connsiteX23" fmla="*/ 1485292 w 2709408"/>
                <a:gd name="connsiteY23" fmla="*/ 2844793 h 3154509"/>
                <a:gd name="connsiteX24" fmla="*/ 1529537 w 2709408"/>
                <a:gd name="connsiteY24" fmla="*/ 2889038 h 3154509"/>
                <a:gd name="connsiteX25" fmla="*/ 1618027 w 2709408"/>
                <a:gd name="connsiteY25" fmla="*/ 2933283 h 3154509"/>
                <a:gd name="connsiteX26" fmla="*/ 1691769 w 2709408"/>
                <a:gd name="connsiteY26" fmla="*/ 3021774 h 3154509"/>
                <a:gd name="connsiteX27" fmla="*/ 1736014 w 2709408"/>
                <a:gd name="connsiteY27" fmla="*/ 3066019 h 3154509"/>
                <a:gd name="connsiteX28" fmla="*/ 1868750 w 2709408"/>
                <a:gd name="connsiteY28" fmla="*/ 3125012 h 3154509"/>
                <a:gd name="connsiteX29" fmla="*/ 2016234 w 2709408"/>
                <a:gd name="connsiteY29" fmla="*/ 3154509 h 3154509"/>
                <a:gd name="connsiteX30" fmla="*/ 2414440 w 2709408"/>
                <a:gd name="connsiteY30" fmla="*/ 3139761 h 3154509"/>
                <a:gd name="connsiteX31" fmla="*/ 2517679 w 2709408"/>
                <a:gd name="connsiteY31" fmla="*/ 3125012 h 3154509"/>
                <a:gd name="connsiteX32" fmla="*/ 2635666 w 2709408"/>
                <a:gd name="connsiteY32" fmla="*/ 3110264 h 3154509"/>
                <a:gd name="connsiteX33" fmla="*/ 2679911 w 2709408"/>
                <a:gd name="connsiteY33" fmla="*/ 3095516 h 3154509"/>
                <a:gd name="connsiteX34" fmla="*/ 2694659 w 2709408"/>
                <a:gd name="connsiteY34" fmla="*/ 3051270 h 3154509"/>
                <a:gd name="connsiteX35" fmla="*/ 2709408 w 2709408"/>
                <a:gd name="connsiteY35" fmla="*/ 2977528 h 3154509"/>
                <a:gd name="connsiteX36" fmla="*/ 2694659 w 2709408"/>
                <a:gd name="connsiteY36" fmla="*/ 2815296 h 3154509"/>
                <a:gd name="connsiteX37" fmla="*/ 2650414 w 2709408"/>
                <a:gd name="connsiteY37" fmla="*/ 2682561 h 3154509"/>
                <a:gd name="connsiteX38" fmla="*/ 2620918 w 2709408"/>
                <a:gd name="connsiteY38" fmla="*/ 2594070 h 3154509"/>
                <a:gd name="connsiteX39" fmla="*/ 2606169 w 2709408"/>
                <a:gd name="connsiteY39" fmla="*/ 2549825 h 3154509"/>
                <a:gd name="connsiteX40" fmla="*/ 2576672 w 2709408"/>
                <a:gd name="connsiteY40" fmla="*/ 2505580 h 3154509"/>
                <a:gd name="connsiteX41" fmla="*/ 2532427 w 2709408"/>
                <a:gd name="connsiteY41" fmla="*/ 2417090 h 3154509"/>
                <a:gd name="connsiteX42" fmla="*/ 2517679 w 2709408"/>
                <a:gd name="connsiteY42" fmla="*/ 2372845 h 3154509"/>
                <a:gd name="connsiteX43" fmla="*/ 2473434 w 2709408"/>
                <a:gd name="connsiteY43" fmla="*/ 2328599 h 3154509"/>
                <a:gd name="connsiteX44" fmla="*/ 2443937 w 2709408"/>
                <a:gd name="connsiteY44" fmla="*/ 2284354 h 3154509"/>
                <a:gd name="connsiteX45" fmla="*/ 2399692 w 2709408"/>
                <a:gd name="connsiteY45" fmla="*/ 2240109 h 3154509"/>
                <a:gd name="connsiteX46" fmla="*/ 2370195 w 2709408"/>
                <a:gd name="connsiteY46" fmla="*/ 2195864 h 3154509"/>
                <a:gd name="connsiteX47" fmla="*/ 2237459 w 2709408"/>
                <a:gd name="connsiteY47" fmla="*/ 2107374 h 3154509"/>
                <a:gd name="connsiteX48" fmla="*/ 2193214 w 2709408"/>
                <a:gd name="connsiteY48" fmla="*/ 2077877 h 3154509"/>
                <a:gd name="connsiteX49" fmla="*/ 2163718 w 2709408"/>
                <a:gd name="connsiteY49" fmla="*/ 2033632 h 3154509"/>
                <a:gd name="connsiteX50" fmla="*/ 2119472 w 2709408"/>
                <a:gd name="connsiteY50" fmla="*/ 2018883 h 3154509"/>
                <a:gd name="connsiteX51" fmla="*/ 2075227 w 2709408"/>
                <a:gd name="connsiteY51" fmla="*/ 1989387 h 3154509"/>
                <a:gd name="connsiteX52" fmla="*/ 2030982 w 2709408"/>
                <a:gd name="connsiteY52" fmla="*/ 1974638 h 3154509"/>
                <a:gd name="connsiteX53" fmla="*/ 1942492 w 2709408"/>
                <a:gd name="connsiteY53" fmla="*/ 1915645 h 3154509"/>
                <a:gd name="connsiteX54" fmla="*/ 1898247 w 2709408"/>
                <a:gd name="connsiteY54" fmla="*/ 1886148 h 3154509"/>
                <a:gd name="connsiteX55" fmla="*/ 1824505 w 2709408"/>
                <a:gd name="connsiteY55" fmla="*/ 1797658 h 3154509"/>
                <a:gd name="connsiteX56" fmla="*/ 1721266 w 2709408"/>
                <a:gd name="connsiteY56" fmla="*/ 1679670 h 3154509"/>
                <a:gd name="connsiteX57" fmla="*/ 1677021 w 2709408"/>
                <a:gd name="connsiteY57" fmla="*/ 1591180 h 3154509"/>
                <a:gd name="connsiteX58" fmla="*/ 1647524 w 2709408"/>
                <a:gd name="connsiteY58" fmla="*/ 1502690 h 3154509"/>
                <a:gd name="connsiteX59" fmla="*/ 1618027 w 2709408"/>
                <a:gd name="connsiteY59" fmla="*/ 1414199 h 3154509"/>
                <a:gd name="connsiteX60" fmla="*/ 1603279 w 2709408"/>
                <a:gd name="connsiteY60" fmla="*/ 1369954 h 3154509"/>
                <a:gd name="connsiteX61" fmla="*/ 1529537 w 2709408"/>
                <a:gd name="connsiteY61" fmla="*/ 1281464 h 3154509"/>
                <a:gd name="connsiteX62" fmla="*/ 1455795 w 2709408"/>
                <a:gd name="connsiteY62" fmla="*/ 1207722 h 3154509"/>
                <a:gd name="connsiteX63" fmla="*/ 1426298 w 2709408"/>
                <a:gd name="connsiteY63" fmla="*/ 1163477 h 3154509"/>
                <a:gd name="connsiteX64" fmla="*/ 1337808 w 2709408"/>
                <a:gd name="connsiteY64" fmla="*/ 1015993 h 3154509"/>
                <a:gd name="connsiteX65" fmla="*/ 1308311 w 2709408"/>
                <a:gd name="connsiteY65" fmla="*/ 898006 h 3154509"/>
                <a:gd name="connsiteX66" fmla="*/ 1264066 w 2709408"/>
                <a:gd name="connsiteY66" fmla="*/ 750522 h 3154509"/>
                <a:gd name="connsiteX67" fmla="*/ 1305852 w 2709408"/>
                <a:gd name="connsiteY67" fmla="*/ 482595 h 3154509"/>
                <a:gd name="connsiteX68" fmla="*/ 1305852 w 2709408"/>
                <a:gd name="connsiteY68" fmla="*/ 25395 h 3154509"/>
                <a:gd name="connsiteX69" fmla="*/ 1229652 w 2709408"/>
                <a:gd name="connsiteY69" fmla="*/ 25394 h 3154509"/>
                <a:gd name="connsiteX70" fmla="*/ 1077252 w 2709408"/>
                <a:gd name="connsiteY70" fmla="*/ 25395 h 3154509"/>
                <a:gd name="connsiteX71" fmla="*/ 772452 w 2709408"/>
                <a:gd name="connsiteY71" fmla="*/ 25394 h 3154509"/>
                <a:gd name="connsiteX72" fmla="*/ 467652 w 2709408"/>
                <a:gd name="connsiteY72" fmla="*/ 25394 h 3154509"/>
                <a:gd name="connsiteX73" fmla="*/ 143188 w 2709408"/>
                <a:gd name="connsiteY73" fmla="*/ 27851 h 3154509"/>
                <a:gd name="connsiteX74" fmla="*/ 10452 w 2709408"/>
                <a:gd name="connsiteY74" fmla="*/ 25394 h 3154509"/>
                <a:gd name="connsiteX75" fmla="*/ 10452 w 2709408"/>
                <a:gd name="connsiteY75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688879 w 2709408"/>
                <a:gd name="connsiteY10" fmla="*/ 1959890 h 3154509"/>
                <a:gd name="connsiteX11" fmla="*/ 718376 w 2709408"/>
                <a:gd name="connsiteY11" fmla="*/ 2004135 h 3154509"/>
                <a:gd name="connsiteX12" fmla="*/ 747872 w 2709408"/>
                <a:gd name="connsiteY12" fmla="*/ 2077877 h 3154509"/>
                <a:gd name="connsiteX13" fmla="*/ 880608 w 2709408"/>
                <a:gd name="connsiteY13" fmla="*/ 2195864 h 3154509"/>
                <a:gd name="connsiteX14" fmla="*/ 954350 w 2709408"/>
                <a:gd name="connsiteY14" fmla="*/ 2328599 h 3154509"/>
                <a:gd name="connsiteX15" fmla="*/ 1013343 w 2709408"/>
                <a:gd name="connsiteY15" fmla="*/ 2417090 h 3154509"/>
                <a:gd name="connsiteX16" fmla="*/ 1042840 w 2709408"/>
                <a:gd name="connsiteY16" fmla="*/ 2461335 h 3154509"/>
                <a:gd name="connsiteX17" fmla="*/ 1087085 w 2709408"/>
                <a:gd name="connsiteY17" fmla="*/ 2490832 h 3154509"/>
                <a:gd name="connsiteX18" fmla="*/ 1116582 w 2709408"/>
                <a:gd name="connsiteY18" fmla="*/ 2535077 h 3154509"/>
                <a:gd name="connsiteX19" fmla="*/ 1205072 w 2709408"/>
                <a:gd name="connsiteY19" fmla="*/ 2608819 h 3154509"/>
                <a:gd name="connsiteX20" fmla="*/ 1234569 w 2709408"/>
                <a:gd name="connsiteY20" fmla="*/ 2653064 h 3154509"/>
                <a:gd name="connsiteX21" fmla="*/ 1323059 w 2709408"/>
                <a:gd name="connsiteY21" fmla="*/ 2682561 h 3154509"/>
                <a:gd name="connsiteX22" fmla="*/ 1396801 w 2709408"/>
                <a:gd name="connsiteY22" fmla="*/ 2756303 h 3154509"/>
                <a:gd name="connsiteX23" fmla="*/ 1485292 w 2709408"/>
                <a:gd name="connsiteY23" fmla="*/ 2844793 h 3154509"/>
                <a:gd name="connsiteX24" fmla="*/ 1529537 w 2709408"/>
                <a:gd name="connsiteY24" fmla="*/ 2889038 h 3154509"/>
                <a:gd name="connsiteX25" fmla="*/ 1618027 w 2709408"/>
                <a:gd name="connsiteY25" fmla="*/ 2933283 h 3154509"/>
                <a:gd name="connsiteX26" fmla="*/ 1691769 w 2709408"/>
                <a:gd name="connsiteY26" fmla="*/ 3021774 h 3154509"/>
                <a:gd name="connsiteX27" fmla="*/ 1736014 w 2709408"/>
                <a:gd name="connsiteY27" fmla="*/ 3066019 h 3154509"/>
                <a:gd name="connsiteX28" fmla="*/ 1868750 w 2709408"/>
                <a:gd name="connsiteY28" fmla="*/ 3125012 h 3154509"/>
                <a:gd name="connsiteX29" fmla="*/ 2016234 w 2709408"/>
                <a:gd name="connsiteY29" fmla="*/ 3154509 h 3154509"/>
                <a:gd name="connsiteX30" fmla="*/ 2414440 w 2709408"/>
                <a:gd name="connsiteY30" fmla="*/ 3139761 h 3154509"/>
                <a:gd name="connsiteX31" fmla="*/ 2517679 w 2709408"/>
                <a:gd name="connsiteY31" fmla="*/ 3125012 h 3154509"/>
                <a:gd name="connsiteX32" fmla="*/ 2635666 w 2709408"/>
                <a:gd name="connsiteY32" fmla="*/ 3110264 h 3154509"/>
                <a:gd name="connsiteX33" fmla="*/ 2679911 w 2709408"/>
                <a:gd name="connsiteY33" fmla="*/ 3095516 h 3154509"/>
                <a:gd name="connsiteX34" fmla="*/ 2694659 w 2709408"/>
                <a:gd name="connsiteY34" fmla="*/ 3051270 h 3154509"/>
                <a:gd name="connsiteX35" fmla="*/ 2709408 w 2709408"/>
                <a:gd name="connsiteY35" fmla="*/ 2977528 h 3154509"/>
                <a:gd name="connsiteX36" fmla="*/ 2694659 w 2709408"/>
                <a:gd name="connsiteY36" fmla="*/ 2815296 h 3154509"/>
                <a:gd name="connsiteX37" fmla="*/ 2650414 w 2709408"/>
                <a:gd name="connsiteY37" fmla="*/ 2682561 h 3154509"/>
                <a:gd name="connsiteX38" fmla="*/ 2620918 w 2709408"/>
                <a:gd name="connsiteY38" fmla="*/ 2594070 h 3154509"/>
                <a:gd name="connsiteX39" fmla="*/ 2606169 w 2709408"/>
                <a:gd name="connsiteY39" fmla="*/ 2549825 h 3154509"/>
                <a:gd name="connsiteX40" fmla="*/ 2576672 w 2709408"/>
                <a:gd name="connsiteY40" fmla="*/ 2505580 h 3154509"/>
                <a:gd name="connsiteX41" fmla="*/ 2532427 w 2709408"/>
                <a:gd name="connsiteY41" fmla="*/ 2417090 h 3154509"/>
                <a:gd name="connsiteX42" fmla="*/ 2517679 w 2709408"/>
                <a:gd name="connsiteY42" fmla="*/ 2372845 h 3154509"/>
                <a:gd name="connsiteX43" fmla="*/ 2473434 w 2709408"/>
                <a:gd name="connsiteY43" fmla="*/ 2328599 h 3154509"/>
                <a:gd name="connsiteX44" fmla="*/ 2443937 w 2709408"/>
                <a:gd name="connsiteY44" fmla="*/ 2284354 h 3154509"/>
                <a:gd name="connsiteX45" fmla="*/ 2399692 w 2709408"/>
                <a:gd name="connsiteY45" fmla="*/ 2240109 h 3154509"/>
                <a:gd name="connsiteX46" fmla="*/ 2370195 w 2709408"/>
                <a:gd name="connsiteY46" fmla="*/ 2195864 h 3154509"/>
                <a:gd name="connsiteX47" fmla="*/ 2237459 w 2709408"/>
                <a:gd name="connsiteY47" fmla="*/ 2107374 h 3154509"/>
                <a:gd name="connsiteX48" fmla="*/ 2193214 w 2709408"/>
                <a:gd name="connsiteY48" fmla="*/ 2077877 h 3154509"/>
                <a:gd name="connsiteX49" fmla="*/ 2163718 w 2709408"/>
                <a:gd name="connsiteY49" fmla="*/ 2033632 h 3154509"/>
                <a:gd name="connsiteX50" fmla="*/ 2119472 w 2709408"/>
                <a:gd name="connsiteY50" fmla="*/ 2018883 h 3154509"/>
                <a:gd name="connsiteX51" fmla="*/ 2075227 w 2709408"/>
                <a:gd name="connsiteY51" fmla="*/ 1989387 h 3154509"/>
                <a:gd name="connsiteX52" fmla="*/ 2030982 w 2709408"/>
                <a:gd name="connsiteY52" fmla="*/ 1974638 h 3154509"/>
                <a:gd name="connsiteX53" fmla="*/ 1942492 w 2709408"/>
                <a:gd name="connsiteY53" fmla="*/ 1915645 h 3154509"/>
                <a:gd name="connsiteX54" fmla="*/ 1898247 w 2709408"/>
                <a:gd name="connsiteY54" fmla="*/ 1886148 h 3154509"/>
                <a:gd name="connsiteX55" fmla="*/ 1824505 w 2709408"/>
                <a:gd name="connsiteY55" fmla="*/ 1797658 h 3154509"/>
                <a:gd name="connsiteX56" fmla="*/ 1721266 w 2709408"/>
                <a:gd name="connsiteY56" fmla="*/ 1679670 h 3154509"/>
                <a:gd name="connsiteX57" fmla="*/ 1677021 w 2709408"/>
                <a:gd name="connsiteY57" fmla="*/ 1591180 h 3154509"/>
                <a:gd name="connsiteX58" fmla="*/ 1647524 w 2709408"/>
                <a:gd name="connsiteY58" fmla="*/ 1502690 h 3154509"/>
                <a:gd name="connsiteX59" fmla="*/ 1618027 w 2709408"/>
                <a:gd name="connsiteY59" fmla="*/ 1414199 h 3154509"/>
                <a:gd name="connsiteX60" fmla="*/ 1529537 w 2709408"/>
                <a:gd name="connsiteY60" fmla="*/ 1281464 h 3154509"/>
                <a:gd name="connsiteX61" fmla="*/ 1455795 w 2709408"/>
                <a:gd name="connsiteY61" fmla="*/ 1207722 h 3154509"/>
                <a:gd name="connsiteX62" fmla="*/ 1426298 w 2709408"/>
                <a:gd name="connsiteY62" fmla="*/ 1163477 h 3154509"/>
                <a:gd name="connsiteX63" fmla="*/ 1337808 w 2709408"/>
                <a:gd name="connsiteY63" fmla="*/ 1015993 h 3154509"/>
                <a:gd name="connsiteX64" fmla="*/ 1308311 w 2709408"/>
                <a:gd name="connsiteY64" fmla="*/ 898006 h 3154509"/>
                <a:gd name="connsiteX65" fmla="*/ 1264066 w 2709408"/>
                <a:gd name="connsiteY65" fmla="*/ 750522 h 3154509"/>
                <a:gd name="connsiteX66" fmla="*/ 1305852 w 2709408"/>
                <a:gd name="connsiteY66" fmla="*/ 482595 h 3154509"/>
                <a:gd name="connsiteX67" fmla="*/ 1305852 w 2709408"/>
                <a:gd name="connsiteY67" fmla="*/ 25395 h 3154509"/>
                <a:gd name="connsiteX68" fmla="*/ 1229652 w 2709408"/>
                <a:gd name="connsiteY68" fmla="*/ 25394 h 3154509"/>
                <a:gd name="connsiteX69" fmla="*/ 1077252 w 2709408"/>
                <a:gd name="connsiteY69" fmla="*/ 25395 h 3154509"/>
                <a:gd name="connsiteX70" fmla="*/ 772452 w 2709408"/>
                <a:gd name="connsiteY70" fmla="*/ 25394 h 3154509"/>
                <a:gd name="connsiteX71" fmla="*/ 467652 w 2709408"/>
                <a:gd name="connsiteY71" fmla="*/ 25394 h 3154509"/>
                <a:gd name="connsiteX72" fmla="*/ 143188 w 2709408"/>
                <a:gd name="connsiteY72" fmla="*/ 27851 h 3154509"/>
                <a:gd name="connsiteX73" fmla="*/ 10452 w 2709408"/>
                <a:gd name="connsiteY73" fmla="*/ 25394 h 3154509"/>
                <a:gd name="connsiteX74" fmla="*/ 10452 w 2709408"/>
                <a:gd name="connsiteY74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688879 w 2709408"/>
                <a:gd name="connsiteY10" fmla="*/ 1959890 h 3154509"/>
                <a:gd name="connsiteX11" fmla="*/ 718376 w 2709408"/>
                <a:gd name="connsiteY11" fmla="*/ 2004135 h 3154509"/>
                <a:gd name="connsiteX12" fmla="*/ 747872 w 2709408"/>
                <a:gd name="connsiteY12" fmla="*/ 2077877 h 3154509"/>
                <a:gd name="connsiteX13" fmla="*/ 880608 w 2709408"/>
                <a:gd name="connsiteY13" fmla="*/ 2195864 h 3154509"/>
                <a:gd name="connsiteX14" fmla="*/ 954350 w 2709408"/>
                <a:gd name="connsiteY14" fmla="*/ 2328599 h 3154509"/>
                <a:gd name="connsiteX15" fmla="*/ 1013343 w 2709408"/>
                <a:gd name="connsiteY15" fmla="*/ 2417090 h 3154509"/>
                <a:gd name="connsiteX16" fmla="*/ 1042840 w 2709408"/>
                <a:gd name="connsiteY16" fmla="*/ 2461335 h 3154509"/>
                <a:gd name="connsiteX17" fmla="*/ 1087085 w 2709408"/>
                <a:gd name="connsiteY17" fmla="*/ 2490832 h 3154509"/>
                <a:gd name="connsiteX18" fmla="*/ 1116582 w 2709408"/>
                <a:gd name="connsiteY18" fmla="*/ 2535077 h 3154509"/>
                <a:gd name="connsiteX19" fmla="*/ 1205072 w 2709408"/>
                <a:gd name="connsiteY19" fmla="*/ 2608819 h 3154509"/>
                <a:gd name="connsiteX20" fmla="*/ 1234569 w 2709408"/>
                <a:gd name="connsiteY20" fmla="*/ 2653064 h 3154509"/>
                <a:gd name="connsiteX21" fmla="*/ 1323059 w 2709408"/>
                <a:gd name="connsiteY21" fmla="*/ 2682561 h 3154509"/>
                <a:gd name="connsiteX22" fmla="*/ 1396801 w 2709408"/>
                <a:gd name="connsiteY22" fmla="*/ 2756303 h 3154509"/>
                <a:gd name="connsiteX23" fmla="*/ 1485292 w 2709408"/>
                <a:gd name="connsiteY23" fmla="*/ 2844793 h 3154509"/>
                <a:gd name="connsiteX24" fmla="*/ 1529537 w 2709408"/>
                <a:gd name="connsiteY24" fmla="*/ 2889038 h 3154509"/>
                <a:gd name="connsiteX25" fmla="*/ 1618027 w 2709408"/>
                <a:gd name="connsiteY25" fmla="*/ 2933283 h 3154509"/>
                <a:gd name="connsiteX26" fmla="*/ 1691769 w 2709408"/>
                <a:gd name="connsiteY26" fmla="*/ 3021774 h 3154509"/>
                <a:gd name="connsiteX27" fmla="*/ 1736014 w 2709408"/>
                <a:gd name="connsiteY27" fmla="*/ 3066019 h 3154509"/>
                <a:gd name="connsiteX28" fmla="*/ 1868750 w 2709408"/>
                <a:gd name="connsiteY28" fmla="*/ 3125012 h 3154509"/>
                <a:gd name="connsiteX29" fmla="*/ 2016234 w 2709408"/>
                <a:gd name="connsiteY29" fmla="*/ 3154509 h 3154509"/>
                <a:gd name="connsiteX30" fmla="*/ 2414440 w 2709408"/>
                <a:gd name="connsiteY30" fmla="*/ 3139761 h 3154509"/>
                <a:gd name="connsiteX31" fmla="*/ 2517679 w 2709408"/>
                <a:gd name="connsiteY31" fmla="*/ 3125012 h 3154509"/>
                <a:gd name="connsiteX32" fmla="*/ 2635666 w 2709408"/>
                <a:gd name="connsiteY32" fmla="*/ 3110264 h 3154509"/>
                <a:gd name="connsiteX33" fmla="*/ 2679911 w 2709408"/>
                <a:gd name="connsiteY33" fmla="*/ 3095516 h 3154509"/>
                <a:gd name="connsiteX34" fmla="*/ 2694659 w 2709408"/>
                <a:gd name="connsiteY34" fmla="*/ 3051270 h 3154509"/>
                <a:gd name="connsiteX35" fmla="*/ 2709408 w 2709408"/>
                <a:gd name="connsiteY35" fmla="*/ 2977528 h 3154509"/>
                <a:gd name="connsiteX36" fmla="*/ 2694659 w 2709408"/>
                <a:gd name="connsiteY36" fmla="*/ 2815296 h 3154509"/>
                <a:gd name="connsiteX37" fmla="*/ 2650414 w 2709408"/>
                <a:gd name="connsiteY37" fmla="*/ 2682561 h 3154509"/>
                <a:gd name="connsiteX38" fmla="*/ 2620918 w 2709408"/>
                <a:gd name="connsiteY38" fmla="*/ 2594070 h 3154509"/>
                <a:gd name="connsiteX39" fmla="*/ 2606169 w 2709408"/>
                <a:gd name="connsiteY39" fmla="*/ 2549825 h 3154509"/>
                <a:gd name="connsiteX40" fmla="*/ 2576672 w 2709408"/>
                <a:gd name="connsiteY40" fmla="*/ 2505580 h 3154509"/>
                <a:gd name="connsiteX41" fmla="*/ 2532427 w 2709408"/>
                <a:gd name="connsiteY41" fmla="*/ 2417090 h 3154509"/>
                <a:gd name="connsiteX42" fmla="*/ 2517679 w 2709408"/>
                <a:gd name="connsiteY42" fmla="*/ 2372845 h 3154509"/>
                <a:gd name="connsiteX43" fmla="*/ 2473434 w 2709408"/>
                <a:gd name="connsiteY43" fmla="*/ 2328599 h 3154509"/>
                <a:gd name="connsiteX44" fmla="*/ 2443937 w 2709408"/>
                <a:gd name="connsiteY44" fmla="*/ 2284354 h 3154509"/>
                <a:gd name="connsiteX45" fmla="*/ 2399692 w 2709408"/>
                <a:gd name="connsiteY45" fmla="*/ 2240109 h 3154509"/>
                <a:gd name="connsiteX46" fmla="*/ 2370195 w 2709408"/>
                <a:gd name="connsiteY46" fmla="*/ 2195864 h 3154509"/>
                <a:gd name="connsiteX47" fmla="*/ 2237459 w 2709408"/>
                <a:gd name="connsiteY47" fmla="*/ 2107374 h 3154509"/>
                <a:gd name="connsiteX48" fmla="*/ 2193214 w 2709408"/>
                <a:gd name="connsiteY48" fmla="*/ 2077877 h 3154509"/>
                <a:gd name="connsiteX49" fmla="*/ 2163718 w 2709408"/>
                <a:gd name="connsiteY49" fmla="*/ 2033632 h 3154509"/>
                <a:gd name="connsiteX50" fmla="*/ 2119472 w 2709408"/>
                <a:gd name="connsiteY50" fmla="*/ 2018883 h 3154509"/>
                <a:gd name="connsiteX51" fmla="*/ 2075227 w 2709408"/>
                <a:gd name="connsiteY51" fmla="*/ 1989387 h 3154509"/>
                <a:gd name="connsiteX52" fmla="*/ 2030982 w 2709408"/>
                <a:gd name="connsiteY52" fmla="*/ 1974638 h 3154509"/>
                <a:gd name="connsiteX53" fmla="*/ 1942492 w 2709408"/>
                <a:gd name="connsiteY53" fmla="*/ 1915645 h 3154509"/>
                <a:gd name="connsiteX54" fmla="*/ 1898247 w 2709408"/>
                <a:gd name="connsiteY54" fmla="*/ 1886148 h 3154509"/>
                <a:gd name="connsiteX55" fmla="*/ 1824505 w 2709408"/>
                <a:gd name="connsiteY55" fmla="*/ 1797658 h 3154509"/>
                <a:gd name="connsiteX56" fmla="*/ 1721266 w 2709408"/>
                <a:gd name="connsiteY56" fmla="*/ 1679670 h 3154509"/>
                <a:gd name="connsiteX57" fmla="*/ 1677021 w 2709408"/>
                <a:gd name="connsiteY57" fmla="*/ 1591180 h 3154509"/>
                <a:gd name="connsiteX58" fmla="*/ 1647524 w 2709408"/>
                <a:gd name="connsiteY58" fmla="*/ 1502690 h 3154509"/>
                <a:gd name="connsiteX59" fmla="*/ 1618027 w 2709408"/>
                <a:gd name="connsiteY59" fmla="*/ 1414199 h 3154509"/>
                <a:gd name="connsiteX60" fmla="*/ 1529537 w 2709408"/>
                <a:gd name="connsiteY60" fmla="*/ 1281464 h 3154509"/>
                <a:gd name="connsiteX61" fmla="*/ 1426298 w 2709408"/>
                <a:gd name="connsiteY61" fmla="*/ 1163477 h 3154509"/>
                <a:gd name="connsiteX62" fmla="*/ 1337808 w 2709408"/>
                <a:gd name="connsiteY62" fmla="*/ 1015993 h 3154509"/>
                <a:gd name="connsiteX63" fmla="*/ 1308311 w 2709408"/>
                <a:gd name="connsiteY63" fmla="*/ 898006 h 3154509"/>
                <a:gd name="connsiteX64" fmla="*/ 1264066 w 2709408"/>
                <a:gd name="connsiteY64" fmla="*/ 750522 h 3154509"/>
                <a:gd name="connsiteX65" fmla="*/ 1305852 w 2709408"/>
                <a:gd name="connsiteY65" fmla="*/ 482595 h 3154509"/>
                <a:gd name="connsiteX66" fmla="*/ 1305852 w 2709408"/>
                <a:gd name="connsiteY66" fmla="*/ 25395 h 3154509"/>
                <a:gd name="connsiteX67" fmla="*/ 1229652 w 2709408"/>
                <a:gd name="connsiteY67" fmla="*/ 25394 h 3154509"/>
                <a:gd name="connsiteX68" fmla="*/ 1077252 w 2709408"/>
                <a:gd name="connsiteY68" fmla="*/ 25395 h 3154509"/>
                <a:gd name="connsiteX69" fmla="*/ 772452 w 2709408"/>
                <a:gd name="connsiteY69" fmla="*/ 25394 h 3154509"/>
                <a:gd name="connsiteX70" fmla="*/ 467652 w 2709408"/>
                <a:gd name="connsiteY70" fmla="*/ 25394 h 3154509"/>
                <a:gd name="connsiteX71" fmla="*/ 143188 w 2709408"/>
                <a:gd name="connsiteY71" fmla="*/ 27851 h 3154509"/>
                <a:gd name="connsiteX72" fmla="*/ 10452 w 2709408"/>
                <a:gd name="connsiteY72" fmla="*/ 25394 h 3154509"/>
                <a:gd name="connsiteX73" fmla="*/ 10452 w 2709408"/>
                <a:gd name="connsiteY73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688879 w 2709408"/>
                <a:gd name="connsiteY10" fmla="*/ 1959890 h 3154509"/>
                <a:gd name="connsiteX11" fmla="*/ 718376 w 2709408"/>
                <a:gd name="connsiteY11" fmla="*/ 2004135 h 3154509"/>
                <a:gd name="connsiteX12" fmla="*/ 747872 w 2709408"/>
                <a:gd name="connsiteY12" fmla="*/ 2077877 h 3154509"/>
                <a:gd name="connsiteX13" fmla="*/ 880608 w 2709408"/>
                <a:gd name="connsiteY13" fmla="*/ 2195864 h 3154509"/>
                <a:gd name="connsiteX14" fmla="*/ 954350 w 2709408"/>
                <a:gd name="connsiteY14" fmla="*/ 2328599 h 3154509"/>
                <a:gd name="connsiteX15" fmla="*/ 1013343 w 2709408"/>
                <a:gd name="connsiteY15" fmla="*/ 2417090 h 3154509"/>
                <a:gd name="connsiteX16" fmla="*/ 1042840 w 2709408"/>
                <a:gd name="connsiteY16" fmla="*/ 2461335 h 3154509"/>
                <a:gd name="connsiteX17" fmla="*/ 1087085 w 2709408"/>
                <a:gd name="connsiteY17" fmla="*/ 2490832 h 3154509"/>
                <a:gd name="connsiteX18" fmla="*/ 1116582 w 2709408"/>
                <a:gd name="connsiteY18" fmla="*/ 2535077 h 3154509"/>
                <a:gd name="connsiteX19" fmla="*/ 1205072 w 2709408"/>
                <a:gd name="connsiteY19" fmla="*/ 2608819 h 3154509"/>
                <a:gd name="connsiteX20" fmla="*/ 1234569 w 2709408"/>
                <a:gd name="connsiteY20" fmla="*/ 2653064 h 3154509"/>
                <a:gd name="connsiteX21" fmla="*/ 1323059 w 2709408"/>
                <a:gd name="connsiteY21" fmla="*/ 2682561 h 3154509"/>
                <a:gd name="connsiteX22" fmla="*/ 1396801 w 2709408"/>
                <a:gd name="connsiteY22" fmla="*/ 2756303 h 3154509"/>
                <a:gd name="connsiteX23" fmla="*/ 1485292 w 2709408"/>
                <a:gd name="connsiteY23" fmla="*/ 2844793 h 3154509"/>
                <a:gd name="connsiteX24" fmla="*/ 1529537 w 2709408"/>
                <a:gd name="connsiteY24" fmla="*/ 2889038 h 3154509"/>
                <a:gd name="connsiteX25" fmla="*/ 1618027 w 2709408"/>
                <a:gd name="connsiteY25" fmla="*/ 2933283 h 3154509"/>
                <a:gd name="connsiteX26" fmla="*/ 1691769 w 2709408"/>
                <a:gd name="connsiteY26" fmla="*/ 3021774 h 3154509"/>
                <a:gd name="connsiteX27" fmla="*/ 1736014 w 2709408"/>
                <a:gd name="connsiteY27" fmla="*/ 3066019 h 3154509"/>
                <a:gd name="connsiteX28" fmla="*/ 1868750 w 2709408"/>
                <a:gd name="connsiteY28" fmla="*/ 3125012 h 3154509"/>
                <a:gd name="connsiteX29" fmla="*/ 2016234 w 2709408"/>
                <a:gd name="connsiteY29" fmla="*/ 3154509 h 3154509"/>
                <a:gd name="connsiteX30" fmla="*/ 2414440 w 2709408"/>
                <a:gd name="connsiteY30" fmla="*/ 3139761 h 3154509"/>
                <a:gd name="connsiteX31" fmla="*/ 2517679 w 2709408"/>
                <a:gd name="connsiteY31" fmla="*/ 3125012 h 3154509"/>
                <a:gd name="connsiteX32" fmla="*/ 2635666 w 2709408"/>
                <a:gd name="connsiteY32" fmla="*/ 3110264 h 3154509"/>
                <a:gd name="connsiteX33" fmla="*/ 2679911 w 2709408"/>
                <a:gd name="connsiteY33" fmla="*/ 3095516 h 3154509"/>
                <a:gd name="connsiteX34" fmla="*/ 2694659 w 2709408"/>
                <a:gd name="connsiteY34" fmla="*/ 3051270 h 3154509"/>
                <a:gd name="connsiteX35" fmla="*/ 2709408 w 2709408"/>
                <a:gd name="connsiteY35" fmla="*/ 2977528 h 3154509"/>
                <a:gd name="connsiteX36" fmla="*/ 2694659 w 2709408"/>
                <a:gd name="connsiteY36" fmla="*/ 2815296 h 3154509"/>
                <a:gd name="connsiteX37" fmla="*/ 2650414 w 2709408"/>
                <a:gd name="connsiteY37" fmla="*/ 2682561 h 3154509"/>
                <a:gd name="connsiteX38" fmla="*/ 2620918 w 2709408"/>
                <a:gd name="connsiteY38" fmla="*/ 2594070 h 3154509"/>
                <a:gd name="connsiteX39" fmla="*/ 2606169 w 2709408"/>
                <a:gd name="connsiteY39" fmla="*/ 2549825 h 3154509"/>
                <a:gd name="connsiteX40" fmla="*/ 2576672 w 2709408"/>
                <a:gd name="connsiteY40" fmla="*/ 2505580 h 3154509"/>
                <a:gd name="connsiteX41" fmla="*/ 2532427 w 2709408"/>
                <a:gd name="connsiteY41" fmla="*/ 2417090 h 3154509"/>
                <a:gd name="connsiteX42" fmla="*/ 2517679 w 2709408"/>
                <a:gd name="connsiteY42" fmla="*/ 2372845 h 3154509"/>
                <a:gd name="connsiteX43" fmla="*/ 2473434 w 2709408"/>
                <a:gd name="connsiteY43" fmla="*/ 2328599 h 3154509"/>
                <a:gd name="connsiteX44" fmla="*/ 2443937 w 2709408"/>
                <a:gd name="connsiteY44" fmla="*/ 2284354 h 3154509"/>
                <a:gd name="connsiteX45" fmla="*/ 2399692 w 2709408"/>
                <a:gd name="connsiteY45" fmla="*/ 2240109 h 3154509"/>
                <a:gd name="connsiteX46" fmla="*/ 2370195 w 2709408"/>
                <a:gd name="connsiteY46" fmla="*/ 2195864 h 3154509"/>
                <a:gd name="connsiteX47" fmla="*/ 2237459 w 2709408"/>
                <a:gd name="connsiteY47" fmla="*/ 2107374 h 3154509"/>
                <a:gd name="connsiteX48" fmla="*/ 2193214 w 2709408"/>
                <a:gd name="connsiteY48" fmla="*/ 2077877 h 3154509"/>
                <a:gd name="connsiteX49" fmla="*/ 2163718 w 2709408"/>
                <a:gd name="connsiteY49" fmla="*/ 2033632 h 3154509"/>
                <a:gd name="connsiteX50" fmla="*/ 2119472 w 2709408"/>
                <a:gd name="connsiteY50" fmla="*/ 2018883 h 3154509"/>
                <a:gd name="connsiteX51" fmla="*/ 2075227 w 2709408"/>
                <a:gd name="connsiteY51" fmla="*/ 1989387 h 3154509"/>
                <a:gd name="connsiteX52" fmla="*/ 2030982 w 2709408"/>
                <a:gd name="connsiteY52" fmla="*/ 1974638 h 3154509"/>
                <a:gd name="connsiteX53" fmla="*/ 1942492 w 2709408"/>
                <a:gd name="connsiteY53" fmla="*/ 1915645 h 3154509"/>
                <a:gd name="connsiteX54" fmla="*/ 1898247 w 2709408"/>
                <a:gd name="connsiteY54" fmla="*/ 1886148 h 3154509"/>
                <a:gd name="connsiteX55" fmla="*/ 1824505 w 2709408"/>
                <a:gd name="connsiteY55" fmla="*/ 1797658 h 3154509"/>
                <a:gd name="connsiteX56" fmla="*/ 1721266 w 2709408"/>
                <a:gd name="connsiteY56" fmla="*/ 1679670 h 3154509"/>
                <a:gd name="connsiteX57" fmla="*/ 1677021 w 2709408"/>
                <a:gd name="connsiteY57" fmla="*/ 1591180 h 3154509"/>
                <a:gd name="connsiteX58" fmla="*/ 1647524 w 2709408"/>
                <a:gd name="connsiteY58" fmla="*/ 1502690 h 3154509"/>
                <a:gd name="connsiteX59" fmla="*/ 1529537 w 2709408"/>
                <a:gd name="connsiteY59" fmla="*/ 1281464 h 3154509"/>
                <a:gd name="connsiteX60" fmla="*/ 1426298 w 2709408"/>
                <a:gd name="connsiteY60" fmla="*/ 1163477 h 3154509"/>
                <a:gd name="connsiteX61" fmla="*/ 1337808 w 2709408"/>
                <a:gd name="connsiteY61" fmla="*/ 1015993 h 3154509"/>
                <a:gd name="connsiteX62" fmla="*/ 1308311 w 2709408"/>
                <a:gd name="connsiteY62" fmla="*/ 898006 h 3154509"/>
                <a:gd name="connsiteX63" fmla="*/ 1264066 w 2709408"/>
                <a:gd name="connsiteY63" fmla="*/ 750522 h 3154509"/>
                <a:gd name="connsiteX64" fmla="*/ 1305852 w 2709408"/>
                <a:gd name="connsiteY64" fmla="*/ 482595 h 3154509"/>
                <a:gd name="connsiteX65" fmla="*/ 1305852 w 2709408"/>
                <a:gd name="connsiteY65" fmla="*/ 25395 h 3154509"/>
                <a:gd name="connsiteX66" fmla="*/ 1229652 w 2709408"/>
                <a:gd name="connsiteY66" fmla="*/ 25394 h 3154509"/>
                <a:gd name="connsiteX67" fmla="*/ 1077252 w 2709408"/>
                <a:gd name="connsiteY67" fmla="*/ 25395 h 3154509"/>
                <a:gd name="connsiteX68" fmla="*/ 772452 w 2709408"/>
                <a:gd name="connsiteY68" fmla="*/ 25394 h 3154509"/>
                <a:gd name="connsiteX69" fmla="*/ 467652 w 2709408"/>
                <a:gd name="connsiteY69" fmla="*/ 25394 h 3154509"/>
                <a:gd name="connsiteX70" fmla="*/ 143188 w 2709408"/>
                <a:gd name="connsiteY70" fmla="*/ 27851 h 3154509"/>
                <a:gd name="connsiteX71" fmla="*/ 10452 w 2709408"/>
                <a:gd name="connsiteY71" fmla="*/ 25394 h 3154509"/>
                <a:gd name="connsiteX72" fmla="*/ 10452 w 2709408"/>
                <a:gd name="connsiteY72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688879 w 2709408"/>
                <a:gd name="connsiteY10" fmla="*/ 1959890 h 3154509"/>
                <a:gd name="connsiteX11" fmla="*/ 718376 w 2709408"/>
                <a:gd name="connsiteY11" fmla="*/ 2004135 h 3154509"/>
                <a:gd name="connsiteX12" fmla="*/ 747872 w 2709408"/>
                <a:gd name="connsiteY12" fmla="*/ 2077877 h 3154509"/>
                <a:gd name="connsiteX13" fmla="*/ 880608 w 2709408"/>
                <a:gd name="connsiteY13" fmla="*/ 2195864 h 3154509"/>
                <a:gd name="connsiteX14" fmla="*/ 954350 w 2709408"/>
                <a:gd name="connsiteY14" fmla="*/ 2328599 h 3154509"/>
                <a:gd name="connsiteX15" fmla="*/ 1013343 w 2709408"/>
                <a:gd name="connsiteY15" fmla="*/ 2417090 h 3154509"/>
                <a:gd name="connsiteX16" fmla="*/ 1042840 w 2709408"/>
                <a:gd name="connsiteY16" fmla="*/ 2461335 h 3154509"/>
                <a:gd name="connsiteX17" fmla="*/ 1087085 w 2709408"/>
                <a:gd name="connsiteY17" fmla="*/ 2490832 h 3154509"/>
                <a:gd name="connsiteX18" fmla="*/ 1116582 w 2709408"/>
                <a:gd name="connsiteY18" fmla="*/ 2535077 h 3154509"/>
                <a:gd name="connsiteX19" fmla="*/ 1205072 w 2709408"/>
                <a:gd name="connsiteY19" fmla="*/ 2608819 h 3154509"/>
                <a:gd name="connsiteX20" fmla="*/ 1234569 w 2709408"/>
                <a:gd name="connsiteY20" fmla="*/ 2653064 h 3154509"/>
                <a:gd name="connsiteX21" fmla="*/ 1323059 w 2709408"/>
                <a:gd name="connsiteY21" fmla="*/ 2682561 h 3154509"/>
                <a:gd name="connsiteX22" fmla="*/ 1396801 w 2709408"/>
                <a:gd name="connsiteY22" fmla="*/ 2756303 h 3154509"/>
                <a:gd name="connsiteX23" fmla="*/ 1485292 w 2709408"/>
                <a:gd name="connsiteY23" fmla="*/ 2844793 h 3154509"/>
                <a:gd name="connsiteX24" fmla="*/ 1529537 w 2709408"/>
                <a:gd name="connsiteY24" fmla="*/ 2889038 h 3154509"/>
                <a:gd name="connsiteX25" fmla="*/ 1618027 w 2709408"/>
                <a:gd name="connsiteY25" fmla="*/ 2933283 h 3154509"/>
                <a:gd name="connsiteX26" fmla="*/ 1691769 w 2709408"/>
                <a:gd name="connsiteY26" fmla="*/ 3021774 h 3154509"/>
                <a:gd name="connsiteX27" fmla="*/ 1736014 w 2709408"/>
                <a:gd name="connsiteY27" fmla="*/ 3066019 h 3154509"/>
                <a:gd name="connsiteX28" fmla="*/ 1868750 w 2709408"/>
                <a:gd name="connsiteY28" fmla="*/ 3125012 h 3154509"/>
                <a:gd name="connsiteX29" fmla="*/ 2016234 w 2709408"/>
                <a:gd name="connsiteY29" fmla="*/ 3154509 h 3154509"/>
                <a:gd name="connsiteX30" fmla="*/ 2414440 w 2709408"/>
                <a:gd name="connsiteY30" fmla="*/ 3139761 h 3154509"/>
                <a:gd name="connsiteX31" fmla="*/ 2517679 w 2709408"/>
                <a:gd name="connsiteY31" fmla="*/ 3125012 h 3154509"/>
                <a:gd name="connsiteX32" fmla="*/ 2635666 w 2709408"/>
                <a:gd name="connsiteY32" fmla="*/ 3110264 h 3154509"/>
                <a:gd name="connsiteX33" fmla="*/ 2679911 w 2709408"/>
                <a:gd name="connsiteY33" fmla="*/ 3095516 h 3154509"/>
                <a:gd name="connsiteX34" fmla="*/ 2694659 w 2709408"/>
                <a:gd name="connsiteY34" fmla="*/ 3051270 h 3154509"/>
                <a:gd name="connsiteX35" fmla="*/ 2709408 w 2709408"/>
                <a:gd name="connsiteY35" fmla="*/ 2977528 h 3154509"/>
                <a:gd name="connsiteX36" fmla="*/ 2694659 w 2709408"/>
                <a:gd name="connsiteY36" fmla="*/ 2815296 h 3154509"/>
                <a:gd name="connsiteX37" fmla="*/ 2650414 w 2709408"/>
                <a:gd name="connsiteY37" fmla="*/ 2682561 h 3154509"/>
                <a:gd name="connsiteX38" fmla="*/ 2620918 w 2709408"/>
                <a:gd name="connsiteY38" fmla="*/ 2594070 h 3154509"/>
                <a:gd name="connsiteX39" fmla="*/ 2606169 w 2709408"/>
                <a:gd name="connsiteY39" fmla="*/ 2549825 h 3154509"/>
                <a:gd name="connsiteX40" fmla="*/ 2576672 w 2709408"/>
                <a:gd name="connsiteY40" fmla="*/ 2505580 h 3154509"/>
                <a:gd name="connsiteX41" fmla="*/ 2532427 w 2709408"/>
                <a:gd name="connsiteY41" fmla="*/ 2417090 h 3154509"/>
                <a:gd name="connsiteX42" fmla="*/ 2517679 w 2709408"/>
                <a:gd name="connsiteY42" fmla="*/ 2372845 h 3154509"/>
                <a:gd name="connsiteX43" fmla="*/ 2473434 w 2709408"/>
                <a:gd name="connsiteY43" fmla="*/ 2328599 h 3154509"/>
                <a:gd name="connsiteX44" fmla="*/ 2443937 w 2709408"/>
                <a:gd name="connsiteY44" fmla="*/ 2284354 h 3154509"/>
                <a:gd name="connsiteX45" fmla="*/ 2399692 w 2709408"/>
                <a:gd name="connsiteY45" fmla="*/ 2240109 h 3154509"/>
                <a:gd name="connsiteX46" fmla="*/ 2370195 w 2709408"/>
                <a:gd name="connsiteY46" fmla="*/ 2195864 h 3154509"/>
                <a:gd name="connsiteX47" fmla="*/ 2237459 w 2709408"/>
                <a:gd name="connsiteY47" fmla="*/ 2107374 h 3154509"/>
                <a:gd name="connsiteX48" fmla="*/ 2193214 w 2709408"/>
                <a:gd name="connsiteY48" fmla="*/ 2077877 h 3154509"/>
                <a:gd name="connsiteX49" fmla="*/ 2163718 w 2709408"/>
                <a:gd name="connsiteY49" fmla="*/ 2033632 h 3154509"/>
                <a:gd name="connsiteX50" fmla="*/ 2119472 w 2709408"/>
                <a:gd name="connsiteY50" fmla="*/ 2018883 h 3154509"/>
                <a:gd name="connsiteX51" fmla="*/ 2075227 w 2709408"/>
                <a:gd name="connsiteY51" fmla="*/ 1989387 h 3154509"/>
                <a:gd name="connsiteX52" fmla="*/ 2030982 w 2709408"/>
                <a:gd name="connsiteY52" fmla="*/ 1974638 h 3154509"/>
                <a:gd name="connsiteX53" fmla="*/ 1942492 w 2709408"/>
                <a:gd name="connsiteY53" fmla="*/ 1915645 h 3154509"/>
                <a:gd name="connsiteX54" fmla="*/ 1898247 w 2709408"/>
                <a:gd name="connsiteY54" fmla="*/ 1886148 h 3154509"/>
                <a:gd name="connsiteX55" fmla="*/ 1824505 w 2709408"/>
                <a:gd name="connsiteY55" fmla="*/ 1797658 h 3154509"/>
                <a:gd name="connsiteX56" fmla="*/ 1721266 w 2709408"/>
                <a:gd name="connsiteY56" fmla="*/ 1679670 h 3154509"/>
                <a:gd name="connsiteX57" fmla="*/ 1677021 w 2709408"/>
                <a:gd name="connsiteY57" fmla="*/ 1591180 h 3154509"/>
                <a:gd name="connsiteX58" fmla="*/ 1647524 w 2709408"/>
                <a:gd name="connsiteY58" fmla="*/ 1502690 h 3154509"/>
                <a:gd name="connsiteX59" fmla="*/ 1426298 w 2709408"/>
                <a:gd name="connsiteY59" fmla="*/ 1163477 h 3154509"/>
                <a:gd name="connsiteX60" fmla="*/ 1337808 w 2709408"/>
                <a:gd name="connsiteY60" fmla="*/ 1015993 h 3154509"/>
                <a:gd name="connsiteX61" fmla="*/ 1308311 w 2709408"/>
                <a:gd name="connsiteY61" fmla="*/ 898006 h 3154509"/>
                <a:gd name="connsiteX62" fmla="*/ 1264066 w 2709408"/>
                <a:gd name="connsiteY62" fmla="*/ 750522 h 3154509"/>
                <a:gd name="connsiteX63" fmla="*/ 1305852 w 2709408"/>
                <a:gd name="connsiteY63" fmla="*/ 482595 h 3154509"/>
                <a:gd name="connsiteX64" fmla="*/ 1305852 w 2709408"/>
                <a:gd name="connsiteY64" fmla="*/ 25395 h 3154509"/>
                <a:gd name="connsiteX65" fmla="*/ 1229652 w 2709408"/>
                <a:gd name="connsiteY65" fmla="*/ 25394 h 3154509"/>
                <a:gd name="connsiteX66" fmla="*/ 1077252 w 2709408"/>
                <a:gd name="connsiteY66" fmla="*/ 25395 h 3154509"/>
                <a:gd name="connsiteX67" fmla="*/ 772452 w 2709408"/>
                <a:gd name="connsiteY67" fmla="*/ 25394 h 3154509"/>
                <a:gd name="connsiteX68" fmla="*/ 467652 w 2709408"/>
                <a:gd name="connsiteY68" fmla="*/ 25394 h 3154509"/>
                <a:gd name="connsiteX69" fmla="*/ 143188 w 2709408"/>
                <a:gd name="connsiteY69" fmla="*/ 27851 h 3154509"/>
                <a:gd name="connsiteX70" fmla="*/ 10452 w 2709408"/>
                <a:gd name="connsiteY70" fmla="*/ 25394 h 3154509"/>
                <a:gd name="connsiteX71" fmla="*/ 10452 w 2709408"/>
                <a:gd name="connsiteY71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688879 w 2709408"/>
                <a:gd name="connsiteY10" fmla="*/ 1959890 h 3154509"/>
                <a:gd name="connsiteX11" fmla="*/ 718376 w 2709408"/>
                <a:gd name="connsiteY11" fmla="*/ 2004135 h 3154509"/>
                <a:gd name="connsiteX12" fmla="*/ 747872 w 2709408"/>
                <a:gd name="connsiteY12" fmla="*/ 2077877 h 3154509"/>
                <a:gd name="connsiteX13" fmla="*/ 880608 w 2709408"/>
                <a:gd name="connsiteY13" fmla="*/ 2195864 h 3154509"/>
                <a:gd name="connsiteX14" fmla="*/ 954350 w 2709408"/>
                <a:gd name="connsiteY14" fmla="*/ 2328599 h 3154509"/>
                <a:gd name="connsiteX15" fmla="*/ 1013343 w 2709408"/>
                <a:gd name="connsiteY15" fmla="*/ 2417090 h 3154509"/>
                <a:gd name="connsiteX16" fmla="*/ 1042840 w 2709408"/>
                <a:gd name="connsiteY16" fmla="*/ 2461335 h 3154509"/>
                <a:gd name="connsiteX17" fmla="*/ 1087085 w 2709408"/>
                <a:gd name="connsiteY17" fmla="*/ 2490832 h 3154509"/>
                <a:gd name="connsiteX18" fmla="*/ 1116582 w 2709408"/>
                <a:gd name="connsiteY18" fmla="*/ 2535077 h 3154509"/>
                <a:gd name="connsiteX19" fmla="*/ 1205072 w 2709408"/>
                <a:gd name="connsiteY19" fmla="*/ 2608819 h 3154509"/>
                <a:gd name="connsiteX20" fmla="*/ 1234569 w 2709408"/>
                <a:gd name="connsiteY20" fmla="*/ 2653064 h 3154509"/>
                <a:gd name="connsiteX21" fmla="*/ 1323059 w 2709408"/>
                <a:gd name="connsiteY21" fmla="*/ 2682561 h 3154509"/>
                <a:gd name="connsiteX22" fmla="*/ 1396801 w 2709408"/>
                <a:gd name="connsiteY22" fmla="*/ 2756303 h 3154509"/>
                <a:gd name="connsiteX23" fmla="*/ 1485292 w 2709408"/>
                <a:gd name="connsiteY23" fmla="*/ 2844793 h 3154509"/>
                <a:gd name="connsiteX24" fmla="*/ 1529537 w 2709408"/>
                <a:gd name="connsiteY24" fmla="*/ 2889038 h 3154509"/>
                <a:gd name="connsiteX25" fmla="*/ 1618027 w 2709408"/>
                <a:gd name="connsiteY25" fmla="*/ 2933283 h 3154509"/>
                <a:gd name="connsiteX26" fmla="*/ 1691769 w 2709408"/>
                <a:gd name="connsiteY26" fmla="*/ 3021774 h 3154509"/>
                <a:gd name="connsiteX27" fmla="*/ 1736014 w 2709408"/>
                <a:gd name="connsiteY27" fmla="*/ 3066019 h 3154509"/>
                <a:gd name="connsiteX28" fmla="*/ 1868750 w 2709408"/>
                <a:gd name="connsiteY28" fmla="*/ 3125012 h 3154509"/>
                <a:gd name="connsiteX29" fmla="*/ 2016234 w 2709408"/>
                <a:gd name="connsiteY29" fmla="*/ 3154509 h 3154509"/>
                <a:gd name="connsiteX30" fmla="*/ 2414440 w 2709408"/>
                <a:gd name="connsiteY30" fmla="*/ 3139761 h 3154509"/>
                <a:gd name="connsiteX31" fmla="*/ 2517679 w 2709408"/>
                <a:gd name="connsiteY31" fmla="*/ 3125012 h 3154509"/>
                <a:gd name="connsiteX32" fmla="*/ 2635666 w 2709408"/>
                <a:gd name="connsiteY32" fmla="*/ 3110264 h 3154509"/>
                <a:gd name="connsiteX33" fmla="*/ 2679911 w 2709408"/>
                <a:gd name="connsiteY33" fmla="*/ 3095516 h 3154509"/>
                <a:gd name="connsiteX34" fmla="*/ 2694659 w 2709408"/>
                <a:gd name="connsiteY34" fmla="*/ 3051270 h 3154509"/>
                <a:gd name="connsiteX35" fmla="*/ 2709408 w 2709408"/>
                <a:gd name="connsiteY35" fmla="*/ 2977528 h 3154509"/>
                <a:gd name="connsiteX36" fmla="*/ 2694659 w 2709408"/>
                <a:gd name="connsiteY36" fmla="*/ 2815296 h 3154509"/>
                <a:gd name="connsiteX37" fmla="*/ 2650414 w 2709408"/>
                <a:gd name="connsiteY37" fmla="*/ 2682561 h 3154509"/>
                <a:gd name="connsiteX38" fmla="*/ 2620918 w 2709408"/>
                <a:gd name="connsiteY38" fmla="*/ 2594070 h 3154509"/>
                <a:gd name="connsiteX39" fmla="*/ 2606169 w 2709408"/>
                <a:gd name="connsiteY39" fmla="*/ 2549825 h 3154509"/>
                <a:gd name="connsiteX40" fmla="*/ 2576672 w 2709408"/>
                <a:gd name="connsiteY40" fmla="*/ 2505580 h 3154509"/>
                <a:gd name="connsiteX41" fmla="*/ 2532427 w 2709408"/>
                <a:gd name="connsiteY41" fmla="*/ 2417090 h 3154509"/>
                <a:gd name="connsiteX42" fmla="*/ 2517679 w 2709408"/>
                <a:gd name="connsiteY42" fmla="*/ 2372845 h 3154509"/>
                <a:gd name="connsiteX43" fmla="*/ 2473434 w 2709408"/>
                <a:gd name="connsiteY43" fmla="*/ 2328599 h 3154509"/>
                <a:gd name="connsiteX44" fmla="*/ 2443937 w 2709408"/>
                <a:gd name="connsiteY44" fmla="*/ 2284354 h 3154509"/>
                <a:gd name="connsiteX45" fmla="*/ 2399692 w 2709408"/>
                <a:gd name="connsiteY45" fmla="*/ 2240109 h 3154509"/>
                <a:gd name="connsiteX46" fmla="*/ 2370195 w 2709408"/>
                <a:gd name="connsiteY46" fmla="*/ 2195864 h 3154509"/>
                <a:gd name="connsiteX47" fmla="*/ 2237459 w 2709408"/>
                <a:gd name="connsiteY47" fmla="*/ 2107374 h 3154509"/>
                <a:gd name="connsiteX48" fmla="*/ 2193214 w 2709408"/>
                <a:gd name="connsiteY48" fmla="*/ 2077877 h 3154509"/>
                <a:gd name="connsiteX49" fmla="*/ 2163718 w 2709408"/>
                <a:gd name="connsiteY49" fmla="*/ 2033632 h 3154509"/>
                <a:gd name="connsiteX50" fmla="*/ 2119472 w 2709408"/>
                <a:gd name="connsiteY50" fmla="*/ 2018883 h 3154509"/>
                <a:gd name="connsiteX51" fmla="*/ 2075227 w 2709408"/>
                <a:gd name="connsiteY51" fmla="*/ 1989387 h 3154509"/>
                <a:gd name="connsiteX52" fmla="*/ 2030982 w 2709408"/>
                <a:gd name="connsiteY52" fmla="*/ 1974638 h 3154509"/>
                <a:gd name="connsiteX53" fmla="*/ 1942492 w 2709408"/>
                <a:gd name="connsiteY53" fmla="*/ 1915645 h 3154509"/>
                <a:gd name="connsiteX54" fmla="*/ 1898247 w 2709408"/>
                <a:gd name="connsiteY54" fmla="*/ 1886148 h 3154509"/>
                <a:gd name="connsiteX55" fmla="*/ 1824505 w 2709408"/>
                <a:gd name="connsiteY55" fmla="*/ 1797658 h 3154509"/>
                <a:gd name="connsiteX56" fmla="*/ 1677021 w 2709408"/>
                <a:gd name="connsiteY56" fmla="*/ 1591180 h 3154509"/>
                <a:gd name="connsiteX57" fmla="*/ 1647524 w 2709408"/>
                <a:gd name="connsiteY57" fmla="*/ 1502690 h 3154509"/>
                <a:gd name="connsiteX58" fmla="*/ 1426298 w 2709408"/>
                <a:gd name="connsiteY58" fmla="*/ 1163477 h 3154509"/>
                <a:gd name="connsiteX59" fmla="*/ 1337808 w 2709408"/>
                <a:gd name="connsiteY59" fmla="*/ 1015993 h 3154509"/>
                <a:gd name="connsiteX60" fmla="*/ 1308311 w 2709408"/>
                <a:gd name="connsiteY60" fmla="*/ 898006 h 3154509"/>
                <a:gd name="connsiteX61" fmla="*/ 1264066 w 2709408"/>
                <a:gd name="connsiteY61" fmla="*/ 750522 h 3154509"/>
                <a:gd name="connsiteX62" fmla="*/ 1305852 w 2709408"/>
                <a:gd name="connsiteY62" fmla="*/ 482595 h 3154509"/>
                <a:gd name="connsiteX63" fmla="*/ 1305852 w 2709408"/>
                <a:gd name="connsiteY63" fmla="*/ 25395 h 3154509"/>
                <a:gd name="connsiteX64" fmla="*/ 1229652 w 2709408"/>
                <a:gd name="connsiteY64" fmla="*/ 25394 h 3154509"/>
                <a:gd name="connsiteX65" fmla="*/ 1077252 w 2709408"/>
                <a:gd name="connsiteY65" fmla="*/ 25395 h 3154509"/>
                <a:gd name="connsiteX66" fmla="*/ 772452 w 2709408"/>
                <a:gd name="connsiteY66" fmla="*/ 25394 h 3154509"/>
                <a:gd name="connsiteX67" fmla="*/ 467652 w 2709408"/>
                <a:gd name="connsiteY67" fmla="*/ 25394 h 3154509"/>
                <a:gd name="connsiteX68" fmla="*/ 143188 w 2709408"/>
                <a:gd name="connsiteY68" fmla="*/ 27851 h 3154509"/>
                <a:gd name="connsiteX69" fmla="*/ 10452 w 2709408"/>
                <a:gd name="connsiteY69" fmla="*/ 25394 h 3154509"/>
                <a:gd name="connsiteX70" fmla="*/ 10452 w 2709408"/>
                <a:gd name="connsiteY70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688879 w 2709408"/>
                <a:gd name="connsiteY10" fmla="*/ 1959890 h 3154509"/>
                <a:gd name="connsiteX11" fmla="*/ 718376 w 2709408"/>
                <a:gd name="connsiteY11" fmla="*/ 2004135 h 3154509"/>
                <a:gd name="connsiteX12" fmla="*/ 747872 w 2709408"/>
                <a:gd name="connsiteY12" fmla="*/ 2077877 h 3154509"/>
                <a:gd name="connsiteX13" fmla="*/ 880608 w 2709408"/>
                <a:gd name="connsiteY13" fmla="*/ 2195864 h 3154509"/>
                <a:gd name="connsiteX14" fmla="*/ 954350 w 2709408"/>
                <a:gd name="connsiteY14" fmla="*/ 2328599 h 3154509"/>
                <a:gd name="connsiteX15" fmla="*/ 1013343 w 2709408"/>
                <a:gd name="connsiteY15" fmla="*/ 2417090 h 3154509"/>
                <a:gd name="connsiteX16" fmla="*/ 1042840 w 2709408"/>
                <a:gd name="connsiteY16" fmla="*/ 2461335 h 3154509"/>
                <a:gd name="connsiteX17" fmla="*/ 1087085 w 2709408"/>
                <a:gd name="connsiteY17" fmla="*/ 2490832 h 3154509"/>
                <a:gd name="connsiteX18" fmla="*/ 1116582 w 2709408"/>
                <a:gd name="connsiteY18" fmla="*/ 2535077 h 3154509"/>
                <a:gd name="connsiteX19" fmla="*/ 1205072 w 2709408"/>
                <a:gd name="connsiteY19" fmla="*/ 2608819 h 3154509"/>
                <a:gd name="connsiteX20" fmla="*/ 1234569 w 2709408"/>
                <a:gd name="connsiteY20" fmla="*/ 2653064 h 3154509"/>
                <a:gd name="connsiteX21" fmla="*/ 1323059 w 2709408"/>
                <a:gd name="connsiteY21" fmla="*/ 2682561 h 3154509"/>
                <a:gd name="connsiteX22" fmla="*/ 1396801 w 2709408"/>
                <a:gd name="connsiteY22" fmla="*/ 2756303 h 3154509"/>
                <a:gd name="connsiteX23" fmla="*/ 1485292 w 2709408"/>
                <a:gd name="connsiteY23" fmla="*/ 2844793 h 3154509"/>
                <a:gd name="connsiteX24" fmla="*/ 1529537 w 2709408"/>
                <a:gd name="connsiteY24" fmla="*/ 2889038 h 3154509"/>
                <a:gd name="connsiteX25" fmla="*/ 1618027 w 2709408"/>
                <a:gd name="connsiteY25" fmla="*/ 2933283 h 3154509"/>
                <a:gd name="connsiteX26" fmla="*/ 1691769 w 2709408"/>
                <a:gd name="connsiteY26" fmla="*/ 3021774 h 3154509"/>
                <a:gd name="connsiteX27" fmla="*/ 1736014 w 2709408"/>
                <a:gd name="connsiteY27" fmla="*/ 3066019 h 3154509"/>
                <a:gd name="connsiteX28" fmla="*/ 1868750 w 2709408"/>
                <a:gd name="connsiteY28" fmla="*/ 3125012 h 3154509"/>
                <a:gd name="connsiteX29" fmla="*/ 2016234 w 2709408"/>
                <a:gd name="connsiteY29" fmla="*/ 3154509 h 3154509"/>
                <a:gd name="connsiteX30" fmla="*/ 2414440 w 2709408"/>
                <a:gd name="connsiteY30" fmla="*/ 3139761 h 3154509"/>
                <a:gd name="connsiteX31" fmla="*/ 2517679 w 2709408"/>
                <a:gd name="connsiteY31" fmla="*/ 3125012 h 3154509"/>
                <a:gd name="connsiteX32" fmla="*/ 2635666 w 2709408"/>
                <a:gd name="connsiteY32" fmla="*/ 3110264 h 3154509"/>
                <a:gd name="connsiteX33" fmla="*/ 2679911 w 2709408"/>
                <a:gd name="connsiteY33" fmla="*/ 3095516 h 3154509"/>
                <a:gd name="connsiteX34" fmla="*/ 2694659 w 2709408"/>
                <a:gd name="connsiteY34" fmla="*/ 3051270 h 3154509"/>
                <a:gd name="connsiteX35" fmla="*/ 2709408 w 2709408"/>
                <a:gd name="connsiteY35" fmla="*/ 2977528 h 3154509"/>
                <a:gd name="connsiteX36" fmla="*/ 2694659 w 2709408"/>
                <a:gd name="connsiteY36" fmla="*/ 2815296 h 3154509"/>
                <a:gd name="connsiteX37" fmla="*/ 2650414 w 2709408"/>
                <a:gd name="connsiteY37" fmla="*/ 2682561 h 3154509"/>
                <a:gd name="connsiteX38" fmla="*/ 2620918 w 2709408"/>
                <a:gd name="connsiteY38" fmla="*/ 2594070 h 3154509"/>
                <a:gd name="connsiteX39" fmla="*/ 2606169 w 2709408"/>
                <a:gd name="connsiteY39" fmla="*/ 2549825 h 3154509"/>
                <a:gd name="connsiteX40" fmla="*/ 2576672 w 2709408"/>
                <a:gd name="connsiteY40" fmla="*/ 2505580 h 3154509"/>
                <a:gd name="connsiteX41" fmla="*/ 2532427 w 2709408"/>
                <a:gd name="connsiteY41" fmla="*/ 2417090 h 3154509"/>
                <a:gd name="connsiteX42" fmla="*/ 2517679 w 2709408"/>
                <a:gd name="connsiteY42" fmla="*/ 2372845 h 3154509"/>
                <a:gd name="connsiteX43" fmla="*/ 2473434 w 2709408"/>
                <a:gd name="connsiteY43" fmla="*/ 2328599 h 3154509"/>
                <a:gd name="connsiteX44" fmla="*/ 2443937 w 2709408"/>
                <a:gd name="connsiteY44" fmla="*/ 2284354 h 3154509"/>
                <a:gd name="connsiteX45" fmla="*/ 2399692 w 2709408"/>
                <a:gd name="connsiteY45" fmla="*/ 2240109 h 3154509"/>
                <a:gd name="connsiteX46" fmla="*/ 2370195 w 2709408"/>
                <a:gd name="connsiteY46" fmla="*/ 2195864 h 3154509"/>
                <a:gd name="connsiteX47" fmla="*/ 2237459 w 2709408"/>
                <a:gd name="connsiteY47" fmla="*/ 2107374 h 3154509"/>
                <a:gd name="connsiteX48" fmla="*/ 2193214 w 2709408"/>
                <a:gd name="connsiteY48" fmla="*/ 2077877 h 3154509"/>
                <a:gd name="connsiteX49" fmla="*/ 2163718 w 2709408"/>
                <a:gd name="connsiteY49" fmla="*/ 2033632 h 3154509"/>
                <a:gd name="connsiteX50" fmla="*/ 2119472 w 2709408"/>
                <a:gd name="connsiteY50" fmla="*/ 2018883 h 3154509"/>
                <a:gd name="connsiteX51" fmla="*/ 2075227 w 2709408"/>
                <a:gd name="connsiteY51" fmla="*/ 1989387 h 3154509"/>
                <a:gd name="connsiteX52" fmla="*/ 2030982 w 2709408"/>
                <a:gd name="connsiteY52" fmla="*/ 1974638 h 3154509"/>
                <a:gd name="connsiteX53" fmla="*/ 1942492 w 2709408"/>
                <a:gd name="connsiteY53" fmla="*/ 1915645 h 3154509"/>
                <a:gd name="connsiteX54" fmla="*/ 1898247 w 2709408"/>
                <a:gd name="connsiteY54" fmla="*/ 1886148 h 3154509"/>
                <a:gd name="connsiteX55" fmla="*/ 1824505 w 2709408"/>
                <a:gd name="connsiteY55" fmla="*/ 1797658 h 3154509"/>
                <a:gd name="connsiteX56" fmla="*/ 1647524 w 2709408"/>
                <a:gd name="connsiteY56" fmla="*/ 1502690 h 3154509"/>
                <a:gd name="connsiteX57" fmla="*/ 1426298 w 2709408"/>
                <a:gd name="connsiteY57" fmla="*/ 1163477 h 3154509"/>
                <a:gd name="connsiteX58" fmla="*/ 1337808 w 2709408"/>
                <a:gd name="connsiteY58" fmla="*/ 1015993 h 3154509"/>
                <a:gd name="connsiteX59" fmla="*/ 1308311 w 2709408"/>
                <a:gd name="connsiteY59" fmla="*/ 898006 h 3154509"/>
                <a:gd name="connsiteX60" fmla="*/ 1264066 w 2709408"/>
                <a:gd name="connsiteY60" fmla="*/ 750522 h 3154509"/>
                <a:gd name="connsiteX61" fmla="*/ 1305852 w 2709408"/>
                <a:gd name="connsiteY61" fmla="*/ 482595 h 3154509"/>
                <a:gd name="connsiteX62" fmla="*/ 1305852 w 2709408"/>
                <a:gd name="connsiteY62" fmla="*/ 25395 h 3154509"/>
                <a:gd name="connsiteX63" fmla="*/ 1229652 w 2709408"/>
                <a:gd name="connsiteY63" fmla="*/ 25394 h 3154509"/>
                <a:gd name="connsiteX64" fmla="*/ 1077252 w 2709408"/>
                <a:gd name="connsiteY64" fmla="*/ 25395 h 3154509"/>
                <a:gd name="connsiteX65" fmla="*/ 772452 w 2709408"/>
                <a:gd name="connsiteY65" fmla="*/ 25394 h 3154509"/>
                <a:gd name="connsiteX66" fmla="*/ 467652 w 2709408"/>
                <a:gd name="connsiteY66" fmla="*/ 25394 h 3154509"/>
                <a:gd name="connsiteX67" fmla="*/ 143188 w 2709408"/>
                <a:gd name="connsiteY67" fmla="*/ 27851 h 3154509"/>
                <a:gd name="connsiteX68" fmla="*/ 10452 w 2709408"/>
                <a:gd name="connsiteY68" fmla="*/ 25394 h 3154509"/>
                <a:gd name="connsiteX69" fmla="*/ 10452 w 2709408"/>
                <a:gd name="connsiteY69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688879 w 2709408"/>
                <a:gd name="connsiteY10" fmla="*/ 1959890 h 3154509"/>
                <a:gd name="connsiteX11" fmla="*/ 718376 w 2709408"/>
                <a:gd name="connsiteY11" fmla="*/ 2004135 h 3154509"/>
                <a:gd name="connsiteX12" fmla="*/ 747872 w 2709408"/>
                <a:gd name="connsiteY12" fmla="*/ 2077877 h 3154509"/>
                <a:gd name="connsiteX13" fmla="*/ 880608 w 2709408"/>
                <a:gd name="connsiteY13" fmla="*/ 2195864 h 3154509"/>
                <a:gd name="connsiteX14" fmla="*/ 954350 w 2709408"/>
                <a:gd name="connsiteY14" fmla="*/ 2328599 h 3154509"/>
                <a:gd name="connsiteX15" fmla="*/ 1013343 w 2709408"/>
                <a:gd name="connsiteY15" fmla="*/ 2417090 h 3154509"/>
                <a:gd name="connsiteX16" fmla="*/ 1042840 w 2709408"/>
                <a:gd name="connsiteY16" fmla="*/ 2461335 h 3154509"/>
                <a:gd name="connsiteX17" fmla="*/ 1087085 w 2709408"/>
                <a:gd name="connsiteY17" fmla="*/ 2490832 h 3154509"/>
                <a:gd name="connsiteX18" fmla="*/ 1116582 w 2709408"/>
                <a:gd name="connsiteY18" fmla="*/ 2535077 h 3154509"/>
                <a:gd name="connsiteX19" fmla="*/ 1205072 w 2709408"/>
                <a:gd name="connsiteY19" fmla="*/ 2608819 h 3154509"/>
                <a:gd name="connsiteX20" fmla="*/ 1234569 w 2709408"/>
                <a:gd name="connsiteY20" fmla="*/ 2653064 h 3154509"/>
                <a:gd name="connsiteX21" fmla="*/ 1323059 w 2709408"/>
                <a:gd name="connsiteY21" fmla="*/ 2682561 h 3154509"/>
                <a:gd name="connsiteX22" fmla="*/ 1396801 w 2709408"/>
                <a:gd name="connsiteY22" fmla="*/ 2756303 h 3154509"/>
                <a:gd name="connsiteX23" fmla="*/ 1485292 w 2709408"/>
                <a:gd name="connsiteY23" fmla="*/ 2844793 h 3154509"/>
                <a:gd name="connsiteX24" fmla="*/ 1529537 w 2709408"/>
                <a:gd name="connsiteY24" fmla="*/ 2889038 h 3154509"/>
                <a:gd name="connsiteX25" fmla="*/ 1618027 w 2709408"/>
                <a:gd name="connsiteY25" fmla="*/ 2933283 h 3154509"/>
                <a:gd name="connsiteX26" fmla="*/ 1691769 w 2709408"/>
                <a:gd name="connsiteY26" fmla="*/ 3021774 h 3154509"/>
                <a:gd name="connsiteX27" fmla="*/ 1736014 w 2709408"/>
                <a:gd name="connsiteY27" fmla="*/ 3066019 h 3154509"/>
                <a:gd name="connsiteX28" fmla="*/ 1868750 w 2709408"/>
                <a:gd name="connsiteY28" fmla="*/ 3125012 h 3154509"/>
                <a:gd name="connsiteX29" fmla="*/ 2016234 w 2709408"/>
                <a:gd name="connsiteY29" fmla="*/ 3154509 h 3154509"/>
                <a:gd name="connsiteX30" fmla="*/ 2414440 w 2709408"/>
                <a:gd name="connsiteY30" fmla="*/ 3139761 h 3154509"/>
                <a:gd name="connsiteX31" fmla="*/ 2517679 w 2709408"/>
                <a:gd name="connsiteY31" fmla="*/ 3125012 h 3154509"/>
                <a:gd name="connsiteX32" fmla="*/ 2635666 w 2709408"/>
                <a:gd name="connsiteY32" fmla="*/ 3110264 h 3154509"/>
                <a:gd name="connsiteX33" fmla="*/ 2679911 w 2709408"/>
                <a:gd name="connsiteY33" fmla="*/ 3095516 h 3154509"/>
                <a:gd name="connsiteX34" fmla="*/ 2694659 w 2709408"/>
                <a:gd name="connsiteY34" fmla="*/ 3051270 h 3154509"/>
                <a:gd name="connsiteX35" fmla="*/ 2709408 w 2709408"/>
                <a:gd name="connsiteY35" fmla="*/ 2977528 h 3154509"/>
                <a:gd name="connsiteX36" fmla="*/ 2694659 w 2709408"/>
                <a:gd name="connsiteY36" fmla="*/ 2815296 h 3154509"/>
                <a:gd name="connsiteX37" fmla="*/ 2650414 w 2709408"/>
                <a:gd name="connsiteY37" fmla="*/ 2682561 h 3154509"/>
                <a:gd name="connsiteX38" fmla="*/ 2620918 w 2709408"/>
                <a:gd name="connsiteY38" fmla="*/ 2594070 h 3154509"/>
                <a:gd name="connsiteX39" fmla="*/ 2606169 w 2709408"/>
                <a:gd name="connsiteY39" fmla="*/ 2549825 h 3154509"/>
                <a:gd name="connsiteX40" fmla="*/ 2576672 w 2709408"/>
                <a:gd name="connsiteY40" fmla="*/ 2505580 h 3154509"/>
                <a:gd name="connsiteX41" fmla="*/ 2532427 w 2709408"/>
                <a:gd name="connsiteY41" fmla="*/ 2417090 h 3154509"/>
                <a:gd name="connsiteX42" fmla="*/ 2517679 w 2709408"/>
                <a:gd name="connsiteY42" fmla="*/ 2372845 h 3154509"/>
                <a:gd name="connsiteX43" fmla="*/ 2473434 w 2709408"/>
                <a:gd name="connsiteY43" fmla="*/ 2328599 h 3154509"/>
                <a:gd name="connsiteX44" fmla="*/ 2443937 w 2709408"/>
                <a:gd name="connsiteY44" fmla="*/ 2284354 h 3154509"/>
                <a:gd name="connsiteX45" fmla="*/ 2399692 w 2709408"/>
                <a:gd name="connsiteY45" fmla="*/ 2240109 h 3154509"/>
                <a:gd name="connsiteX46" fmla="*/ 2370195 w 2709408"/>
                <a:gd name="connsiteY46" fmla="*/ 2195864 h 3154509"/>
                <a:gd name="connsiteX47" fmla="*/ 2237459 w 2709408"/>
                <a:gd name="connsiteY47" fmla="*/ 2107374 h 3154509"/>
                <a:gd name="connsiteX48" fmla="*/ 2193214 w 2709408"/>
                <a:gd name="connsiteY48" fmla="*/ 2077877 h 3154509"/>
                <a:gd name="connsiteX49" fmla="*/ 2163718 w 2709408"/>
                <a:gd name="connsiteY49" fmla="*/ 2033632 h 3154509"/>
                <a:gd name="connsiteX50" fmla="*/ 2119472 w 2709408"/>
                <a:gd name="connsiteY50" fmla="*/ 2018883 h 3154509"/>
                <a:gd name="connsiteX51" fmla="*/ 2075227 w 2709408"/>
                <a:gd name="connsiteY51" fmla="*/ 1989387 h 3154509"/>
                <a:gd name="connsiteX52" fmla="*/ 2030982 w 2709408"/>
                <a:gd name="connsiteY52" fmla="*/ 1974638 h 3154509"/>
                <a:gd name="connsiteX53" fmla="*/ 1942492 w 2709408"/>
                <a:gd name="connsiteY53" fmla="*/ 1915645 h 3154509"/>
                <a:gd name="connsiteX54" fmla="*/ 1824505 w 2709408"/>
                <a:gd name="connsiteY54" fmla="*/ 1797658 h 3154509"/>
                <a:gd name="connsiteX55" fmla="*/ 1647524 w 2709408"/>
                <a:gd name="connsiteY55" fmla="*/ 1502690 h 3154509"/>
                <a:gd name="connsiteX56" fmla="*/ 1426298 w 2709408"/>
                <a:gd name="connsiteY56" fmla="*/ 1163477 h 3154509"/>
                <a:gd name="connsiteX57" fmla="*/ 1337808 w 2709408"/>
                <a:gd name="connsiteY57" fmla="*/ 1015993 h 3154509"/>
                <a:gd name="connsiteX58" fmla="*/ 1308311 w 2709408"/>
                <a:gd name="connsiteY58" fmla="*/ 898006 h 3154509"/>
                <a:gd name="connsiteX59" fmla="*/ 1264066 w 2709408"/>
                <a:gd name="connsiteY59" fmla="*/ 750522 h 3154509"/>
                <a:gd name="connsiteX60" fmla="*/ 1305852 w 2709408"/>
                <a:gd name="connsiteY60" fmla="*/ 482595 h 3154509"/>
                <a:gd name="connsiteX61" fmla="*/ 1305852 w 2709408"/>
                <a:gd name="connsiteY61" fmla="*/ 25395 h 3154509"/>
                <a:gd name="connsiteX62" fmla="*/ 1229652 w 2709408"/>
                <a:gd name="connsiteY62" fmla="*/ 25394 h 3154509"/>
                <a:gd name="connsiteX63" fmla="*/ 1077252 w 2709408"/>
                <a:gd name="connsiteY63" fmla="*/ 25395 h 3154509"/>
                <a:gd name="connsiteX64" fmla="*/ 772452 w 2709408"/>
                <a:gd name="connsiteY64" fmla="*/ 25394 h 3154509"/>
                <a:gd name="connsiteX65" fmla="*/ 467652 w 2709408"/>
                <a:gd name="connsiteY65" fmla="*/ 25394 h 3154509"/>
                <a:gd name="connsiteX66" fmla="*/ 143188 w 2709408"/>
                <a:gd name="connsiteY66" fmla="*/ 27851 h 3154509"/>
                <a:gd name="connsiteX67" fmla="*/ 10452 w 2709408"/>
                <a:gd name="connsiteY67" fmla="*/ 25394 h 3154509"/>
                <a:gd name="connsiteX68" fmla="*/ 10452 w 2709408"/>
                <a:gd name="connsiteY68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688879 w 2709408"/>
                <a:gd name="connsiteY10" fmla="*/ 1959890 h 3154509"/>
                <a:gd name="connsiteX11" fmla="*/ 718376 w 2709408"/>
                <a:gd name="connsiteY11" fmla="*/ 2004135 h 3154509"/>
                <a:gd name="connsiteX12" fmla="*/ 747872 w 2709408"/>
                <a:gd name="connsiteY12" fmla="*/ 2077877 h 3154509"/>
                <a:gd name="connsiteX13" fmla="*/ 880608 w 2709408"/>
                <a:gd name="connsiteY13" fmla="*/ 2195864 h 3154509"/>
                <a:gd name="connsiteX14" fmla="*/ 954350 w 2709408"/>
                <a:gd name="connsiteY14" fmla="*/ 2328599 h 3154509"/>
                <a:gd name="connsiteX15" fmla="*/ 1013343 w 2709408"/>
                <a:gd name="connsiteY15" fmla="*/ 2417090 h 3154509"/>
                <a:gd name="connsiteX16" fmla="*/ 1042840 w 2709408"/>
                <a:gd name="connsiteY16" fmla="*/ 2461335 h 3154509"/>
                <a:gd name="connsiteX17" fmla="*/ 1087085 w 2709408"/>
                <a:gd name="connsiteY17" fmla="*/ 2490832 h 3154509"/>
                <a:gd name="connsiteX18" fmla="*/ 1116582 w 2709408"/>
                <a:gd name="connsiteY18" fmla="*/ 2535077 h 3154509"/>
                <a:gd name="connsiteX19" fmla="*/ 1205072 w 2709408"/>
                <a:gd name="connsiteY19" fmla="*/ 2608819 h 3154509"/>
                <a:gd name="connsiteX20" fmla="*/ 1234569 w 2709408"/>
                <a:gd name="connsiteY20" fmla="*/ 2653064 h 3154509"/>
                <a:gd name="connsiteX21" fmla="*/ 1323059 w 2709408"/>
                <a:gd name="connsiteY21" fmla="*/ 2682561 h 3154509"/>
                <a:gd name="connsiteX22" fmla="*/ 1396801 w 2709408"/>
                <a:gd name="connsiteY22" fmla="*/ 2756303 h 3154509"/>
                <a:gd name="connsiteX23" fmla="*/ 1485292 w 2709408"/>
                <a:gd name="connsiteY23" fmla="*/ 2844793 h 3154509"/>
                <a:gd name="connsiteX24" fmla="*/ 1529537 w 2709408"/>
                <a:gd name="connsiteY24" fmla="*/ 2889038 h 3154509"/>
                <a:gd name="connsiteX25" fmla="*/ 1618027 w 2709408"/>
                <a:gd name="connsiteY25" fmla="*/ 2933283 h 3154509"/>
                <a:gd name="connsiteX26" fmla="*/ 1691769 w 2709408"/>
                <a:gd name="connsiteY26" fmla="*/ 3021774 h 3154509"/>
                <a:gd name="connsiteX27" fmla="*/ 1736014 w 2709408"/>
                <a:gd name="connsiteY27" fmla="*/ 3066019 h 3154509"/>
                <a:gd name="connsiteX28" fmla="*/ 1868750 w 2709408"/>
                <a:gd name="connsiteY28" fmla="*/ 3125012 h 3154509"/>
                <a:gd name="connsiteX29" fmla="*/ 2016234 w 2709408"/>
                <a:gd name="connsiteY29" fmla="*/ 3154509 h 3154509"/>
                <a:gd name="connsiteX30" fmla="*/ 2414440 w 2709408"/>
                <a:gd name="connsiteY30" fmla="*/ 3139761 h 3154509"/>
                <a:gd name="connsiteX31" fmla="*/ 2517679 w 2709408"/>
                <a:gd name="connsiteY31" fmla="*/ 3125012 h 3154509"/>
                <a:gd name="connsiteX32" fmla="*/ 2635666 w 2709408"/>
                <a:gd name="connsiteY32" fmla="*/ 3110264 h 3154509"/>
                <a:gd name="connsiteX33" fmla="*/ 2679911 w 2709408"/>
                <a:gd name="connsiteY33" fmla="*/ 3095516 h 3154509"/>
                <a:gd name="connsiteX34" fmla="*/ 2694659 w 2709408"/>
                <a:gd name="connsiteY34" fmla="*/ 3051270 h 3154509"/>
                <a:gd name="connsiteX35" fmla="*/ 2709408 w 2709408"/>
                <a:gd name="connsiteY35" fmla="*/ 2977528 h 3154509"/>
                <a:gd name="connsiteX36" fmla="*/ 2694659 w 2709408"/>
                <a:gd name="connsiteY36" fmla="*/ 2815296 h 3154509"/>
                <a:gd name="connsiteX37" fmla="*/ 2650414 w 2709408"/>
                <a:gd name="connsiteY37" fmla="*/ 2682561 h 3154509"/>
                <a:gd name="connsiteX38" fmla="*/ 2620918 w 2709408"/>
                <a:gd name="connsiteY38" fmla="*/ 2594070 h 3154509"/>
                <a:gd name="connsiteX39" fmla="*/ 2606169 w 2709408"/>
                <a:gd name="connsiteY39" fmla="*/ 2549825 h 3154509"/>
                <a:gd name="connsiteX40" fmla="*/ 2576672 w 2709408"/>
                <a:gd name="connsiteY40" fmla="*/ 2505580 h 3154509"/>
                <a:gd name="connsiteX41" fmla="*/ 2532427 w 2709408"/>
                <a:gd name="connsiteY41" fmla="*/ 2417090 h 3154509"/>
                <a:gd name="connsiteX42" fmla="*/ 2517679 w 2709408"/>
                <a:gd name="connsiteY42" fmla="*/ 2372845 h 3154509"/>
                <a:gd name="connsiteX43" fmla="*/ 2473434 w 2709408"/>
                <a:gd name="connsiteY43" fmla="*/ 2328599 h 3154509"/>
                <a:gd name="connsiteX44" fmla="*/ 2443937 w 2709408"/>
                <a:gd name="connsiteY44" fmla="*/ 2284354 h 3154509"/>
                <a:gd name="connsiteX45" fmla="*/ 2399692 w 2709408"/>
                <a:gd name="connsiteY45" fmla="*/ 2240109 h 3154509"/>
                <a:gd name="connsiteX46" fmla="*/ 2370195 w 2709408"/>
                <a:gd name="connsiteY46" fmla="*/ 2195864 h 3154509"/>
                <a:gd name="connsiteX47" fmla="*/ 2237459 w 2709408"/>
                <a:gd name="connsiteY47" fmla="*/ 2107374 h 3154509"/>
                <a:gd name="connsiteX48" fmla="*/ 2193214 w 2709408"/>
                <a:gd name="connsiteY48" fmla="*/ 2077877 h 3154509"/>
                <a:gd name="connsiteX49" fmla="*/ 2163718 w 2709408"/>
                <a:gd name="connsiteY49" fmla="*/ 2033632 h 3154509"/>
                <a:gd name="connsiteX50" fmla="*/ 2119472 w 2709408"/>
                <a:gd name="connsiteY50" fmla="*/ 2018883 h 3154509"/>
                <a:gd name="connsiteX51" fmla="*/ 2075227 w 2709408"/>
                <a:gd name="connsiteY51" fmla="*/ 1989387 h 3154509"/>
                <a:gd name="connsiteX52" fmla="*/ 1942492 w 2709408"/>
                <a:gd name="connsiteY52" fmla="*/ 1915645 h 3154509"/>
                <a:gd name="connsiteX53" fmla="*/ 1824505 w 2709408"/>
                <a:gd name="connsiteY53" fmla="*/ 1797658 h 3154509"/>
                <a:gd name="connsiteX54" fmla="*/ 1647524 w 2709408"/>
                <a:gd name="connsiteY54" fmla="*/ 1502690 h 3154509"/>
                <a:gd name="connsiteX55" fmla="*/ 1426298 w 2709408"/>
                <a:gd name="connsiteY55" fmla="*/ 1163477 h 3154509"/>
                <a:gd name="connsiteX56" fmla="*/ 1337808 w 2709408"/>
                <a:gd name="connsiteY56" fmla="*/ 1015993 h 3154509"/>
                <a:gd name="connsiteX57" fmla="*/ 1308311 w 2709408"/>
                <a:gd name="connsiteY57" fmla="*/ 898006 h 3154509"/>
                <a:gd name="connsiteX58" fmla="*/ 1264066 w 2709408"/>
                <a:gd name="connsiteY58" fmla="*/ 750522 h 3154509"/>
                <a:gd name="connsiteX59" fmla="*/ 1305852 w 2709408"/>
                <a:gd name="connsiteY59" fmla="*/ 482595 h 3154509"/>
                <a:gd name="connsiteX60" fmla="*/ 1305852 w 2709408"/>
                <a:gd name="connsiteY60" fmla="*/ 25395 h 3154509"/>
                <a:gd name="connsiteX61" fmla="*/ 1229652 w 2709408"/>
                <a:gd name="connsiteY61" fmla="*/ 25394 h 3154509"/>
                <a:gd name="connsiteX62" fmla="*/ 1077252 w 2709408"/>
                <a:gd name="connsiteY62" fmla="*/ 25395 h 3154509"/>
                <a:gd name="connsiteX63" fmla="*/ 772452 w 2709408"/>
                <a:gd name="connsiteY63" fmla="*/ 25394 h 3154509"/>
                <a:gd name="connsiteX64" fmla="*/ 467652 w 2709408"/>
                <a:gd name="connsiteY64" fmla="*/ 25394 h 3154509"/>
                <a:gd name="connsiteX65" fmla="*/ 143188 w 2709408"/>
                <a:gd name="connsiteY65" fmla="*/ 27851 h 3154509"/>
                <a:gd name="connsiteX66" fmla="*/ 10452 w 2709408"/>
                <a:gd name="connsiteY66" fmla="*/ 25394 h 3154509"/>
                <a:gd name="connsiteX67" fmla="*/ 10452 w 2709408"/>
                <a:gd name="connsiteY67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688879 w 2709408"/>
                <a:gd name="connsiteY10" fmla="*/ 1959890 h 3154509"/>
                <a:gd name="connsiteX11" fmla="*/ 718376 w 2709408"/>
                <a:gd name="connsiteY11" fmla="*/ 2004135 h 3154509"/>
                <a:gd name="connsiteX12" fmla="*/ 747872 w 2709408"/>
                <a:gd name="connsiteY12" fmla="*/ 2077877 h 3154509"/>
                <a:gd name="connsiteX13" fmla="*/ 880608 w 2709408"/>
                <a:gd name="connsiteY13" fmla="*/ 2195864 h 3154509"/>
                <a:gd name="connsiteX14" fmla="*/ 954350 w 2709408"/>
                <a:gd name="connsiteY14" fmla="*/ 2328599 h 3154509"/>
                <a:gd name="connsiteX15" fmla="*/ 1013343 w 2709408"/>
                <a:gd name="connsiteY15" fmla="*/ 2417090 h 3154509"/>
                <a:gd name="connsiteX16" fmla="*/ 1042840 w 2709408"/>
                <a:gd name="connsiteY16" fmla="*/ 2461335 h 3154509"/>
                <a:gd name="connsiteX17" fmla="*/ 1087085 w 2709408"/>
                <a:gd name="connsiteY17" fmla="*/ 2490832 h 3154509"/>
                <a:gd name="connsiteX18" fmla="*/ 1116582 w 2709408"/>
                <a:gd name="connsiteY18" fmla="*/ 2535077 h 3154509"/>
                <a:gd name="connsiteX19" fmla="*/ 1205072 w 2709408"/>
                <a:gd name="connsiteY19" fmla="*/ 2608819 h 3154509"/>
                <a:gd name="connsiteX20" fmla="*/ 1234569 w 2709408"/>
                <a:gd name="connsiteY20" fmla="*/ 2653064 h 3154509"/>
                <a:gd name="connsiteX21" fmla="*/ 1323059 w 2709408"/>
                <a:gd name="connsiteY21" fmla="*/ 2682561 h 3154509"/>
                <a:gd name="connsiteX22" fmla="*/ 1396801 w 2709408"/>
                <a:gd name="connsiteY22" fmla="*/ 2756303 h 3154509"/>
                <a:gd name="connsiteX23" fmla="*/ 1485292 w 2709408"/>
                <a:gd name="connsiteY23" fmla="*/ 2844793 h 3154509"/>
                <a:gd name="connsiteX24" fmla="*/ 1529537 w 2709408"/>
                <a:gd name="connsiteY24" fmla="*/ 2889038 h 3154509"/>
                <a:gd name="connsiteX25" fmla="*/ 1618027 w 2709408"/>
                <a:gd name="connsiteY25" fmla="*/ 2933283 h 3154509"/>
                <a:gd name="connsiteX26" fmla="*/ 1691769 w 2709408"/>
                <a:gd name="connsiteY26" fmla="*/ 3021774 h 3154509"/>
                <a:gd name="connsiteX27" fmla="*/ 1736014 w 2709408"/>
                <a:gd name="connsiteY27" fmla="*/ 3066019 h 3154509"/>
                <a:gd name="connsiteX28" fmla="*/ 1868750 w 2709408"/>
                <a:gd name="connsiteY28" fmla="*/ 3125012 h 3154509"/>
                <a:gd name="connsiteX29" fmla="*/ 2016234 w 2709408"/>
                <a:gd name="connsiteY29" fmla="*/ 3154509 h 3154509"/>
                <a:gd name="connsiteX30" fmla="*/ 2414440 w 2709408"/>
                <a:gd name="connsiteY30" fmla="*/ 3139761 h 3154509"/>
                <a:gd name="connsiteX31" fmla="*/ 2517679 w 2709408"/>
                <a:gd name="connsiteY31" fmla="*/ 3125012 h 3154509"/>
                <a:gd name="connsiteX32" fmla="*/ 2635666 w 2709408"/>
                <a:gd name="connsiteY32" fmla="*/ 3110264 h 3154509"/>
                <a:gd name="connsiteX33" fmla="*/ 2679911 w 2709408"/>
                <a:gd name="connsiteY33" fmla="*/ 3095516 h 3154509"/>
                <a:gd name="connsiteX34" fmla="*/ 2694659 w 2709408"/>
                <a:gd name="connsiteY34" fmla="*/ 3051270 h 3154509"/>
                <a:gd name="connsiteX35" fmla="*/ 2709408 w 2709408"/>
                <a:gd name="connsiteY35" fmla="*/ 2977528 h 3154509"/>
                <a:gd name="connsiteX36" fmla="*/ 2694659 w 2709408"/>
                <a:gd name="connsiteY36" fmla="*/ 2815296 h 3154509"/>
                <a:gd name="connsiteX37" fmla="*/ 2650414 w 2709408"/>
                <a:gd name="connsiteY37" fmla="*/ 2682561 h 3154509"/>
                <a:gd name="connsiteX38" fmla="*/ 2620918 w 2709408"/>
                <a:gd name="connsiteY38" fmla="*/ 2594070 h 3154509"/>
                <a:gd name="connsiteX39" fmla="*/ 2606169 w 2709408"/>
                <a:gd name="connsiteY39" fmla="*/ 2549825 h 3154509"/>
                <a:gd name="connsiteX40" fmla="*/ 2576672 w 2709408"/>
                <a:gd name="connsiteY40" fmla="*/ 2505580 h 3154509"/>
                <a:gd name="connsiteX41" fmla="*/ 2532427 w 2709408"/>
                <a:gd name="connsiteY41" fmla="*/ 2417090 h 3154509"/>
                <a:gd name="connsiteX42" fmla="*/ 2517679 w 2709408"/>
                <a:gd name="connsiteY42" fmla="*/ 2372845 h 3154509"/>
                <a:gd name="connsiteX43" fmla="*/ 2473434 w 2709408"/>
                <a:gd name="connsiteY43" fmla="*/ 2328599 h 3154509"/>
                <a:gd name="connsiteX44" fmla="*/ 2443937 w 2709408"/>
                <a:gd name="connsiteY44" fmla="*/ 2284354 h 3154509"/>
                <a:gd name="connsiteX45" fmla="*/ 2399692 w 2709408"/>
                <a:gd name="connsiteY45" fmla="*/ 2240109 h 3154509"/>
                <a:gd name="connsiteX46" fmla="*/ 2370195 w 2709408"/>
                <a:gd name="connsiteY46" fmla="*/ 2195864 h 3154509"/>
                <a:gd name="connsiteX47" fmla="*/ 2237459 w 2709408"/>
                <a:gd name="connsiteY47" fmla="*/ 2107374 h 3154509"/>
                <a:gd name="connsiteX48" fmla="*/ 2193214 w 2709408"/>
                <a:gd name="connsiteY48" fmla="*/ 2077877 h 3154509"/>
                <a:gd name="connsiteX49" fmla="*/ 2163718 w 2709408"/>
                <a:gd name="connsiteY49" fmla="*/ 2033632 h 3154509"/>
                <a:gd name="connsiteX50" fmla="*/ 2075227 w 2709408"/>
                <a:gd name="connsiteY50" fmla="*/ 1989387 h 3154509"/>
                <a:gd name="connsiteX51" fmla="*/ 1942492 w 2709408"/>
                <a:gd name="connsiteY51" fmla="*/ 1915645 h 3154509"/>
                <a:gd name="connsiteX52" fmla="*/ 1824505 w 2709408"/>
                <a:gd name="connsiteY52" fmla="*/ 1797658 h 3154509"/>
                <a:gd name="connsiteX53" fmla="*/ 1647524 w 2709408"/>
                <a:gd name="connsiteY53" fmla="*/ 1502690 h 3154509"/>
                <a:gd name="connsiteX54" fmla="*/ 1426298 w 2709408"/>
                <a:gd name="connsiteY54" fmla="*/ 1163477 h 3154509"/>
                <a:gd name="connsiteX55" fmla="*/ 1337808 w 2709408"/>
                <a:gd name="connsiteY55" fmla="*/ 1015993 h 3154509"/>
                <a:gd name="connsiteX56" fmla="*/ 1308311 w 2709408"/>
                <a:gd name="connsiteY56" fmla="*/ 898006 h 3154509"/>
                <a:gd name="connsiteX57" fmla="*/ 1264066 w 2709408"/>
                <a:gd name="connsiteY57" fmla="*/ 750522 h 3154509"/>
                <a:gd name="connsiteX58" fmla="*/ 1305852 w 2709408"/>
                <a:gd name="connsiteY58" fmla="*/ 482595 h 3154509"/>
                <a:gd name="connsiteX59" fmla="*/ 1305852 w 2709408"/>
                <a:gd name="connsiteY59" fmla="*/ 25395 h 3154509"/>
                <a:gd name="connsiteX60" fmla="*/ 1229652 w 2709408"/>
                <a:gd name="connsiteY60" fmla="*/ 25394 h 3154509"/>
                <a:gd name="connsiteX61" fmla="*/ 1077252 w 2709408"/>
                <a:gd name="connsiteY61" fmla="*/ 25395 h 3154509"/>
                <a:gd name="connsiteX62" fmla="*/ 772452 w 2709408"/>
                <a:gd name="connsiteY62" fmla="*/ 25394 h 3154509"/>
                <a:gd name="connsiteX63" fmla="*/ 467652 w 2709408"/>
                <a:gd name="connsiteY63" fmla="*/ 25394 h 3154509"/>
                <a:gd name="connsiteX64" fmla="*/ 143188 w 2709408"/>
                <a:gd name="connsiteY64" fmla="*/ 27851 h 3154509"/>
                <a:gd name="connsiteX65" fmla="*/ 10452 w 2709408"/>
                <a:gd name="connsiteY65" fmla="*/ 25394 h 3154509"/>
                <a:gd name="connsiteX66" fmla="*/ 10452 w 2709408"/>
                <a:gd name="connsiteY66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688879 w 2709408"/>
                <a:gd name="connsiteY10" fmla="*/ 1959890 h 3154509"/>
                <a:gd name="connsiteX11" fmla="*/ 718376 w 2709408"/>
                <a:gd name="connsiteY11" fmla="*/ 2004135 h 3154509"/>
                <a:gd name="connsiteX12" fmla="*/ 747872 w 2709408"/>
                <a:gd name="connsiteY12" fmla="*/ 2077877 h 3154509"/>
                <a:gd name="connsiteX13" fmla="*/ 880608 w 2709408"/>
                <a:gd name="connsiteY13" fmla="*/ 2195864 h 3154509"/>
                <a:gd name="connsiteX14" fmla="*/ 954350 w 2709408"/>
                <a:gd name="connsiteY14" fmla="*/ 2328599 h 3154509"/>
                <a:gd name="connsiteX15" fmla="*/ 1013343 w 2709408"/>
                <a:gd name="connsiteY15" fmla="*/ 2417090 h 3154509"/>
                <a:gd name="connsiteX16" fmla="*/ 1042840 w 2709408"/>
                <a:gd name="connsiteY16" fmla="*/ 2461335 h 3154509"/>
                <a:gd name="connsiteX17" fmla="*/ 1087085 w 2709408"/>
                <a:gd name="connsiteY17" fmla="*/ 2490832 h 3154509"/>
                <a:gd name="connsiteX18" fmla="*/ 1116582 w 2709408"/>
                <a:gd name="connsiteY18" fmla="*/ 2535077 h 3154509"/>
                <a:gd name="connsiteX19" fmla="*/ 1205072 w 2709408"/>
                <a:gd name="connsiteY19" fmla="*/ 2608819 h 3154509"/>
                <a:gd name="connsiteX20" fmla="*/ 1234569 w 2709408"/>
                <a:gd name="connsiteY20" fmla="*/ 2653064 h 3154509"/>
                <a:gd name="connsiteX21" fmla="*/ 1323059 w 2709408"/>
                <a:gd name="connsiteY21" fmla="*/ 2682561 h 3154509"/>
                <a:gd name="connsiteX22" fmla="*/ 1396801 w 2709408"/>
                <a:gd name="connsiteY22" fmla="*/ 2756303 h 3154509"/>
                <a:gd name="connsiteX23" fmla="*/ 1485292 w 2709408"/>
                <a:gd name="connsiteY23" fmla="*/ 2844793 h 3154509"/>
                <a:gd name="connsiteX24" fmla="*/ 1529537 w 2709408"/>
                <a:gd name="connsiteY24" fmla="*/ 2889038 h 3154509"/>
                <a:gd name="connsiteX25" fmla="*/ 1618027 w 2709408"/>
                <a:gd name="connsiteY25" fmla="*/ 2933283 h 3154509"/>
                <a:gd name="connsiteX26" fmla="*/ 1691769 w 2709408"/>
                <a:gd name="connsiteY26" fmla="*/ 3021774 h 3154509"/>
                <a:gd name="connsiteX27" fmla="*/ 1736014 w 2709408"/>
                <a:gd name="connsiteY27" fmla="*/ 3066019 h 3154509"/>
                <a:gd name="connsiteX28" fmla="*/ 1868750 w 2709408"/>
                <a:gd name="connsiteY28" fmla="*/ 3125012 h 3154509"/>
                <a:gd name="connsiteX29" fmla="*/ 2016234 w 2709408"/>
                <a:gd name="connsiteY29" fmla="*/ 3154509 h 3154509"/>
                <a:gd name="connsiteX30" fmla="*/ 2414440 w 2709408"/>
                <a:gd name="connsiteY30" fmla="*/ 3139761 h 3154509"/>
                <a:gd name="connsiteX31" fmla="*/ 2517679 w 2709408"/>
                <a:gd name="connsiteY31" fmla="*/ 3125012 h 3154509"/>
                <a:gd name="connsiteX32" fmla="*/ 2635666 w 2709408"/>
                <a:gd name="connsiteY32" fmla="*/ 3110264 h 3154509"/>
                <a:gd name="connsiteX33" fmla="*/ 2679911 w 2709408"/>
                <a:gd name="connsiteY33" fmla="*/ 3095516 h 3154509"/>
                <a:gd name="connsiteX34" fmla="*/ 2694659 w 2709408"/>
                <a:gd name="connsiteY34" fmla="*/ 3051270 h 3154509"/>
                <a:gd name="connsiteX35" fmla="*/ 2709408 w 2709408"/>
                <a:gd name="connsiteY35" fmla="*/ 2977528 h 3154509"/>
                <a:gd name="connsiteX36" fmla="*/ 2694659 w 2709408"/>
                <a:gd name="connsiteY36" fmla="*/ 2815296 h 3154509"/>
                <a:gd name="connsiteX37" fmla="*/ 2650414 w 2709408"/>
                <a:gd name="connsiteY37" fmla="*/ 2682561 h 3154509"/>
                <a:gd name="connsiteX38" fmla="*/ 2620918 w 2709408"/>
                <a:gd name="connsiteY38" fmla="*/ 2594070 h 3154509"/>
                <a:gd name="connsiteX39" fmla="*/ 2606169 w 2709408"/>
                <a:gd name="connsiteY39" fmla="*/ 2549825 h 3154509"/>
                <a:gd name="connsiteX40" fmla="*/ 2576672 w 2709408"/>
                <a:gd name="connsiteY40" fmla="*/ 2505580 h 3154509"/>
                <a:gd name="connsiteX41" fmla="*/ 2532427 w 2709408"/>
                <a:gd name="connsiteY41" fmla="*/ 2417090 h 3154509"/>
                <a:gd name="connsiteX42" fmla="*/ 2517679 w 2709408"/>
                <a:gd name="connsiteY42" fmla="*/ 2372845 h 3154509"/>
                <a:gd name="connsiteX43" fmla="*/ 2473434 w 2709408"/>
                <a:gd name="connsiteY43" fmla="*/ 2328599 h 3154509"/>
                <a:gd name="connsiteX44" fmla="*/ 2443937 w 2709408"/>
                <a:gd name="connsiteY44" fmla="*/ 2284354 h 3154509"/>
                <a:gd name="connsiteX45" fmla="*/ 2399692 w 2709408"/>
                <a:gd name="connsiteY45" fmla="*/ 2240109 h 3154509"/>
                <a:gd name="connsiteX46" fmla="*/ 2370195 w 2709408"/>
                <a:gd name="connsiteY46" fmla="*/ 2195864 h 3154509"/>
                <a:gd name="connsiteX47" fmla="*/ 2237459 w 2709408"/>
                <a:gd name="connsiteY47" fmla="*/ 2107374 h 3154509"/>
                <a:gd name="connsiteX48" fmla="*/ 2193214 w 2709408"/>
                <a:gd name="connsiteY48" fmla="*/ 2077877 h 3154509"/>
                <a:gd name="connsiteX49" fmla="*/ 2163718 w 2709408"/>
                <a:gd name="connsiteY49" fmla="*/ 2033632 h 3154509"/>
                <a:gd name="connsiteX50" fmla="*/ 2075227 w 2709408"/>
                <a:gd name="connsiteY50" fmla="*/ 1989387 h 3154509"/>
                <a:gd name="connsiteX51" fmla="*/ 1942492 w 2709408"/>
                <a:gd name="connsiteY51" fmla="*/ 1915645 h 3154509"/>
                <a:gd name="connsiteX52" fmla="*/ 1647524 w 2709408"/>
                <a:gd name="connsiteY52" fmla="*/ 1502690 h 3154509"/>
                <a:gd name="connsiteX53" fmla="*/ 1426298 w 2709408"/>
                <a:gd name="connsiteY53" fmla="*/ 1163477 h 3154509"/>
                <a:gd name="connsiteX54" fmla="*/ 1337808 w 2709408"/>
                <a:gd name="connsiteY54" fmla="*/ 1015993 h 3154509"/>
                <a:gd name="connsiteX55" fmla="*/ 1308311 w 2709408"/>
                <a:gd name="connsiteY55" fmla="*/ 898006 h 3154509"/>
                <a:gd name="connsiteX56" fmla="*/ 1264066 w 2709408"/>
                <a:gd name="connsiteY56" fmla="*/ 750522 h 3154509"/>
                <a:gd name="connsiteX57" fmla="*/ 1305852 w 2709408"/>
                <a:gd name="connsiteY57" fmla="*/ 482595 h 3154509"/>
                <a:gd name="connsiteX58" fmla="*/ 1305852 w 2709408"/>
                <a:gd name="connsiteY58" fmla="*/ 25395 h 3154509"/>
                <a:gd name="connsiteX59" fmla="*/ 1229652 w 2709408"/>
                <a:gd name="connsiteY59" fmla="*/ 25394 h 3154509"/>
                <a:gd name="connsiteX60" fmla="*/ 1077252 w 2709408"/>
                <a:gd name="connsiteY60" fmla="*/ 25395 h 3154509"/>
                <a:gd name="connsiteX61" fmla="*/ 772452 w 2709408"/>
                <a:gd name="connsiteY61" fmla="*/ 25394 h 3154509"/>
                <a:gd name="connsiteX62" fmla="*/ 467652 w 2709408"/>
                <a:gd name="connsiteY62" fmla="*/ 25394 h 3154509"/>
                <a:gd name="connsiteX63" fmla="*/ 143188 w 2709408"/>
                <a:gd name="connsiteY63" fmla="*/ 27851 h 3154509"/>
                <a:gd name="connsiteX64" fmla="*/ 10452 w 2709408"/>
                <a:gd name="connsiteY64" fmla="*/ 25394 h 3154509"/>
                <a:gd name="connsiteX65" fmla="*/ 10452 w 2709408"/>
                <a:gd name="connsiteY65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688879 w 2709408"/>
                <a:gd name="connsiteY10" fmla="*/ 1959890 h 3154509"/>
                <a:gd name="connsiteX11" fmla="*/ 718376 w 2709408"/>
                <a:gd name="connsiteY11" fmla="*/ 2004135 h 3154509"/>
                <a:gd name="connsiteX12" fmla="*/ 747872 w 2709408"/>
                <a:gd name="connsiteY12" fmla="*/ 2077877 h 3154509"/>
                <a:gd name="connsiteX13" fmla="*/ 880608 w 2709408"/>
                <a:gd name="connsiteY13" fmla="*/ 2195864 h 3154509"/>
                <a:gd name="connsiteX14" fmla="*/ 954350 w 2709408"/>
                <a:gd name="connsiteY14" fmla="*/ 2328599 h 3154509"/>
                <a:gd name="connsiteX15" fmla="*/ 1013343 w 2709408"/>
                <a:gd name="connsiteY15" fmla="*/ 2417090 h 3154509"/>
                <a:gd name="connsiteX16" fmla="*/ 1042840 w 2709408"/>
                <a:gd name="connsiteY16" fmla="*/ 2461335 h 3154509"/>
                <a:gd name="connsiteX17" fmla="*/ 1087085 w 2709408"/>
                <a:gd name="connsiteY17" fmla="*/ 2490832 h 3154509"/>
                <a:gd name="connsiteX18" fmla="*/ 1116582 w 2709408"/>
                <a:gd name="connsiteY18" fmla="*/ 2535077 h 3154509"/>
                <a:gd name="connsiteX19" fmla="*/ 1205072 w 2709408"/>
                <a:gd name="connsiteY19" fmla="*/ 2608819 h 3154509"/>
                <a:gd name="connsiteX20" fmla="*/ 1234569 w 2709408"/>
                <a:gd name="connsiteY20" fmla="*/ 2653064 h 3154509"/>
                <a:gd name="connsiteX21" fmla="*/ 1323059 w 2709408"/>
                <a:gd name="connsiteY21" fmla="*/ 2682561 h 3154509"/>
                <a:gd name="connsiteX22" fmla="*/ 1396801 w 2709408"/>
                <a:gd name="connsiteY22" fmla="*/ 2756303 h 3154509"/>
                <a:gd name="connsiteX23" fmla="*/ 1485292 w 2709408"/>
                <a:gd name="connsiteY23" fmla="*/ 2844793 h 3154509"/>
                <a:gd name="connsiteX24" fmla="*/ 1529537 w 2709408"/>
                <a:gd name="connsiteY24" fmla="*/ 2889038 h 3154509"/>
                <a:gd name="connsiteX25" fmla="*/ 1618027 w 2709408"/>
                <a:gd name="connsiteY25" fmla="*/ 2933283 h 3154509"/>
                <a:gd name="connsiteX26" fmla="*/ 1691769 w 2709408"/>
                <a:gd name="connsiteY26" fmla="*/ 3021774 h 3154509"/>
                <a:gd name="connsiteX27" fmla="*/ 1736014 w 2709408"/>
                <a:gd name="connsiteY27" fmla="*/ 3066019 h 3154509"/>
                <a:gd name="connsiteX28" fmla="*/ 1868750 w 2709408"/>
                <a:gd name="connsiteY28" fmla="*/ 3125012 h 3154509"/>
                <a:gd name="connsiteX29" fmla="*/ 2016234 w 2709408"/>
                <a:gd name="connsiteY29" fmla="*/ 3154509 h 3154509"/>
                <a:gd name="connsiteX30" fmla="*/ 2414440 w 2709408"/>
                <a:gd name="connsiteY30" fmla="*/ 3139761 h 3154509"/>
                <a:gd name="connsiteX31" fmla="*/ 2517679 w 2709408"/>
                <a:gd name="connsiteY31" fmla="*/ 3125012 h 3154509"/>
                <a:gd name="connsiteX32" fmla="*/ 2635666 w 2709408"/>
                <a:gd name="connsiteY32" fmla="*/ 3110264 h 3154509"/>
                <a:gd name="connsiteX33" fmla="*/ 2679911 w 2709408"/>
                <a:gd name="connsiteY33" fmla="*/ 3095516 h 3154509"/>
                <a:gd name="connsiteX34" fmla="*/ 2694659 w 2709408"/>
                <a:gd name="connsiteY34" fmla="*/ 3051270 h 3154509"/>
                <a:gd name="connsiteX35" fmla="*/ 2709408 w 2709408"/>
                <a:gd name="connsiteY35" fmla="*/ 2977528 h 3154509"/>
                <a:gd name="connsiteX36" fmla="*/ 2694659 w 2709408"/>
                <a:gd name="connsiteY36" fmla="*/ 2815296 h 3154509"/>
                <a:gd name="connsiteX37" fmla="*/ 2650414 w 2709408"/>
                <a:gd name="connsiteY37" fmla="*/ 2682561 h 3154509"/>
                <a:gd name="connsiteX38" fmla="*/ 2620918 w 2709408"/>
                <a:gd name="connsiteY38" fmla="*/ 2594070 h 3154509"/>
                <a:gd name="connsiteX39" fmla="*/ 2606169 w 2709408"/>
                <a:gd name="connsiteY39" fmla="*/ 2549825 h 3154509"/>
                <a:gd name="connsiteX40" fmla="*/ 2576672 w 2709408"/>
                <a:gd name="connsiteY40" fmla="*/ 2505580 h 3154509"/>
                <a:gd name="connsiteX41" fmla="*/ 2532427 w 2709408"/>
                <a:gd name="connsiteY41" fmla="*/ 2417090 h 3154509"/>
                <a:gd name="connsiteX42" fmla="*/ 2517679 w 2709408"/>
                <a:gd name="connsiteY42" fmla="*/ 2372845 h 3154509"/>
                <a:gd name="connsiteX43" fmla="*/ 2473434 w 2709408"/>
                <a:gd name="connsiteY43" fmla="*/ 2328599 h 3154509"/>
                <a:gd name="connsiteX44" fmla="*/ 2443937 w 2709408"/>
                <a:gd name="connsiteY44" fmla="*/ 2284354 h 3154509"/>
                <a:gd name="connsiteX45" fmla="*/ 2399692 w 2709408"/>
                <a:gd name="connsiteY45" fmla="*/ 2240109 h 3154509"/>
                <a:gd name="connsiteX46" fmla="*/ 2370195 w 2709408"/>
                <a:gd name="connsiteY46" fmla="*/ 2195864 h 3154509"/>
                <a:gd name="connsiteX47" fmla="*/ 2237459 w 2709408"/>
                <a:gd name="connsiteY47" fmla="*/ 2107374 h 3154509"/>
                <a:gd name="connsiteX48" fmla="*/ 2193214 w 2709408"/>
                <a:gd name="connsiteY48" fmla="*/ 2077877 h 3154509"/>
                <a:gd name="connsiteX49" fmla="*/ 2163718 w 2709408"/>
                <a:gd name="connsiteY49" fmla="*/ 2033632 h 3154509"/>
                <a:gd name="connsiteX50" fmla="*/ 2075227 w 2709408"/>
                <a:gd name="connsiteY50" fmla="*/ 1989387 h 3154509"/>
                <a:gd name="connsiteX51" fmla="*/ 1647524 w 2709408"/>
                <a:gd name="connsiteY51" fmla="*/ 1502690 h 3154509"/>
                <a:gd name="connsiteX52" fmla="*/ 1426298 w 2709408"/>
                <a:gd name="connsiteY52" fmla="*/ 1163477 h 3154509"/>
                <a:gd name="connsiteX53" fmla="*/ 1337808 w 2709408"/>
                <a:gd name="connsiteY53" fmla="*/ 1015993 h 3154509"/>
                <a:gd name="connsiteX54" fmla="*/ 1308311 w 2709408"/>
                <a:gd name="connsiteY54" fmla="*/ 898006 h 3154509"/>
                <a:gd name="connsiteX55" fmla="*/ 1264066 w 2709408"/>
                <a:gd name="connsiteY55" fmla="*/ 750522 h 3154509"/>
                <a:gd name="connsiteX56" fmla="*/ 1305852 w 2709408"/>
                <a:gd name="connsiteY56" fmla="*/ 482595 h 3154509"/>
                <a:gd name="connsiteX57" fmla="*/ 1305852 w 2709408"/>
                <a:gd name="connsiteY57" fmla="*/ 25395 h 3154509"/>
                <a:gd name="connsiteX58" fmla="*/ 1229652 w 2709408"/>
                <a:gd name="connsiteY58" fmla="*/ 25394 h 3154509"/>
                <a:gd name="connsiteX59" fmla="*/ 1077252 w 2709408"/>
                <a:gd name="connsiteY59" fmla="*/ 25395 h 3154509"/>
                <a:gd name="connsiteX60" fmla="*/ 772452 w 2709408"/>
                <a:gd name="connsiteY60" fmla="*/ 25394 h 3154509"/>
                <a:gd name="connsiteX61" fmla="*/ 467652 w 2709408"/>
                <a:gd name="connsiteY61" fmla="*/ 25394 h 3154509"/>
                <a:gd name="connsiteX62" fmla="*/ 143188 w 2709408"/>
                <a:gd name="connsiteY62" fmla="*/ 27851 h 3154509"/>
                <a:gd name="connsiteX63" fmla="*/ 10452 w 2709408"/>
                <a:gd name="connsiteY63" fmla="*/ 25394 h 3154509"/>
                <a:gd name="connsiteX64" fmla="*/ 10452 w 2709408"/>
                <a:gd name="connsiteY64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688879 w 2709408"/>
                <a:gd name="connsiteY10" fmla="*/ 1959890 h 3154509"/>
                <a:gd name="connsiteX11" fmla="*/ 718376 w 2709408"/>
                <a:gd name="connsiteY11" fmla="*/ 2004135 h 3154509"/>
                <a:gd name="connsiteX12" fmla="*/ 747872 w 2709408"/>
                <a:gd name="connsiteY12" fmla="*/ 2077877 h 3154509"/>
                <a:gd name="connsiteX13" fmla="*/ 880608 w 2709408"/>
                <a:gd name="connsiteY13" fmla="*/ 2195864 h 3154509"/>
                <a:gd name="connsiteX14" fmla="*/ 954350 w 2709408"/>
                <a:gd name="connsiteY14" fmla="*/ 2328599 h 3154509"/>
                <a:gd name="connsiteX15" fmla="*/ 1013343 w 2709408"/>
                <a:gd name="connsiteY15" fmla="*/ 2417090 h 3154509"/>
                <a:gd name="connsiteX16" fmla="*/ 1042840 w 2709408"/>
                <a:gd name="connsiteY16" fmla="*/ 2461335 h 3154509"/>
                <a:gd name="connsiteX17" fmla="*/ 1087085 w 2709408"/>
                <a:gd name="connsiteY17" fmla="*/ 2490832 h 3154509"/>
                <a:gd name="connsiteX18" fmla="*/ 1116582 w 2709408"/>
                <a:gd name="connsiteY18" fmla="*/ 2535077 h 3154509"/>
                <a:gd name="connsiteX19" fmla="*/ 1205072 w 2709408"/>
                <a:gd name="connsiteY19" fmla="*/ 2608819 h 3154509"/>
                <a:gd name="connsiteX20" fmla="*/ 1234569 w 2709408"/>
                <a:gd name="connsiteY20" fmla="*/ 2653064 h 3154509"/>
                <a:gd name="connsiteX21" fmla="*/ 1323059 w 2709408"/>
                <a:gd name="connsiteY21" fmla="*/ 2682561 h 3154509"/>
                <a:gd name="connsiteX22" fmla="*/ 1396801 w 2709408"/>
                <a:gd name="connsiteY22" fmla="*/ 2756303 h 3154509"/>
                <a:gd name="connsiteX23" fmla="*/ 1485292 w 2709408"/>
                <a:gd name="connsiteY23" fmla="*/ 2844793 h 3154509"/>
                <a:gd name="connsiteX24" fmla="*/ 1529537 w 2709408"/>
                <a:gd name="connsiteY24" fmla="*/ 2889038 h 3154509"/>
                <a:gd name="connsiteX25" fmla="*/ 1618027 w 2709408"/>
                <a:gd name="connsiteY25" fmla="*/ 2933283 h 3154509"/>
                <a:gd name="connsiteX26" fmla="*/ 1691769 w 2709408"/>
                <a:gd name="connsiteY26" fmla="*/ 3021774 h 3154509"/>
                <a:gd name="connsiteX27" fmla="*/ 1736014 w 2709408"/>
                <a:gd name="connsiteY27" fmla="*/ 3066019 h 3154509"/>
                <a:gd name="connsiteX28" fmla="*/ 1868750 w 2709408"/>
                <a:gd name="connsiteY28" fmla="*/ 3125012 h 3154509"/>
                <a:gd name="connsiteX29" fmla="*/ 2016234 w 2709408"/>
                <a:gd name="connsiteY29" fmla="*/ 3154509 h 3154509"/>
                <a:gd name="connsiteX30" fmla="*/ 2414440 w 2709408"/>
                <a:gd name="connsiteY30" fmla="*/ 3139761 h 3154509"/>
                <a:gd name="connsiteX31" fmla="*/ 2517679 w 2709408"/>
                <a:gd name="connsiteY31" fmla="*/ 3125012 h 3154509"/>
                <a:gd name="connsiteX32" fmla="*/ 2635666 w 2709408"/>
                <a:gd name="connsiteY32" fmla="*/ 3110264 h 3154509"/>
                <a:gd name="connsiteX33" fmla="*/ 2679911 w 2709408"/>
                <a:gd name="connsiteY33" fmla="*/ 3095516 h 3154509"/>
                <a:gd name="connsiteX34" fmla="*/ 2694659 w 2709408"/>
                <a:gd name="connsiteY34" fmla="*/ 3051270 h 3154509"/>
                <a:gd name="connsiteX35" fmla="*/ 2709408 w 2709408"/>
                <a:gd name="connsiteY35" fmla="*/ 2977528 h 3154509"/>
                <a:gd name="connsiteX36" fmla="*/ 2694659 w 2709408"/>
                <a:gd name="connsiteY36" fmla="*/ 2815296 h 3154509"/>
                <a:gd name="connsiteX37" fmla="*/ 2650414 w 2709408"/>
                <a:gd name="connsiteY37" fmla="*/ 2682561 h 3154509"/>
                <a:gd name="connsiteX38" fmla="*/ 2620918 w 2709408"/>
                <a:gd name="connsiteY38" fmla="*/ 2594070 h 3154509"/>
                <a:gd name="connsiteX39" fmla="*/ 2606169 w 2709408"/>
                <a:gd name="connsiteY39" fmla="*/ 2549825 h 3154509"/>
                <a:gd name="connsiteX40" fmla="*/ 2576672 w 2709408"/>
                <a:gd name="connsiteY40" fmla="*/ 2505580 h 3154509"/>
                <a:gd name="connsiteX41" fmla="*/ 2532427 w 2709408"/>
                <a:gd name="connsiteY41" fmla="*/ 2417090 h 3154509"/>
                <a:gd name="connsiteX42" fmla="*/ 2517679 w 2709408"/>
                <a:gd name="connsiteY42" fmla="*/ 2372845 h 3154509"/>
                <a:gd name="connsiteX43" fmla="*/ 2473434 w 2709408"/>
                <a:gd name="connsiteY43" fmla="*/ 2328599 h 3154509"/>
                <a:gd name="connsiteX44" fmla="*/ 2443937 w 2709408"/>
                <a:gd name="connsiteY44" fmla="*/ 2284354 h 3154509"/>
                <a:gd name="connsiteX45" fmla="*/ 2399692 w 2709408"/>
                <a:gd name="connsiteY45" fmla="*/ 2240109 h 3154509"/>
                <a:gd name="connsiteX46" fmla="*/ 2370195 w 2709408"/>
                <a:gd name="connsiteY46" fmla="*/ 2195864 h 3154509"/>
                <a:gd name="connsiteX47" fmla="*/ 2237459 w 2709408"/>
                <a:gd name="connsiteY47" fmla="*/ 2107374 h 3154509"/>
                <a:gd name="connsiteX48" fmla="*/ 2193214 w 2709408"/>
                <a:gd name="connsiteY48" fmla="*/ 2077877 h 3154509"/>
                <a:gd name="connsiteX49" fmla="*/ 2163718 w 2709408"/>
                <a:gd name="connsiteY49" fmla="*/ 2033632 h 3154509"/>
                <a:gd name="connsiteX50" fmla="*/ 1647524 w 2709408"/>
                <a:gd name="connsiteY50" fmla="*/ 1502690 h 3154509"/>
                <a:gd name="connsiteX51" fmla="*/ 1426298 w 2709408"/>
                <a:gd name="connsiteY51" fmla="*/ 1163477 h 3154509"/>
                <a:gd name="connsiteX52" fmla="*/ 1337808 w 2709408"/>
                <a:gd name="connsiteY52" fmla="*/ 1015993 h 3154509"/>
                <a:gd name="connsiteX53" fmla="*/ 1308311 w 2709408"/>
                <a:gd name="connsiteY53" fmla="*/ 898006 h 3154509"/>
                <a:gd name="connsiteX54" fmla="*/ 1264066 w 2709408"/>
                <a:gd name="connsiteY54" fmla="*/ 750522 h 3154509"/>
                <a:gd name="connsiteX55" fmla="*/ 1305852 w 2709408"/>
                <a:gd name="connsiteY55" fmla="*/ 482595 h 3154509"/>
                <a:gd name="connsiteX56" fmla="*/ 1305852 w 2709408"/>
                <a:gd name="connsiteY56" fmla="*/ 25395 h 3154509"/>
                <a:gd name="connsiteX57" fmla="*/ 1229652 w 2709408"/>
                <a:gd name="connsiteY57" fmla="*/ 25394 h 3154509"/>
                <a:gd name="connsiteX58" fmla="*/ 1077252 w 2709408"/>
                <a:gd name="connsiteY58" fmla="*/ 25395 h 3154509"/>
                <a:gd name="connsiteX59" fmla="*/ 772452 w 2709408"/>
                <a:gd name="connsiteY59" fmla="*/ 25394 h 3154509"/>
                <a:gd name="connsiteX60" fmla="*/ 467652 w 2709408"/>
                <a:gd name="connsiteY60" fmla="*/ 25394 h 3154509"/>
                <a:gd name="connsiteX61" fmla="*/ 143188 w 2709408"/>
                <a:gd name="connsiteY61" fmla="*/ 27851 h 3154509"/>
                <a:gd name="connsiteX62" fmla="*/ 10452 w 2709408"/>
                <a:gd name="connsiteY62" fmla="*/ 25394 h 3154509"/>
                <a:gd name="connsiteX63" fmla="*/ 10452 w 2709408"/>
                <a:gd name="connsiteY63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688879 w 2709408"/>
                <a:gd name="connsiteY10" fmla="*/ 1959890 h 3154509"/>
                <a:gd name="connsiteX11" fmla="*/ 747872 w 2709408"/>
                <a:gd name="connsiteY11" fmla="*/ 2077877 h 3154509"/>
                <a:gd name="connsiteX12" fmla="*/ 880608 w 2709408"/>
                <a:gd name="connsiteY12" fmla="*/ 2195864 h 3154509"/>
                <a:gd name="connsiteX13" fmla="*/ 954350 w 2709408"/>
                <a:gd name="connsiteY13" fmla="*/ 2328599 h 3154509"/>
                <a:gd name="connsiteX14" fmla="*/ 1013343 w 2709408"/>
                <a:gd name="connsiteY14" fmla="*/ 2417090 h 3154509"/>
                <a:gd name="connsiteX15" fmla="*/ 1042840 w 2709408"/>
                <a:gd name="connsiteY15" fmla="*/ 2461335 h 3154509"/>
                <a:gd name="connsiteX16" fmla="*/ 1087085 w 2709408"/>
                <a:gd name="connsiteY16" fmla="*/ 2490832 h 3154509"/>
                <a:gd name="connsiteX17" fmla="*/ 1116582 w 2709408"/>
                <a:gd name="connsiteY17" fmla="*/ 2535077 h 3154509"/>
                <a:gd name="connsiteX18" fmla="*/ 1205072 w 2709408"/>
                <a:gd name="connsiteY18" fmla="*/ 2608819 h 3154509"/>
                <a:gd name="connsiteX19" fmla="*/ 1234569 w 2709408"/>
                <a:gd name="connsiteY19" fmla="*/ 2653064 h 3154509"/>
                <a:gd name="connsiteX20" fmla="*/ 1323059 w 2709408"/>
                <a:gd name="connsiteY20" fmla="*/ 2682561 h 3154509"/>
                <a:gd name="connsiteX21" fmla="*/ 1396801 w 2709408"/>
                <a:gd name="connsiteY21" fmla="*/ 2756303 h 3154509"/>
                <a:gd name="connsiteX22" fmla="*/ 1485292 w 2709408"/>
                <a:gd name="connsiteY22" fmla="*/ 2844793 h 3154509"/>
                <a:gd name="connsiteX23" fmla="*/ 1529537 w 2709408"/>
                <a:gd name="connsiteY23" fmla="*/ 2889038 h 3154509"/>
                <a:gd name="connsiteX24" fmla="*/ 1618027 w 2709408"/>
                <a:gd name="connsiteY24" fmla="*/ 2933283 h 3154509"/>
                <a:gd name="connsiteX25" fmla="*/ 1691769 w 2709408"/>
                <a:gd name="connsiteY25" fmla="*/ 3021774 h 3154509"/>
                <a:gd name="connsiteX26" fmla="*/ 1736014 w 2709408"/>
                <a:gd name="connsiteY26" fmla="*/ 3066019 h 3154509"/>
                <a:gd name="connsiteX27" fmla="*/ 1868750 w 2709408"/>
                <a:gd name="connsiteY27" fmla="*/ 3125012 h 3154509"/>
                <a:gd name="connsiteX28" fmla="*/ 2016234 w 2709408"/>
                <a:gd name="connsiteY28" fmla="*/ 3154509 h 3154509"/>
                <a:gd name="connsiteX29" fmla="*/ 2414440 w 2709408"/>
                <a:gd name="connsiteY29" fmla="*/ 3139761 h 3154509"/>
                <a:gd name="connsiteX30" fmla="*/ 2517679 w 2709408"/>
                <a:gd name="connsiteY30" fmla="*/ 3125012 h 3154509"/>
                <a:gd name="connsiteX31" fmla="*/ 2635666 w 2709408"/>
                <a:gd name="connsiteY31" fmla="*/ 3110264 h 3154509"/>
                <a:gd name="connsiteX32" fmla="*/ 2679911 w 2709408"/>
                <a:gd name="connsiteY32" fmla="*/ 3095516 h 3154509"/>
                <a:gd name="connsiteX33" fmla="*/ 2694659 w 2709408"/>
                <a:gd name="connsiteY33" fmla="*/ 3051270 h 3154509"/>
                <a:gd name="connsiteX34" fmla="*/ 2709408 w 2709408"/>
                <a:gd name="connsiteY34" fmla="*/ 2977528 h 3154509"/>
                <a:gd name="connsiteX35" fmla="*/ 2694659 w 2709408"/>
                <a:gd name="connsiteY35" fmla="*/ 2815296 h 3154509"/>
                <a:gd name="connsiteX36" fmla="*/ 2650414 w 2709408"/>
                <a:gd name="connsiteY36" fmla="*/ 2682561 h 3154509"/>
                <a:gd name="connsiteX37" fmla="*/ 2620918 w 2709408"/>
                <a:gd name="connsiteY37" fmla="*/ 2594070 h 3154509"/>
                <a:gd name="connsiteX38" fmla="*/ 2606169 w 2709408"/>
                <a:gd name="connsiteY38" fmla="*/ 2549825 h 3154509"/>
                <a:gd name="connsiteX39" fmla="*/ 2576672 w 2709408"/>
                <a:gd name="connsiteY39" fmla="*/ 2505580 h 3154509"/>
                <a:gd name="connsiteX40" fmla="*/ 2532427 w 2709408"/>
                <a:gd name="connsiteY40" fmla="*/ 2417090 h 3154509"/>
                <a:gd name="connsiteX41" fmla="*/ 2517679 w 2709408"/>
                <a:gd name="connsiteY41" fmla="*/ 2372845 h 3154509"/>
                <a:gd name="connsiteX42" fmla="*/ 2473434 w 2709408"/>
                <a:gd name="connsiteY42" fmla="*/ 2328599 h 3154509"/>
                <a:gd name="connsiteX43" fmla="*/ 2443937 w 2709408"/>
                <a:gd name="connsiteY43" fmla="*/ 2284354 h 3154509"/>
                <a:gd name="connsiteX44" fmla="*/ 2399692 w 2709408"/>
                <a:gd name="connsiteY44" fmla="*/ 2240109 h 3154509"/>
                <a:gd name="connsiteX45" fmla="*/ 2370195 w 2709408"/>
                <a:gd name="connsiteY45" fmla="*/ 2195864 h 3154509"/>
                <a:gd name="connsiteX46" fmla="*/ 2237459 w 2709408"/>
                <a:gd name="connsiteY46" fmla="*/ 2107374 h 3154509"/>
                <a:gd name="connsiteX47" fmla="*/ 2193214 w 2709408"/>
                <a:gd name="connsiteY47" fmla="*/ 2077877 h 3154509"/>
                <a:gd name="connsiteX48" fmla="*/ 2163718 w 2709408"/>
                <a:gd name="connsiteY48" fmla="*/ 2033632 h 3154509"/>
                <a:gd name="connsiteX49" fmla="*/ 1647524 w 2709408"/>
                <a:gd name="connsiteY49" fmla="*/ 1502690 h 3154509"/>
                <a:gd name="connsiteX50" fmla="*/ 1426298 w 2709408"/>
                <a:gd name="connsiteY50" fmla="*/ 1163477 h 3154509"/>
                <a:gd name="connsiteX51" fmla="*/ 1337808 w 2709408"/>
                <a:gd name="connsiteY51" fmla="*/ 1015993 h 3154509"/>
                <a:gd name="connsiteX52" fmla="*/ 1308311 w 2709408"/>
                <a:gd name="connsiteY52" fmla="*/ 898006 h 3154509"/>
                <a:gd name="connsiteX53" fmla="*/ 1264066 w 2709408"/>
                <a:gd name="connsiteY53" fmla="*/ 750522 h 3154509"/>
                <a:gd name="connsiteX54" fmla="*/ 1305852 w 2709408"/>
                <a:gd name="connsiteY54" fmla="*/ 482595 h 3154509"/>
                <a:gd name="connsiteX55" fmla="*/ 1305852 w 2709408"/>
                <a:gd name="connsiteY55" fmla="*/ 25395 h 3154509"/>
                <a:gd name="connsiteX56" fmla="*/ 1229652 w 2709408"/>
                <a:gd name="connsiteY56" fmla="*/ 25394 h 3154509"/>
                <a:gd name="connsiteX57" fmla="*/ 1077252 w 2709408"/>
                <a:gd name="connsiteY57" fmla="*/ 25395 h 3154509"/>
                <a:gd name="connsiteX58" fmla="*/ 772452 w 2709408"/>
                <a:gd name="connsiteY58" fmla="*/ 25394 h 3154509"/>
                <a:gd name="connsiteX59" fmla="*/ 467652 w 2709408"/>
                <a:gd name="connsiteY59" fmla="*/ 25394 h 3154509"/>
                <a:gd name="connsiteX60" fmla="*/ 143188 w 2709408"/>
                <a:gd name="connsiteY60" fmla="*/ 27851 h 3154509"/>
                <a:gd name="connsiteX61" fmla="*/ 10452 w 2709408"/>
                <a:gd name="connsiteY61" fmla="*/ 25394 h 3154509"/>
                <a:gd name="connsiteX62" fmla="*/ 10452 w 2709408"/>
                <a:gd name="connsiteY62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880608 w 2709408"/>
                <a:gd name="connsiteY11" fmla="*/ 2195864 h 3154509"/>
                <a:gd name="connsiteX12" fmla="*/ 954350 w 2709408"/>
                <a:gd name="connsiteY12" fmla="*/ 2328599 h 3154509"/>
                <a:gd name="connsiteX13" fmla="*/ 1013343 w 2709408"/>
                <a:gd name="connsiteY13" fmla="*/ 2417090 h 3154509"/>
                <a:gd name="connsiteX14" fmla="*/ 1042840 w 2709408"/>
                <a:gd name="connsiteY14" fmla="*/ 2461335 h 3154509"/>
                <a:gd name="connsiteX15" fmla="*/ 1087085 w 2709408"/>
                <a:gd name="connsiteY15" fmla="*/ 2490832 h 3154509"/>
                <a:gd name="connsiteX16" fmla="*/ 1116582 w 2709408"/>
                <a:gd name="connsiteY16" fmla="*/ 2535077 h 3154509"/>
                <a:gd name="connsiteX17" fmla="*/ 1205072 w 2709408"/>
                <a:gd name="connsiteY17" fmla="*/ 2608819 h 3154509"/>
                <a:gd name="connsiteX18" fmla="*/ 1234569 w 2709408"/>
                <a:gd name="connsiteY18" fmla="*/ 2653064 h 3154509"/>
                <a:gd name="connsiteX19" fmla="*/ 1323059 w 2709408"/>
                <a:gd name="connsiteY19" fmla="*/ 2682561 h 3154509"/>
                <a:gd name="connsiteX20" fmla="*/ 1396801 w 2709408"/>
                <a:gd name="connsiteY20" fmla="*/ 2756303 h 3154509"/>
                <a:gd name="connsiteX21" fmla="*/ 1485292 w 2709408"/>
                <a:gd name="connsiteY21" fmla="*/ 2844793 h 3154509"/>
                <a:gd name="connsiteX22" fmla="*/ 1529537 w 2709408"/>
                <a:gd name="connsiteY22" fmla="*/ 2889038 h 3154509"/>
                <a:gd name="connsiteX23" fmla="*/ 1618027 w 2709408"/>
                <a:gd name="connsiteY23" fmla="*/ 2933283 h 3154509"/>
                <a:gd name="connsiteX24" fmla="*/ 1691769 w 2709408"/>
                <a:gd name="connsiteY24" fmla="*/ 3021774 h 3154509"/>
                <a:gd name="connsiteX25" fmla="*/ 1736014 w 2709408"/>
                <a:gd name="connsiteY25" fmla="*/ 3066019 h 3154509"/>
                <a:gd name="connsiteX26" fmla="*/ 1868750 w 2709408"/>
                <a:gd name="connsiteY26" fmla="*/ 3125012 h 3154509"/>
                <a:gd name="connsiteX27" fmla="*/ 2016234 w 2709408"/>
                <a:gd name="connsiteY27" fmla="*/ 3154509 h 3154509"/>
                <a:gd name="connsiteX28" fmla="*/ 2414440 w 2709408"/>
                <a:gd name="connsiteY28" fmla="*/ 3139761 h 3154509"/>
                <a:gd name="connsiteX29" fmla="*/ 2517679 w 2709408"/>
                <a:gd name="connsiteY29" fmla="*/ 3125012 h 3154509"/>
                <a:gd name="connsiteX30" fmla="*/ 2635666 w 2709408"/>
                <a:gd name="connsiteY30" fmla="*/ 3110264 h 3154509"/>
                <a:gd name="connsiteX31" fmla="*/ 2679911 w 2709408"/>
                <a:gd name="connsiteY31" fmla="*/ 3095516 h 3154509"/>
                <a:gd name="connsiteX32" fmla="*/ 2694659 w 2709408"/>
                <a:gd name="connsiteY32" fmla="*/ 3051270 h 3154509"/>
                <a:gd name="connsiteX33" fmla="*/ 2709408 w 2709408"/>
                <a:gd name="connsiteY33" fmla="*/ 2977528 h 3154509"/>
                <a:gd name="connsiteX34" fmla="*/ 2694659 w 2709408"/>
                <a:gd name="connsiteY34" fmla="*/ 2815296 h 3154509"/>
                <a:gd name="connsiteX35" fmla="*/ 2650414 w 2709408"/>
                <a:gd name="connsiteY35" fmla="*/ 2682561 h 3154509"/>
                <a:gd name="connsiteX36" fmla="*/ 2620918 w 2709408"/>
                <a:gd name="connsiteY36" fmla="*/ 2594070 h 3154509"/>
                <a:gd name="connsiteX37" fmla="*/ 2606169 w 2709408"/>
                <a:gd name="connsiteY37" fmla="*/ 2549825 h 3154509"/>
                <a:gd name="connsiteX38" fmla="*/ 2576672 w 2709408"/>
                <a:gd name="connsiteY38" fmla="*/ 2505580 h 3154509"/>
                <a:gd name="connsiteX39" fmla="*/ 2532427 w 2709408"/>
                <a:gd name="connsiteY39" fmla="*/ 2417090 h 3154509"/>
                <a:gd name="connsiteX40" fmla="*/ 2517679 w 2709408"/>
                <a:gd name="connsiteY40" fmla="*/ 2372845 h 3154509"/>
                <a:gd name="connsiteX41" fmla="*/ 2473434 w 2709408"/>
                <a:gd name="connsiteY41" fmla="*/ 2328599 h 3154509"/>
                <a:gd name="connsiteX42" fmla="*/ 2443937 w 2709408"/>
                <a:gd name="connsiteY42" fmla="*/ 2284354 h 3154509"/>
                <a:gd name="connsiteX43" fmla="*/ 2399692 w 2709408"/>
                <a:gd name="connsiteY43" fmla="*/ 2240109 h 3154509"/>
                <a:gd name="connsiteX44" fmla="*/ 2370195 w 2709408"/>
                <a:gd name="connsiteY44" fmla="*/ 2195864 h 3154509"/>
                <a:gd name="connsiteX45" fmla="*/ 2237459 w 2709408"/>
                <a:gd name="connsiteY45" fmla="*/ 2107374 h 3154509"/>
                <a:gd name="connsiteX46" fmla="*/ 2193214 w 2709408"/>
                <a:gd name="connsiteY46" fmla="*/ 2077877 h 3154509"/>
                <a:gd name="connsiteX47" fmla="*/ 2163718 w 2709408"/>
                <a:gd name="connsiteY47" fmla="*/ 2033632 h 3154509"/>
                <a:gd name="connsiteX48" fmla="*/ 1647524 w 2709408"/>
                <a:gd name="connsiteY48" fmla="*/ 1502690 h 3154509"/>
                <a:gd name="connsiteX49" fmla="*/ 1426298 w 2709408"/>
                <a:gd name="connsiteY49" fmla="*/ 1163477 h 3154509"/>
                <a:gd name="connsiteX50" fmla="*/ 1337808 w 2709408"/>
                <a:gd name="connsiteY50" fmla="*/ 1015993 h 3154509"/>
                <a:gd name="connsiteX51" fmla="*/ 1308311 w 2709408"/>
                <a:gd name="connsiteY51" fmla="*/ 898006 h 3154509"/>
                <a:gd name="connsiteX52" fmla="*/ 1264066 w 2709408"/>
                <a:gd name="connsiteY52" fmla="*/ 750522 h 3154509"/>
                <a:gd name="connsiteX53" fmla="*/ 1305852 w 2709408"/>
                <a:gd name="connsiteY53" fmla="*/ 482595 h 3154509"/>
                <a:gd name="connsiteX54" fmla="*/ 1305852 w 2709408"/>
                <a:gd name="connsiteY54" fmla="*/ 25395 h 3154509"/>
                <a:gd name="connsiteX55" fmla="*/ 1229652 w 2709408"/>
                <a:gd name="connsiteY55" fmla="*/ 25394 h 3154509"/>
                <a:gd name="connsiteX56" fmla="*/ 1077252 w 2709408"/>
                <a:gd name="connsiteY56" fmla="*/ 25395 h 3154509"/>
                <a:gd name="connsiteX57" fmla="*/ 772452 w 2709408"/>
                <a:gd name="connsiteY57" fmla="*/ 25394 h 3154509"/>
                <a:gd name="connsiteX58" fmla="*/ 467652 w 2709408"/>
                <a:gd name="connsiteY58" fmla="*/ 25394 h 3154509"/>
                <a:gd name="connsiteX59" fmla="*/ 143188 w 2709408"/>
                <a:gd name="connsiteY59" fmla="*/ 27851 h 3154509"/>
                <a:gd name="connsiteX60" fmla="*/ 10452 w 2709408"/>
                <a:gd name="connsiteY60" fmla="*/ 25394 h 3154509"/>
                <a:gd name="connsiteX61" fmla="*/ 10452 w 2709408"/>
                <a:gd name="connsiteY61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954350 w 2709408"/>
                <a:gd name="connsiteY11" fmla="*/ 2328599 h 3154509"/>
                <a:gd name="connsiteX12" fmla="*/ 1013343 w 2709408"/>
                <a:gd name="connsiteY12" fmla="*/ 2417090 h 3154509"/>
                <a:gd name="connsiteX13" fmla="*/ 1042840 w 2709408"/>
                <a:gd name="connsiteY13" fmla="*/ 2461335 h 3154509"/>
                <a:gd name="connsiteX14" fmla="*/ 1087085 w 2709408"/>
                <a:gd name="connsiteY14" fmla="*/ 2490832 h 3154509"/>
                <a:gd name="connsiteX15" fmla="*/ 1116582 w 2709408"/>
                <a:gd name="connsiteY15" fmla="*/ 2535077 h 3154509"/>
                <a:gd name="connsiteX16" fmla="*/ 1205072 w 2709408"/>
                <a:gd name="connsiteY16" fmla="*/ 2608819 h 3154509"/>
                <a:gd name="connsiteX17" fmla="*/ 1234569 w 2709408"/>
                <a:gd name="connsiteY17" fmla="*/ 2653064 h 3154509"/>
                <a:gd name="connsiteX18" fmla="*/ 1323059 w 2709408"/>
                <a:gd name="connsiteY18" fmla="*/ 2682561 h 3154509"/>
                <a:gd name="connsiteX19" fmla="*/ 1396801 w 2709408"/>
                <a:gd name="connsiteY19" fmla="*/ 2756303 h 3154509"/>
                <a:gd name="connsiteX20" fmla="*/ 1485292 w 2709408"/>
                <a:gd name="connsiteY20" fmla="*/ 2844793 h 3154509"/>
                <a:gd name="connsiteX21" fmla="*/ 1529537 w 2709408"/>
                <a:gd name="connsiteY21" fmla="*/ 2889038 h 3154509"/>
                <a:gd name="connsiteX22" fmla="*/ 1618027 w 2709408"/>
                <a:gd name="connsiteY22" fmla="*/ 2933283 h 3154509"/>
                <a:gd name="connsiteX23" fmla="*/ 1691769 w 2709408"/>
                <a:gd name="connsiteY23" fmla="*/ 3021774 h 3154509"/>
                <a:gd name="connsiteX24" fmla="*/ 1736014 w 2709408"/>
                <a:gd name="connsiteY24" fmla="*/ 3066019 h 3154509"/>
                <a:gd name="connsiteX25" fmla="*/ 1868750 w 2709408"/>
                <a:gd name="connsiteY25" fmla="*/ 3125012 h 3154509"/>
                <a:gd name="connsiteX26" fmla="*/ 2016234 w 2709408"/>
                <a:gd name="connsiteY26" fmla="*/ 3154509 h 3154509"/>
                <a:gd name="connsiteX27" fmla="*/ 2414440 w 2709408"/>
                <a:gd name="connsiteY27" fmla="*/ 3139761 h 3154509"/>
                <a:gd name="connsiteX28" fmla="*/ 2517679 w 2709408"/>
                <a:gd name="connsiteY28" fmla="*/ 3125012 h 3154509"/>
                <a:gd name="connsiteX29" fmla="*/ 2635666 w 2709408"/>
                <a:gd name="connsiteY29" fmla="*/ 3110264 h 3154509"/>
                <a:gd name="connsiteX30" fmla="*/ 2679911 w 2709408"/>
                <a:gd name="connsiteY30" fmla="*/ 3095516 h 3154509"/>
                <a:gd name="connsiteX31" fmla="*/ 2694659 w 2709408"/>
                <a:gd name="connsiteY31" fmla="*/ 3051270 h 3154509"/>
                <a:gd name="connsiteX32" fmla="*/ 2709408 w 2709408"/>
                <a:gd name="connsiteY32" fmla="*/ 2977528 h 3154509"/>
                <a:gd name="connsiteX33" fmla="*/ 2694659 w 2709408"/>
                <a:gd name="connsiteY33" fmla="*/ 2815296 h 3154509"/>
                <a:gd name="connsiteX34" fmla="*/ 2650414 w 2709408"/>
                <a:gd name="connsiteY34" fmla="*/ 2682561 h 3154509"/>
                <a:gd name="connsiteX35" fmla="*/ 2620918 w 2709408"/>
                <a:gd name="connsiteY35" fmla="*/ 2594070 h 3154509"/>
                <a:gd name="connsiteX36" fmla="*/ 2606169 w 2709408"/>
                <a:gd name="connsiteY36" fmla="*/ 2549825 h 3154509"/>
                <a:gd name="connsiteX37" fmla="*/ 2576672 w 2709408"/>
                <a:gd name="connsiteY37" fmla="*/ 2505580 h 3154509"/>
                <a:gd name="connsiteX38" fmla="*/ 2532427 w 2709408"/>
                <a:gd name="connsiteY38" fmla="*/ 2417090 h 3154509"/>
                <a:gd name="connsiteX39" fmla="*/ 2517679 w 2709408"/>
                <a:gd name="connsiteY39" fmla="*/ 2372845 h 3154509"/>
                <a:gd name="connsiteX40" fmla="*/ 2473434 w 2709408"/>
                <a:gd name="connsiteY40" fmla="*/ 2328599 h 3154509"/>
                <a:gd name="connsiteX41" fmla="*/ 2443937 w 2709408"/>
                <a:gd name="connsiteY41" fmla="*/ 2284354 h 3154509"/>
                <a:gd name="connsiteX42" fmla="*/ 2399692 w 2709408"/>
                <a:gd name="connsiteY42" fmla="*/ 2240109 h 3154509"/>
                <a:gd name="connsiteX43" fmla="*/ 2370195 w 2709408"/>
                <a:gd name="connsiteY43" fmla="*/ 2195864 h 3154509"/>
                <a:gd name="connsiteX44" fmla="*/ 2237459 w 2709408"/>
                <a:gd name="connsiteY44" fmla="*/ 2107374 h 3154509"/>
                <a:gd name="connsiteX45" fmla="*/ 2193214 w 2709408"/>
                <a:gd name="connsiteY45" fmla="*/ 2077877 h 3154509"/>
                <a:gd name="connsiteX46" fmla="*/ 2163718 w 2709408"/>
                <a:gd name="connsiteY46" fmla="*/ 2033632 h 3154509"/>
                <a:gd name="connsiteX47" fmla="*/ 1647524 w 2709408"/>
                <a:gd name="connsiteY47" fmla="*/ 1502690 h 3154509"/>
                <a:gd name="connsiteX48" fmla="*/ 1426298 w 2709408"/>
                <a:gd name="connsiteY48" fmla="*/ 1163477 h 3154509"/>
                <a:gd name="connsiteX49" fmla="*/ 1337808 w 2709408"/>
                <a:gd name="connsiteY49" fmla="*/ 1015993 h 3154509"/>
                <a:gd name="connsiteX50" fmla="*/ 1308311 w 2709408"/>
                <a:gd name="connsiteY50" fmla="*/ 898006 h 3154509"/>
                <a:gd name="connsiteX51" fmla="*/ 1264066 w 2709408"/>
                <a:gd name="connsiteY51" fmla="*/ 750522 h 3154509"/>
                <a:gd name="connsiteX52" fmla="*/ 1305852 w 2709408"/>
                <a:gd name="connsiteY52" fmla="*/ 482595 h 3154509"/>
                <a:gd name="connsiteX53" fmla="*/ 1305852 w 2709408"/>
                <a:gd name="connsiteY53" fmla="*/ 25395 h 3154509"/>
                <a:gd name="connsiteX54" fmla="*/ 1229652 w 2709408"/>
                <a:gd name="connsiteY54" fmla="*/ 25394 h 3154509"/>
                <a:gd name="connsiteX55" fmla="*/ 1077252 w 2709408"/>
                <a:gd name="connsiteY55" fmla="*/ 25395 h 3154509"/>
                <a:gd name="connsiteX56" fmla="*/ 772452 w 2709408"/>
                <a:gd name="connsiteY56" fmla="*/ 25394 h 3154509"/>
                <a:gd name="connsiteX57" fmla="*/ 467652 w 2709408"/>
                <a:gd name="connsiteY57" fmla="*/ 25394 h 3154509"/>
                <a:gd name="connsiteX58" fmla="*/ 143188 w 2709408"/>
                <a:gd name="connsiteY58" fmla="*/ 27851 h 3154509"/>
                <a:gd name="connsiteX59" fmla="*/ 10452 w 2709408"/>
                <a:gd name="connsiteY59" fmla="*/ 25394 h 3154509"/>
                <a:gd name="connsiteX60" fmla="*/ 10452 w 2709408"/>
                <a:gd name="connsiteY60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954350 w 2709408"/>
                <a:gd name="connsiteY11" fmla="*/ 2328599 h 3154509"/>
                <a:gd name="connsiteX12" fmla="*/ 1013343 w 2709408"/>
                <a:gd name="connsiteY12" fmla="*/ 2417090 h 3154509"/>
                <a:gd name="connsiteX13" fmla="*/ 1042840 w 2709408"/>
                <a:gd name="connsiteY13" fmla="*/ 2461335 h 3154509"/>
                <a:gd name="connsiteX14" fmla="*/ 1116582 w 2709408"/>
                <a:gd name="connsiteY14" fmla="*/ 2535077 h 3154509"/>
                <a:gd name="connsiteX15" fmla="*/ 1205072 w 2709408"/>
                <a:gd name="connsiteY15" fmla="*/ 2608819 h 3154509"/>
                <a:gd name="connsiteX16" fmla="*/ 1234569 w 2709408"/>
                <a:gd name="connsiteY16" fmla="*/ 2653064 h 3154509"/>
                <a:gd name="connsiteX17" fmla="*/ 1323059 w 2709408"/>
                <a:gd name="connsiteY17" fmla="*/ 2682561 h 3154509"/>
                <a:gd name="connsiteX18" fmla="*/ 1396801 w 2709408"/>
                <a:gd name="connsiteY18" fmla="*/ 2756303 h 3154509"/>
                <a:gd name="connsiteX19" fmla="*/ 1485292 w 2709408"/>
                <a:gd name="connsiteY19" fmla="*/ 2844793 h 3154509"/>
                <a:gd name="connsiteX20" fmla="*/ 1529537 w 2709408"/>
                <a:gd name="connsiteY20" fmla="*/ 2889038 h 3154509"/>
                <a:gd name="connsiteX21" fmla="*/ 1618027 w 2709408"/>
                <a:gd name="connsiteY21" fmla="*/ 2933283 h 3154509"/>
                <a:gd name="connsiteX22" fmla="*/ 1691769 w 2709408"/>
                <a:gd name="connsiteY22" fmla="*/ 3021774 h 3154509"/>
                <a:gd name="connsiteX23" fmla="*/ 1736014 w 2709408"/>
                <a:gd name="connsiteY23" fmla="*/ 3066019 h 3154509"/>
                <a:gd name="connsiteX24" fmla="*/ 1868750 w 2709408"/>
                <a:gd name="connsiteY24" fmla="*/ 3125012 h 3154509"/>
                <a:gd name="connsiteX25" fmla="*/ 2016234 w 2709408"/>
                <a:gd name="connsiteY25" fmla="*/ 3154509 h 3154509"/>
                <a:gd name="connsiteX26" fmla="*/ 2414440 w 2709408"/>
                <a:gd name="connsiteY26" fmla="*/ 3139761 h 3154509"/>
                <a:gd name="connsiteX27" fmla="*/ 2517679 w 2709408"/>
                <a:gd name="connsiteY27" fmla="*/ 3125012 h 3154509"/>
                <a:gd name="connsiteX28" fmla="*/ 2635666 w 2709408"/>
                <a:gd name="connsiteY28" fmla="*/ 3110264 h 3154509"/>
                <a:gd name="connsiteX29" fmla="*/ 2679911 w 2709408"/>
                <a:gd name="connsiteY29" fmla="*/ 3095516 h 3154509"/>
                <a:gd name="connsiteX30" fmla="*/ 2694659 w 2709408"/>
                <a:gd name="connsiteY30" fmla="*/ 3051270 h 3154509"/>
                <a:gd name="connsiteX31" fmla="*/ 2709408 w 2709408"/>
                <a:gd name="connsiteY31" fmla="*/ 2977528 h 3154509"/>
                <a:gd name="connsiteX32" fmla="*/ 2694659 w 2709408"/>
                <a:gd name="connsiteY32" fmla="*/ 2815296 h 3154509"/>
                <a:gd name="connsiteX33" fmla="*/ 2650414 w 2709408"/>
                <a:gd name="connsiteY33" fmla="*/ 2682561 h 3154509"/>
                <a:gd name="connsiteX34" fmla="*/ 2620918 w 2709408"/>
                <a:gd name="connsiteY34" fmla="*/ 2594070 h 3154509"/>
                <a:gd name="connsiteX35" fmla="*/ 2606169 w 2709408"/>
                <a:gd name="connsiteY35" fmla="*/ 2549825 h 3154509"/>
                <a:gd name="connsiteX36" fmla="*/ 2576672 w 2709408"/>
                <a:gd name="connsiteY36" fmla="*/ 2505580 h 3154509"/>
                <a:gd name="connsiteX37" fmla="*/ 2532427 w 2709408"/>
                <a:gd name="connsiteY37" fmla="*/ 2417090 h 3154509"/>
                <a:gd name="connsiteX38" fmla="*/ 2517679 w 2709408"/>
                <a:gd name="connsiteY38" fmla="*/ 2372845 h 3154509"/>
                <a:gd name="connsiteX39" fmla="*/ 2473434 w 2709408"/>
                <a:gd name="connsiteY39" fmla="*/ 2328599 h 3154509"/>
                <a:gd name="connsiteX40" fmla="*/ 2443937 w 2709408"/>
                <a:gd name="connsiteY40" fmla="*/ 2284354 h 3154509"/>
                <a:gd name="connsiteX41" fmla="*/ 2399692 w 2709408"/>
                <a:gd name="connsiteY41" fmla="*/ 2240109 h 3154509"/>
                <a:gd name="connsiteX42" fmla="*/ 2370195 w 2709408"/>
                <a:gd name="connsiteY42" fmla="*/ 2195864 h 3154509"/>
                <a:gd name="connsiteX43" fmla="*/ 2237459 w 2709408"/>
                <a:gd name="connsiteY43" fmla="*/ 2107374 h 3154509"/>
                <a:gd name="connsiteX44" fmla="*/ 2193214 w 2709408"/>
                <a:gd name="connsiteY44" fmla="*/ 2077877 h 3154509"/>
                <a:gd name="connsiteX45" fmla="*/ 2163718 w 2709408"/>
                <a:gd name="connsiteY45" fmla="*/ 2033632 h 3154509"/>
                <a:gd name="connsiteX46" fmla="*/ 1647524 w 2709408"/>
                <a:gd name="connsiteY46" fmla="*/ 1502690 h 3154509"/>
                <a:gd name="connsiteX47" fmla="*/ 1426298 w 2709408"/>
                <a:gd name="connsiteY47" fmla="*/ 1163477 h 3154509"/>
                <a:gd name="connsiteX48" fmla="*/ 1337808 w 2709408"/>
                <a:gd name="connsiteY48" fmla="*/ 1015993 h 3154509"/>
                <a:gd name="connsiteX49" fmla="*/ 1308311 w 2709408"/>
                <a:gd name="connsiteY49" fmla="*/ 898006 h 3154509"/>
                <a:gd name="connsiteX50" fmla="*/ 1264066 w 2709408"/>
                <a:gd name="connsiteY50" fmla="*/ 750522 h 3154509"/>
                <a:gd name="connsiteX51" fmla="*/ 1305852 w 2709408"/>
                <a:gd name="connsiteY51" fmla="*/ 482595 h 3154509"/>
                <a:gd name="connsiteX52" fmla="*/ 1305852 w 2709408"/>
                <a:gd name="connsiteY52" fmla="*/ 25395 h 3154509"/>
                <a:gd name="connsiteX53" fmla="*/ 1229652 w 2709408"/>
                <a:gd name="connsiteY53" fmla="*/ 25394 h 3154509"/>
                <a:gd name="connsiteX54" fmla="*/ 1077252 w 2709408"/>
                <a:gd name="connsiteY54" fmla="*/ 25395 h 3154509"/>
                <a:gd name="connsiteX55" fmla="*/ 772452 w 2709408"/>
                <a:gd name="connsiteY55" fmla="*/ 25394 h 3154509"/>
                <a:gd name="connsiteX56" fmla="*/ 467652 w 2709408"/>
                <a:gd name="connsiteY56" fmla="*/ 25394 h 3154509"/>
                <a:gd name="connsiteX57" fmla="*/ 143188 w 2709408"/>
                <a:gd name="connsiteY57" fmla="*/ 27851 h 3154509"/>
                <a:gd name="connsiteX58" fmla="*/ 10452 w 2709408"/>
                <a:gd name="connsiteY58" fmla="*/ 25394 h 3154509"/>
                <a:gd name="connsiteX59" fmla="*/ 10452 w 2709408"/>
                <a:gd name="connsiteY59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954350 w 2709408"/>
                <a:gd name="connsiteY11" fmla="*/ 2328599 h 3154509"/>
                <a:gd name="connsiteX12" fmla="*/ 1013343 w 2709408"/>
                <a:gd name="connsiteY12" fmla="*/ 2417090 h 3154509"/>
                <a:gd name="connsiteX13" fmla="*/ 1116582 w 2709408"/>
                <a:gd name="connsiteY13" fmla="*/ 2535077 h 3154509"/>
                <a:gd name="connsiteX14" fmla="*/ 1205072 w 2709408"/>
                <a:gd name="connsiteY14" fmla="*/ 2608819 h 3154509"/>
                <a:gd name="connsiteX15" fmla="*/ 1234569 w 2709408"/>
                <a:gd name="connsiteY15" fmla="*/ 2653064 h 3154509"/>
                <a:gd name="connsiteX16" fmla="*/ 1323059 w 2709408"/>
                <a:gd name="connsiteY16" fmla="*/ 2682561 h 3154509"/>
                <a:gd name="connsiteX17" fmla="*/ 1396801 w 2709408"/>
                <a:gd name="connsiteY17" fmla="*/ 2756303 h 3154509"/>
                <a:gd name="connsiteX18" fmla="*/ 1485292 w 2709408"/>
                <a:gd name="connsiteY18" fmla="*/ 2844793 h 3154509"/>
                <a:gd name="connsiteX19" fmla="*/ 1529537 w 2709408"/>
                <a:gd name="connsiteY19" fmla="*/ 2889038 h 3154509"/>
                <a:gd name="connsiteX20" fmla="*/ 1618027 w 2709408"/>
                <a:gd name="connsiteY20" fmla="*/ 2933283 h 3154509"/>
                <a:gd name="connsiteX21" fmla="*/ 1691769 w 2709408"/>
                <a:gd name="connsiteY21" fmla="*/ 3021774 h 3154509"/>
                <a:gd name="connsiteX22" fmla="*/ 1736014 w 2709408"/>
                <a:gd name="connsiteY22" fmla="*/ 3066019 h 3154509"/>
                <a:gd name="connsiteX23" fmla="*/ 1868750 w 2709408"/>
                <a:gd name="connsiteY23" fmla="*/ 3125012 h 3154509"/>
                <a:gd name="connsiteX24" fmla="*/ 2016234 w 2709408"/>
                <a:gd name="connsiteY24" fmla="*/ 3154509 h 3154509"/>
                <a:gd name="connsiteX25" fmla="*/ 2414440 w 2709408"/>
                <a:gd name="connsiteY25" fmla="*/ 3139761 h 3154509"/>
                <a:gd name="connsiteX26" fmla="*/ 2517679 w 2709408"/>
                <a:gd name="connsiteY26" fmla="*/ 3125012 h 3154509"/>
                <a:gd name="connsiteX27" fmla="*/ 2635666 w 2709408"/>
                <a:gd name="connsiteY27" fmla="*/ 3110264 h 3154509"/>
                <a:gd name="connsiteX28" fmla="*/ 2679911 w 2709408"/>
                <a:gd name="connsiteY28" fmla="*/ 3095516 h 3154509"/>
                <a:gd name="connsiteX29" fmla="*/ 2694659 w 2709408"/>
                <a:gd name="connsiteY29" fmla="*/ 3051270 h 3154509"/>
                <a:gd name="connsiteX30" fmla="*/ 2709408 w 2709408"/>
                <a:gd name="connsiteY30" fmla="*/ 2977528 h 3154509"/>
                <a:gd name="connsiteX31" fmla="*/ 2694659 w 2709408"/>
                <a:gd name="connsiteY31" fmla="*/ 2815296 h 3154509"/>
                <a:gd name="connsiteX32" fmla="*/ 2650414 w 2709408"/>
                <a:gd name="connsiteY32" fmla="*/ 2682561 h 3154509"/>
                <a:gd name="connsiteX33" fmla="*/ 2620918 w 2709408"/>
                <a:gd name="connsiteY33" fmla="*/ 2594070 h 3154509"/>
                <a:gd name="connsiteX34" fmla="*/ 2606169 w 2709408"/>
                <a:gd name="connsiteY34" fmla="*/ 2549825 h 3154509"/>
                <a:gd name="connsiteX35" fmla="*/ 2576672 w 2709408"/>
                <a:gd name="connsiteY35" fmla="*/ 2505580 h 3154509"/>
                <a:gd name="connsiteX36" fmla="*/ 2532427 w 2709408"/>
                <a:gd name="connsiteY36" fmla="*/ 2417090 h 3154509"/>
                <a:gd name="connsiteX37" fmla="*/ 2517679 w 2709408"/>
                <a:gd name="connsiteY37" fmla="*/ 2372845 h 3154509"/>
                <a:gd name="connsiteX38" fmla="*/ 2473434 w 2709408"/>
                <a:gd name="connsiteY38" fmla="*/ 2328599 h 3154509"/>
                <a:gd name="connsiteX39" fmla="*/ 2443937 w 2709408"/>
                <a:gd name="connsiteY39" fmla="*/ 2284354 h 3154509"/>
                <a:gd name="connsiteX40" fmla="*/ 2399692 w 2709408"/>
                <a:gd name="connsiteY40" fmla="*/ 2240109 h 3154509"/>
                <a:gd name="connsiteX41" fmla="*/ 2370195 w 2709408"/>
                <a:gd name="connsiteY41" fmla="*/ 2195864 h 3154509"/>
                <a:gd name="connsiteX42" fmla="*/ 2237459 w 2709408"/>
                <a:gd name="connsiteY42" fmla="*/ 2107374 h 3154509"/>
                <a:gd name="connsiteX43" fmla="*/ 2193214 w 2709408"/>
                <a:gd name="connsiteY43" fmla="*/ 2077877 h 3154509"/>
                <a:gd name="connsiteX44" fmla="*/ 2163718 w 2709408"/>
                <a:gd name="connsiteY44" fmla="*/ 2033632 h 3154509"/>
                <a:gd name="connsiteX45" fmla="*/ 1647524 w 2709408"/>
                <a:gd name="connsiteY45" fmla="*/ 1502690 h 3154509"/>
                <a:gd name="connsiteX46" fmla="*/ 1426298 w 2709408"/>
                <a:gd name="connsiteY46" fmla="*/ 1163477 h 3154509"/>
                <a:gd name="connsiteX47" fmla="*/ 1337808 w 2709408"/>
                <a:gd name="connsiteY47" fmla="*/ 1015993 h 3154509"/>
                <a:gd name="connsiteX48" fmla="*/ 1308311 w 2709408"/>
                <a:gd name="connsiteY48" fmla="*/ 898006 h 3154509"/>
                <a:gd name="connsiteX49" fmla="*/ 1264066 w 2709408"/>
                <a:gd name="connsiteY49" fmla="*/ 750522 h 3154509"/>
                <a:gd name="connsiteX50" fmla="*/ 1305852 w 2709408"/>
                <a:gd name="connsiteY50" fmla="*/ 482595 h 3154509"/>
                <a:gd name="connsiteX51" fmla="*/ 1305852 w 2709408"/>
                <a:gd name="connsiteY51" fmla="*/ 25395 h 3154509"/>
                <a:gd name="connsiteX52" fmla="*/ 1229652 w 2709408"/>
                <a:gd name="connsiteY52" fmla="*/ 25394 h 3154509"/>
                <a:gd name="connsiteX53" fmla="*/ 1077252 w 2709408"/>
                <a:gd name="connsiteY53" fmla="*/ 25395 h 3154509"/>
                <a:gd name="connsiteX54" fmla="*/ 772452 w 2709408"/>
                <a:gd name="connsiteY54" fmla="*/ 25394 h 3154509"/>
                <a:gd name="connsiteX55" fmla="*/ 467652 w 2709408"/>
                <a:gd name="connsiteY55" fmla="*/ 25394 h 3154509"/>
                <a:gd name="connsiteX56" fmla="*/ 143188 w 2709408"/>
                <a:gd name="connsiteY56" fmla="*/ 27851 h 3154509"/>
                <a:gd name="connsiteX57" fmla="*/ 10452 w 2709408"/>
                <a:gd name="connsiteY57" fmla="*/ 25394 h 3154509"/>
                <a:gd name="connsiteX58" fmla="*/ 10452 w 2709408"/>
                <a:gd name="connsiteY58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954350 w 2709408"/>
                <a:gd name="connsiteY11" fmla="*/ 2328599 h 3154509"/>
                <a:gd name="connsiteX12" fmla="*/ 1013343 w 2709408"/>
                <a:gd name="connsiteY12" fmla="*/ 2417090 h 3154509"/>
                <a:gd name="connsiteX13" fmla="*/ 1116582 w 2709408"/>
                <a:gd name="connsiteY13" fmla="*/ 2535077 h 3154509"/>
                <a:gd name="connsiteX14" fmla="*/ 1234569 w 2709408"/>
                <a:gd name="connsiteY14" fmla="*/ 2653064 h 3154509"/>
                <a:gd name="connsiteX15" fmla="*/ 1323059 w 2709408"/>
                <a:gd name="connsiteY15" fmla="*/ 2682561 h 3154509"/>
                <a:gd name="connsiteX16" fmla="*/ 1396801 w 2709408"/>
                <a:gd name="connsiteY16" fmla="*/ 2756303 h 3154509"/>
                <a:gd name="connsiteX17" fmla="*/ 1485292 w 2709408"/>
                <a:gd name="connsiteY17" fmla="*/ 2844793 h 3154509"/>
                <a:gd name="connsiteX18" fmla="*/ 1529537 w 2709408"/>
                <a:gd name="connsiteY18" fmla="*/ 2889038 h 3154509"/>
                <a:gd name="connsiteX19" fmla="*/ 1618027 w 2709408"/>
                <a:gd name="connsiteY19" fmla="*/ 2933283 h 3154509"/>
                <a:gd name="connsiteX20" fmla="*/ 1691769 w 2709408"/>
                <a:gd name="connsiteY20" fmla="*/ 3021774 h 3154509"/>
                <a:gd name="connsiteX21" fmla="*/ 1736014 w 2709408"/>
                <a:gd name="connsiteY21" fmla="*/ 3066019 h 3154509"/>
                <a:gd name="connsiteX22" fmla="*/ 1868750 w 2709408"/>
                <a:gd name="connsiteY22" fmla="*/ 3125012 h 3154509"/>
                <a:gd name="connsiteX23" fmla="*/ 2016234 w 2709408"/>
                <a:gd name="connsiteY23" fmla="*/ 3154509 h 3154509"/>
                <a:gd name="connsiteX24" fmla="*/ 2414440 w 2709408"/>
                <a:gd name="connsiteY24" fmla="*/ 3139761 h 3154509"/>
                <a:gd name="connsiteX25" fmla="*/ 2517679 w 2709408"/>
                <a:gd name="connsiteY25" fmla="*/ 3125012 h 3154509"/>
                <a:gd name="connsiteX26" fmla="*/ 2635666 w 2709408"/>
                <a:gd name="connsiteY26" fmla="*/ 3110264 h 3154509"/>
                <a:gd name="connsiteX27" fmla="*/ 2679911 w 2709408"/>
                <a:gd name="connsiteY27" fmla="*/ 3095516 h 3154509"/>
                <a:gd name="connsiteX28" fmla="*/ 2694659 w 2709408"/>
                <a:gd name="connsiteY28" fmla="*/ 3051270 h 3154509"/>
                <a:gd name="connsiteX29" fmla="*/ 2709408 w 2709408"/>
                <a:gd name="connsiteY29" fmla="*/ 2977528 h 3154509"/>
                <a:gd name="connsiteX30" fmla="*/ 2694659 w 2709408"/>
                <a:gd name="connsiteY30" fmla="*/ 2815296 h 3154509"/>
                <a:gd name="connsiteX31" fmla="*/ 2650414 w 2709408"/>
                <a:gd name="connsiteY31" fmla="*/ 2682561 h 3154509"/>
                <a:gd name="connsiteX32" fmla="*/ 2620918 w 2709408"/>
                <a:gd name="connsiteY32" fmla="*/ 2594070 h 3154509"/>
                <a:gd name="connsiteX33" fmla="*/ 2606169 w 2709408"/>
                <a:gd name="connsiteY33" fmla="*/ 2549825 h 3154509"/>
                <a:gd name="connsiteX34" fmla="*/ 2576672 w 2709408"/>
                <a:gd name="connsiteY34" fmla="*/ 2505580 h 3154509"/>
                <a:gd name="connsiteX35" fmla="*/ 2532427 w 2709408"/>
                <a:gd name="connsiteY35" fmla="*/ 2417090 h 3154509"/>
                <a:gd name="connsiteX36" fmla="*/ 2517679 w 2709408"/>
                <a:gd name="connsiteY36" fmla="*/ 2372845 h 3154509"/>
                <a:gd name="connsiteX37" fmla="*/ 2473434 w 2709408"/>
                <a:gd name="connsiteY37" fmla="*/ 2328599 h 3154509"/>
                <a:gd name="connsiteX38" fmla="*/ 2443937 w 2709408"/>
                <a:gd name="connsiteY38" fmla="*/ 2284354 h 3154509"/>
                <a:gd name="connsiteX39" fmla="*/ 2399692 w 2709408"/>
                <a:gd name="connsiteY39" fmla="*/ 2240109 h 3154509"/>
                <a:gd name="connsiteX40" fmla="*/ 2370195 w 2709408"/>
                <a:gd name="connsiteY40" fmla="*/ 2195864 h 3154509"/>
                <a:gd name="connsiteX41" fmla="*/ 2237459 w 2709408"/>
                <a:gd name="connsiteY41" fmla="*/ 2107374 h 3154509"/>
                <a:gd name="connsiteX42" fmla="*/ 2193214 w 2709408"/>
                <a:gd name="connsiteY42" fmla="*/ 2077877 h 3154509"/>
                <a:gd name="connsiteX43" fmla="*/ 2163718 w 2709408"/>
                <a:gd name="connsiteY43" fmla="*/ 2033632 h 3154509"/>
                <a:gd name="connsiteX44" fmla="*/ 1647524 w 2709408"/>
                <a:gd name="connsiteY44" fmla="*/ 1502690 h 3154509"/>
                <a:gd name="connsiteX45" fmla="*/ 1426298 w 2709408"/>
                <a:gd name="connsiteY45" fmla="*/ 1163477 h 3154509"/>
                <a:gd name="connsiteX46" fmla="*/ 1337808 w 2709408"/>
                <a:gd name="connsiteY46" fmla="*/ 1015993 h 3154509"/>
                <a:gd name="connsiteX47" fmla="*/ 1308311 w 2709408"/>
                <a:gd name="connsiteY47" fmla="*/ 898006 h 3154509"/>
                <a:gd name="connsiteX48" fmla="*/ 1264066 w 2709408"/>
                <a:gd name="connsiteY48" fmla="*/ 750522 h 3154509"/>
                <a:gd name="connsiteX49" fmla="*/ 1305852 w 2709408"/>
                <a:gd name="connsiteY49" fmla="*/ 482595 h 3154509"/>
                <a:gd name="connsiteX50" fmla="*/ 1305852 w 2709408"/>
                <a:gd name="connsiteY50" fmla="*/ 25395 h 3154509"/>
                <a:gd name="connsiteX51" fmla="*/ 1229652 w 2709408"/>
                <a:gd name="connsiteY51" fmla="*/ 25394 h 3154509"/>
                <a:gd name="connsiteX52" fmla="*/ 1077252 w 2709408"/>
                <a:gd name="connsiteY52" fmla="*/ 25395 h 3154509"/>
                <a:gd name="connsiteX53" fmla="*/ 772452 w 2709408"/>
                <a:gd name="connsiteY53" fmla="*/ 25394 h 3154509"/>
                <a:gd name="connsiteX54" fmla="*/ 467652 w 2709408"/>
                <a:gd name="connsiteY54" fmla="*/ 25394 h 3154509"/>
                <a:gd name="connsiteX55" fmla="*/ 143188 w 2709408"/>
                <a:gd name="connsiteY55" fmla="*/ 27851 h 3154509"/>
                <a:gd name="connsiteX56" fmla="*/ 10452 w 2709408"/>
                <a:gd name="connsiteY56" fmla="*/ 25394 h 3154509"/>
                <a:gd name="connsiteX57" fmla="*/ 10452 w 2709408"/>
                <a:gd name="connsiteY57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954350 w 2709408"/>
                <a:gd name="connsiteY11" fmla="*/ 2328599 h 3154509"/>
                <a:gd name="connsiteX12" fmla="*/ 1013343 w 2709408"/>
                <a:gd name="connsiteY12" fmla="*/ 2417090 h 3154509"/>
                <a:gd name="connsiteX13" fmla="*/ 1116582 w 2709408"/>
                <a:gd name="connsiteY13" fmla="*/ 2535077 h 3154509"/>
                <a:gd name="connsiteX14" fmla="*/ 1234569 w 2709408"/>
                <a:gd name="connsiteY14" fmla="*/ 2653064 h 3154509"/>
                <a:gd name="connsiteX15" fmla="*/ 1396801 w 2709408"/>
                <a:gd name="connsiteY15" fmla="*/ 2756303 h 3154509"/>
                <a:gd name="connsiteX16" fmla="*/ 1485292 w 2709408"/>
                <a:gd name="connsiteY16" fmla="*/ 2844793 h 3154509"/>
                <a:gd name="connsiteX17" fmla="*/ 1529537 w 2709408"/>
                <a:gd name="connsiteY17" fmla="*/ 2889038 h 3154509"/>
                <a:gd name="connsiteX18" fmla="*/ 1618027 w 2709408"/>
                <a:gd name="connsiteY18" fmla="*/ 2933283 h 3154509"/>
                <a:gd name="connsiteX19" fmla="*/ 1691769 w 2709408"/>
                <a:gd name="connsiteY19" fmla="*/ 3021774 h 3154509"/>
                <a:gd name="connsiteX20" fmla="*/ 1736014 w 2709408"/>
                <a:gd name="connsiteY20" fmla="*/ 3066019 h 3154509"/>
                <a:gd name="connsiteX21" fmla="*/ 1868750 w 2709408"/>
                <a:gd name="connsiteY21" fmla="*/ 3125012 h 3154509"/>
                <a:gd name="connsiteX22" fmla="*/ 2016234 w 2709408"/>
                <a:gd name="connsiteY22" fmla="*/ 3154509 h 3154509"/>
                <a:gd name="connsiteX23" fmla="*/ 2414440 w 2709408"/>
                <a:gd name="connsiteY23" fmla="*/ 3139761 h 3154509"/>
                <a:gd name="connsiteX24" fmla="*/ 2517679 w 2709408"/>
                <a:gd name="connsiteY24" fmla="*/ 3125012 h 3154509"/>
                <a:gd name="connsiteX25" fmla="*/ 2635666 w 2709408"/>
                <a:gd name="connsiteY25" fmla="*/ 3110264 h 3154509"/>
                <a:gd name="connsiteX26" fmla="*/ 2679911 w 2709408"/>
                <a:gd name="connsiteY26" fmla="*/ 3095516 h 3154509"/>
                <a:gd name="connsiteX27" fmla="*/ 2694659 w 2709408"/>
                <a:gd name="connsiteY27" fmla="*/ 3051270 h 3154509"/>
                <a:gd name="connsiteX28" fmla="*/ 2709408 w 2709408"/>
                <a:gd name="connsiteY28" fmla="*/ 2977528 h 3154509"/>
                <a:gd name="connsiteX29" fmla="*/ 2694659 w 2709408"/>
                <a:gd name="connsiteY29" fmla="*/ 2815296 h 3154509"/>
                <a:gd name="connsiteX30" fmla="*/ 2650414 w 2709408"/>
                <a:gd name="connsiteY30" fmla="*/ 2682561 h 3154509"/>
                <a:gd name="connsiteX31" fmla="*/ 2620918 w 2709408"/>
                <a:gd name="connsiteY31" fmla="*/ 2594070 h 3154509"/>
                <a:gd name="connsiteX32" fmla="*/ 2606169 w 2709408"/>
                <a:gd name="connsiteY32" fmla="*/ 2549825 h 3154509"/>
                <a:gd name="connsiteX33" fmla="*/ 2576672 w 2709408"/>
                <a:gd name="connsiteY33" fmla="*/ 2505580 h 3154509"/>
                <a:gd name="connsiteX34" fmla="*/ 2532427 w 2709408"/>
                <a:gd name="connsiteY34" fmla="*/ 2417090 h 3154509"/>
                <a:gd name="connsiteX35" fmla="*/ 2517679 w 2709408"/>
                <a:gd name="connsiteY35" fmla="*/ 2372845 h 3154509"/>
                <a:gd name="connsiteX36" fmla="*/ 2473434 w 2709408"/>
                <a:gd name="connsiteY36" fmla="*/ 2328599 h 3154509"/>
                <a:gd name="connsiteX37" fmla="*/ 2443937 w 2709408"/>
                <a:gd name="connsiteY37" fmla="*/ 2284354 h 3154509"/>
                <a:gd name="connsiteX38" fmla="*/ 2399692 w 2709408"/>
                <a:gd name="connsiteY38" fmla="*/ 2240109 h 3154509"/>
                <a:gd name="connsiteX39" fmla="*/ 2370195 w 2709408"/>
                <a:gd name="connsiteY39" fmla="*/ 2195864 h 3154509"/>
                <a:gd name="connsiteX40" fmla="*/ 2237459 w 2709408"/>
                <a:gd name="connsiteY40" fmla="*/ 2107374 h 3154509"/>
                <a:gd name="connsiteX41" fmla="*/ 2193214 w 2709408"/>
                <a:gd name="connsiteY41" fmla="*/ 2077877 h 3154509"/>
                <a:gd name="connsiteX42" fmla="*/ 2163718 w 2709408"/>
                <a:gd name="connsiteY42" fmla="*/ 2033632 h 3154509"/>
                <a:gd name="connsiteX43" fmla="*/ 1647524 w 2709408"/>
                <a:gd name="connsiteY43" fmla="*/ 1502690 h 3154509"/>
                <a:gd name="connsiteX44" fmla="*/ 1426298 w 2709408"/>
                <a:gd name="connsiteY44" fmla="*/ 1163477 h 3154509"/>
                <a:gd name="connsiteX45" fmla="*/ 1337808 w 2709408"/>
                <a:gd name="connsiteY45" fmla="*/ 1015993 h 3154509"/>
                <a:gd name="connsiteX46" fmla="*/ 1308311 w 2709408"/>
                <a:gd name="connsiteY46" fmla="*/ 898006 h 3154509"/>
                <a:gd name="connsiteX47" fmla="*/ 1264066 w 2709408"/>
                <a:gd name="connsiteY47" fmla="*/ 750522 h 3154509"/>
                <a:gd name="connsiteX48" fmla="*/ 1305852 w 2709408"/>
                <a:gd name="connsiteY48" fmla="*/ 482595 h 3154509"/>
                <a:gd name="connsiteX49" fmla="*/ 1305852 w 2709408"/>
                <a:gd name="connsiteY49" fmla="*/ 25395 h 3154509"/>
                <a:gd name="connsiteX50" fmla="*/ 1229652 w 2709408"/>
                <a:gd name="connsiteY50" fmla="*/ 25394 h 3154509"/>
                <a:gd name="connsiteX51" fmla="*/ 1077252 w 2709408"/>
                <a:gd name="connsiteY51" fmla="*/ 25395 h 3154509"/>
                <a:gd name="connsiteX52" fmla="*/ 772452 w 2709408"/>
                <a:gd name="connsiteY52" fmla="*/ 25394 h 3154509"/>
                <a:gd name="connsiteX53" fmla="*/ 467652 w 2709408"/>
                <a:gd name="connsiteY53" fmla="*/ 25394 h 3154509"/>
                <a:gd name="connsiteX54" fmla="*/ 143188 w 2709408"/>
                <a:gd name="connsiteY54" fmla="*/ 27851 h 3154509"/>
                <a:gd name="connsiteX55" fmla="*/ 10452 w 2709408"/>
                <a:gd name="connsiteY55" fmla="*/ 25394 h 3154509"/>
                <a:gd name="connsiteX56" fmla="*/ 10452 w 2709408"/>
                <a:gd name="connsiteY56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954350 w 2709408"/>
                <a:gd name="connsiteY11" fmla="*/ 2328599 h 3154509"/>
                <a:gd name="connsiteX12" fmla="*/ 1013343 w 2709408"/>
                <a:gd name="connsiteY12" fmla="*/ 2417090 h 3154509"/>
                <a:gd name="connsiteX13" fmla="*/ 1116582 w 2709408"/>
                <a:gd name="connsiteY13" fmla="*/ 2535077 h 3154509"/>
                <a:gd name="connsiteX14" fmla="*/ 1234569 w 2709408"/>
                <a:gd name="connsiteY14" fmla="*/ 2653064 h 3154509"/>
                <a:gd name="connsiteX15" fmla="*/ 1485292 w 2709408"/>
                <a:gd name="connsiteY15" fmla="*/ 2844793 h 3154509"/>
                <a:gd name="connsiteX16" fmla="*/ 1529537 w 2709408"/>
                <a:gd name="connsiteY16" fmla="*/ 2889038 h 3154509"/>
                <a:gd name="connsiteX17" fmla="*/ 1618027 w 2709408"/>
                <a:gd name="connsiteY17" fmla="*/ 2933283 h 3154509"/>
                <a:gd name="connsiteX18" fmla="*/ 1691769 w 2709408"/>
                <a:gd name="connsiteY18" fmla="*/ 3021774 h 3154509"/>
                <a:gd name="connsiteX19" fmla="*/ 1736014 w 2709408"/>
                <a:gd name="connsiteY19" fmla="*/ 3066019 h 3154509"/>
                <a:gd name="connsiteX20" fmla="*/ 1868750 w 2709408"/>
                <a:gd name="connsiteY20" fmla="*/ 3125012 h 3154509"/>
                <a:gd name="connsiteX21" fmla="*/ 2016234 w 2709408"/>
                <a:gd name="connsiteY21" fmla="*/ 3154509 h 3154509"/>
                <a:gd name="connsiteX22" fmla="*/ 2414440 w 2709408"/>
                <a:gd name="connsiteY22" fmla="*/ 3139761 h 3154509"/>
                <a:gd name="connsiteX23" fmla="*/ 2517679 w 2709408"/>
                <a:gd name="connsiteY23" fmla="*/ 3125012 h 3154509"/>
                <a:gd name="connsiteX24" fmla="*/ 2635666 w 2709408"/>
                <a:gd name="connsiteY24" fmla="*/ 3110264 h 3154509"/>
                <a:gd name="connsiteX25" fmla="*/ 2679911 w 2709408"/>
                <a:gd name="connsiteY25" fmla="*/ 3095516 h 3154509"/>
                <a:gd name="connsiteX26" fmla="*/ 2694659 w 2709408"/>
                <a:gd name="connsiteY26" fmla="*/ 3051270 h 3154509"/>
                <a:gd name="connsiteX27" fmla="*/ 2709408 w 2709408"/>
                <a:gd name="connsiteY27" fmla="*/ 2977528 h 3154509"/>
                <a:gd name="connsiteX28" fmla="*/ 2694659 w 2709408"/>
                <a:gd name="connsiteY28" fmla="*/ 2815296 h 3154509"/>
                <a:gd name="connsiteX29" fmla="*/ 2650414 w 2709408"/>
                <a:gd name="connsiteY29" fmla="*/ 2682561 h 3154509"/>
                <a:gd name="connsiteX30" fmla="*/ 2620918 w 2709408"/>
                <a:gd name="connsiteY30" fmla="*/ 2594070 h 3154509"/>
                <a:gd name="connsiteX31" fmla="*/ 2606169 w 2709408"/>
                <a:gd name="connsiteY31" fmla="*/ 2549825 h 3154509"/>
                <a:gd name="connsiteX32" fmla="*/ 2576672 w 2709408"/>
                <a:gd name="connsiteY32" fmla="*/ 2505580 h 3154509"/>
                <a:gd name="connsiteX33" fmla="*/ 2532427 w 2709408"/>
                <a:gd name="connsiteY33" fmla="*/ 2417090 h 3154509"/>
                <a:gd name="connsiteX34" fmla="*/ 2517679 w 2709408"/>
                <a:gd name="connsiteY34" fmla="*/ 2372845 h 3154509"/>
                <a:gd name="connsiteX35" fmla="*/ 2473434 w 2709408"/>
                <a:gd name="connsiteY35" fmla="*/ 2328599 h 3154509"/>
                <a:gd name="connsiteX36" fmla="*/ 2443937 w 2709408"/>
                <a:gd name="connsiteY36" fmla="*/ 2284354 h 3154509"/>
                <a:gd name="connsiteX37" fmla="*/ 2399692 w 2709408"/>
                <a:gd name="connsiteY37" fmla="*/ 2240109 h 3154509"/>
                <a:gd name="connsiteX38" fmla="*/ 2370195 w 2709408"/>
                <a:gd name="connsiteY38" fmla="*/ 2195864 h 3154509"/>
                <a:gd name="connsiteX39" fmla="*/ 2237459 w 2709408"/>
                <a:gd name="connsiteY39" fmla="*/ 2107374 h 3154509"/>
                <a:gd name="connsiteX40" fmla="*/ 2193214 w 2709408"/>
                <a:gd name="connsiteY40" fmla="*/ 2077877 h 3154509"/>
                <a:gd name="connsiteX41" fmla="*/ 2163718 w 2709408"/>
                <a:gd name="connsiteY41" fmla="*/ 2033632 h 3154509"/>
                <a:gd name="connsiteX42" fmla="*/ 1647524 w 2709408"/>
                <a:gd name="connsiteY42" fmla="*/ 1502690 h 3154509"/>
                <a:gd name="connsiteX43" fmla="*/ 1426298 w 2709408"/>
                <a:gd name="connsiteY43" fmla="*/ 1163477 h 3154509"/>
                <a:gd name="connsiteX44" fmla="*/ 1337808 w 2709408"/>
                <a:gd name="connsiteY44" fmla="*/ 1015993 h 3154509"/>
                <a:gd name="connsiteX45" fmla="*/ 1308311 w 2709408"/>
                <a:gd name="connsiteY45" fmla="*/ 898006 h 3154509"/>
                <a:gd name="connsiteX46" fmla="*/ 1264066 w 2709408"/>
                <a:gd name="connsiteY46" fmla="*/ 750522 h 3154509"/>
                <a:gd name="connsiteX47" fmla="*/ 1305852 w 2709408"/>
                <a:gd name="connsiteY47" fmla="*/ 482595 h 3154509"/>
                <a:gd name="connsiteX48" fmla="*/ 1305852 w 2709408"/>
                <a:gd name="connsiteY48" fmla="*/ 25395 h 3154509"/>
                <a:gd name="connsiteX49" fmla="*/ 1229652 w 2709408"/>
                <a:gd name="connsiteY49" fmla="*/ 25394 h 3154509"/>
                <a:gd name="connsiteX50" fmla="*/ 1077252 w 2709408"/>
                <a:gd name="connsiteY50" fmla="*/ 25395 h 3154509"/>
                <a:gd name="connsiteX51" fmla="*/ 772452 w 2709408"/>
                <a:gd name="connsiteY51" fmla="*/ 25394 h 3154509"/>
                <a:gd name="connsiteX52" fmla="*/ 467652 w 2709408"/>
                <a:gd name="connsiteY52" fmla="*/ 25394 h 3154509"/>
                <a:gd name="connsiteX53" fmla="*/ 143188 w 2709408"/>
                <a:gd name="connsiteY53" fmla="*/ 27851 h 3154509"/>
                <a:gd name="connsiteX54" fmla="*/ 10452 w 2709408"/>
                <a:gd name="connsiteY54" fmla="*/ 25394 h 3154509"/>
                <a:gd name="connsiteX55" fmla="*/ 10452 w 2709408"/>
                <a:gd name="connsiteY55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954350 w 2709408"/>
                <a:gd name="connsiteY11" fmla="*/ 2328599 h 3154509"/>
                <a:gd name="connsiteX12" fmla="*/ 1013343 w 2709408"/>
                <a:gd name="connsiteY12" fmla="*/ 2417090 h 3154509"/>
                <a:gd name="connsiteX13" fmla="*/ 1116582 w 2709408"/>
                <a:gd name="connsiteY13" fmla="*/ 2535077 h 3154509"/>
                <a:gd name="connsiteX14" fmla="*/ 1234569 w 2709408"/>
                <a:gd name="connsiteY14" fmla="*/ 2653064 h 3154509"/>
                <a:gd name="connsiteX15" fmla="*/ 1485292 w 2709408"/>
                <a:gd name="connsiteY15" fmla="*/ 2844793 h 3154509"/>
                <a:gd name="connsiteX16" fmla="*/ 1618027 w 2709408"/>
                <a:gd name="connsiteY16" fmla="*/ 2933283 h 3154509"/>
                <a:gd name="connsiteX17" fmla="*/ 1691769 w 2709408"/>
                <a:gd name="connsiteY17" fmla="*/ 3021774 h 3154509"/>
                <a:gd name="connsiteX18" fmla="*/ 1736014 w 2709408"/>
                <a:gd name="connsiteY18" fmla="*/ 3066019 h 3154509"/>
                <a:gd name="connsiteX19" fmla="*/ 1868750 w 2709408"/>
                <a:gd name="connsiteY19" fmla="*/ 3125012 h 3154509"/>
                <a:gd name="connsiteX20" fmla="*/ 2016234 w 2709408"/>
                <a:gd name="connsiteY20" fmla="*/ 3154509 h 3154509"/>
                <a:gd name="connsiteX21" fmla="*/ 2414440 w 2709408"/>
                <a:gd name="connsiteY21" fmla="*/ 3139761 h 3154509"/>
                <a:gd name="connsiteX22" fmla="*/ 2517679 w 2709408"/>
                <a:gd name="connsiteY22" fmla="*/ 3125012 h 3154509"/>
                <a:gd name="connsiteX23" fmla="*/ 2635666 w 2709408"/>
                <a:gd name="connsiteY23" fmla="*/ 3110264 h 3154509"/>
                <a:gd name="connsiteX24" fmla="*/ 2679911 w 2709408"/>
                <a:gd name="connsiteY24" fmla="*/ 3095516 h 3154509"/>
                <a:gd name="connsiteX25" fmla="*/ 2694659 w 2709408"/>
                <a:gd name="connsiteY25" fmla="*/ 3051270 h 3154509"/>
                <a:gd name="connsiteX26" fmla="*/ 2709408 w 2709408"/>
                <a:gd name="connsiteY26" fmla="*/ 2977528 h 3154509"/>
                <a:gd name="connsiteX27" fmla="*/ 2694659 w 2709408"/>
                <a:gd name="connsiteY27" fmla="*/ 2815296 h 3154509"/>
                <a:gd name="connsiteX28" fmla="*/ 2650414 w 2709408"/>
                <a:gd name="connsiteY28" fmla="*/ 2682561 h 3154509"/>
                <a:gd name="connsiteX29" fmla="*/ 2620918 w 2709408"/>
                <a:gd name="connsiteY29" fmla="*/ 2594070 h 3154509"/>
                <a:gd name="connsiteX30" fmla="*/ 2606169 w 2709408"/>
                <a:gd name="connsiteY30" fmla="*/ 2549825 h 3154509"/>
                <a:gd name="connsiteX31" fmla="*/ 2576672 w 2709408"/>
                <a:gd name="connsiteY31" fmla="*/ 2505580 h 3154509"/>
                <a:gd name="connsiteX32" fmla="*/ 2532427 w 2709408"/>
                <a:gd name="connsiteY32" fmla="*/ 2417090 h 3154509"/>
                <a:gd name="connsiteX33" fmla="*/ 2517679 w 2709408"/>
                <a:gd name="connsiteY33" fmla="*/ 2372845 h 3154509"/>
                <a:gd name="connsiteX34" fmla="*/ 2473434 w 2709408"/>
                <a:gd name="connsiteY34" fmla="*/ 2328599 h 3154509"/>
                <a:gd name="connsiteX35" fmla="*/ 2443937 w 2709408"/>
                <a:gd name="connsiteY35" fmla="*/ 2284354 h 3154509"/>
                <a:gd name="connsiteX36" fmla="*/ 2399692 w 2709408"/>
                <a:gd name="connsiteY36" fmla="*/ 2240109 h 3154509"/>
                <a:gd name="connsiteX37" fmla="*/ 2370195 w 2709408"/>
                <a:gd name="connsiteY37" fmla="*/ 2195864 h 3154509"/>
                <a:gd name="connsiteX38" fmla="*/ 2237459 w 2709408"/>
                <a:gd name="connsiteY38" fmla="*/ 2107374 h 3154509"/>
                <a:gd name="connsiteX39" fmla="*/ 2193214 w 2709408"/>
                <a:gd name="connsiteY39" fmla="*/ 2077877 h 3154509"/>
                <a:gd name="connsiteX40" fmla="*/ 2163718 w 2709408"/>
                <a:gd name="connsiteY40" fmla="*/ 2033632 h 3154509"/>
                <a:gd name="connsiteX41" fmla="*/ 1647524 w 2709408"/>
                <a:gd name="connsiteY41" fmla="*/ 1502690 h 3154509"/>
                <a:gd name="connsiteX42" fmla="*/ 1426298 w 2709408"/>
                <a:gd name="connsiteY42" fmla="*/ 1163477 h 3154509"/>
                <a:gd name="connsiteX43" fmla="*/ 1337808 w 2709408"/>
                <a:gd name="connsiteY43" fmla="*/ 1015993 h 3154509"/>
                <a:gd name="connsiteX44" fmla="*/ 1308311 w 2709408"/>
                <a:gd name="connsiteY44" fmla="*/ 898006 h 3154509"/>
                <a:gd name="connsiteX45" fmla="*/ 1264066 w 2709408"/>
                <a:gd name="connsiteY45" fmla="*/ 750522 h 3154509"/>
                <a:gd name="connsiteX46" fmla="*/ 1305852 w 2709408"/>
                <a:gd name="connsiteY46" fmla="*/ 482595 h 3154509"/>
                <a:gd name="connsiteX47" fmla="*/ 1305852 w 2709408"/>
                <a:gd name="connsiteY47" fmla="*/ 25395 h 3154509"/>
                <a:gd name="connsiteX48" fmla="*/ 1229652 w 2709408"/>
                <a:gd name="connsiteY48" fmla="*/ 25394 h 3154509"/>
                <a:gd name="connsiteX49" fmla="*/ 1077252 w 2709408"/>
                <a:gd name="connsiteY49" fmla="*/ 25395 h 3154509"/>
                <a:gd name="connsiteX50" fmla="*/ 772452 w 2709408"/>
                <a:gd name="connsiteY50" fmla="*/ 25394 h 3154509"/>
                <a:gd name="connsiteX51" fmla="*/ 467652 w 2709408"/>
                <a:gd name="connsiteY51" fmla="*/ 25394 h 3154509"/>
                <a:gd name="connsiteX52" fmla="*/ 143188 w 2709408"/>
                <a:gd name="connsiteY52" fmla="*/ 27851 h 3154509"/>
                <a:gd name="connsiteX53" fmla="*/ 10452 w 2709408"/>
                <a:gd name="connsiteY53" fmla="*/ 25394 h 3154509"/>
                <a:gd name="connsiteX54" fmla="*/ 10452 w 2709408"/>
                <a:gd name="connsiteY54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954350 w 2709408"/>
                <a:gd name="connsiteY11" fmla="*/ 2328599 h 3154509"/>
                <a:gd name="connsiteX12" fmla="*/ 1013343 w 2709408"/>
                <a:gd name="connsiteY12" fmla="*/ 2417090 h 3154509"/>
                <a:gd name="connsiteX13" fmla="*/ 1116582 w 2709408"/>
                <a:gd name="connsiteY13" fmla="*/ 2535077 h 3154509"/>
                <a:gd name="connsiteX14" fmla="*/ 1229651 w 2709408"/>
                <a:gd name="connsiteY14" fmla="*/ 2692395 h 3154509"/>
                <a:gd name="connsiteX15" fmla="*/ 1485292 w 2709408"/>
                <a:gd name="connsiteY15" fmla="*/ 2844793 h 3154509"/>
                <a:gd name="connsiteX16" fmla="*/ 1618027 w 2709408"/>
                <a:gd name="connsiteY16" fmla="*/ 2933283 h 3154509"/>
                <a:gd name="connsiteX17" fmla="*/ 1691769 w 2709408"/>
                <a:gd name="connsiteY17" fmla="*/ 3021774 h 3154509"/>
                <a:gd name="connsiteX18" fmla="*/ 1736014 w 2709408"/>
                <a:gd name="connsiteY18" fmla="*/ 3066019 h 3154509"/>
                <a:gd name="connsiteX19" fmla="*/ 1868750 w 2709408"/>
                <a:gd name="connsiteY19" fmla="*/ 3125012 h 3154509"/>
                <a:gd name="connsiteX20" fmla="*/ 2016234 w 2709408"/>
                <a:gd name="connsiteY20" fmla="*/ 3154509 h 3154509"/>
                <a:gd name="connsiteX21" fmla="*/ 2414440 w 2709408"/>
                <a:gd name="connsiteY21" fmla="*/ 3139761 h 3154509"/>
                <a:gd name="connsiteX22" fmla="*/ 2517679 w 2709408"/>
                <a:gd name="connsiteY22" fmla="*/ 3125012 h 3154509"/>
                <a:gd name="connsiteX23" fmla="*/ 2635666 w 2709408"/>
                <a:gd name="connsiteY23" fmla="*/ 3110264 h 3154509"/>
                <a:gd name="connsiteX24" fmla="*/ 2679911 w 2709408"/>
                <a:gd name="connsiteY24" fmla="*/ 3095516 h 3154509"/>
                <a:gd name="connsiteX25" fmla="*/ 2694659 w 2709408"/>
                <a:gd name="connsiteY25" fmla="*/ 3051270 h 3154509"/>
                <a:gd name="connsiteX26" fmla="*/ 2709408 w 2709408"/>
                <a:gd name="connsiteY26" fmla="*/ 2977528 h 3154509"/>
                <a:gd name="connsiteX27" fmla="*/ 2694659 w 2709408"/>
                <a:gd name="connsiteY27" fmla="*/ 2815296 h 3154509"/>
                <a:gd name="connsiteX28" fmla="*/ 2650414 w 2709408"/>
                <a:gd name="connsiteY28" fmla="*/ 2682561 h 3154509"/>
                <a:gd name="connsiteX29" fmla="*/ 2620918 w 2709408"/>
                <a:gd name="connsiteY29" fmla="*/ 2594070 h 3154509"/>
                <a:gd name="connsiteX30" fmla="*/ 2606169 w 2709408"/>
                <a:gd name="connsiteY30" fmla="*/ 2549825 h 3154509"/>
                <a:gd name="connsiteX31" fmla="*/ 2576672 w 2709408"/>
                <a:gd name="connsiteY31" fmla="*/ 2505580 h 3154509"/>
                <a:gd name="connsiteX32" fmla="*/ 2532427 w 2709408"/>
                <a:gd name="connsiteY32" fmla="*/ 2417090 h 3154509"/>
                <a:gd name="connsiteX33" fmla="*/ 2517679 w 2709408"/>
                <a:gd name="connsiteY33" fmla="*/ 2372845 h 3154509"/>
                <a:gd name="connsiteX34" fmla="*/ 2473434 w 2709408"/>
                <a:gd name="connsiteY34" fmla="*/ 2328599 h 3154509"/>
                <a:gd name="connsiteX35" fmla="*/ 2443937 w 2709408"/>
                <a:gd name="connsiteY35" fmla="*/ 2284354 h 3154509"/>
                <a:gd name="connsiteX36" fmla="*/ 2399692 w 2709408"/>
                <a:gd name="connsiteY36" fmla="*/ 2240109 h 3154509"/>
                <a:gd name="connsiteX37" fmla="*/ 2370195 w 2709408"/>
                <a:gd name="connsiteY37" fmla="*/ 2195864 h 3154509"/>
                <a:gd name="connsiteX38" fmla="*/ 2237459 w 2709408"/>
                <a:gd name="connsiteY38" fmla="*/ 2107374 h 3154509"/>
                <a:gd name="connsiteX39" fmla="*/ 2193214 w 2709408"/>
                <a:gd name="connsiteY39" fmla="*/ 2077877 h 3154509"/>
                <a:gd name="connsiteX40" fmla="*/ 2163718 w 2709408"/>
                <a:gd name="connsiteY40" fmla="*/ 2033632 h 3154509"/>
                <a:gd name="connsiteX41" fmla="*/ 1647524 w 2709408"/>
                <a:gd name="connsiteY41" fmla="*/ 1502690 h 3154509"/>
                <a:gd name="connsiteX42" fmla="*/ 1426298 w 2709408"/>
                <a:gd name="connsiteY42" fmla="*/ 1163477 h 3154509"/>
                <a:gd name="connsiteX43" fmla="*/ 1337808 w 2709408"/>
                <a:gd name="connsiteY43" fmla="*/ 1015993 h 3154509"/>
                <a:gd name="connsiteX44" fmla="*/ 1308311 w 2709408"/>
                <a:gd name="connsiteY44" fmla="*/ 898006 h 3154509"/>
                <a:gd name="connsiteX45" fmla="*/ 1264066 w 2709408"/>
                <a:gd name="connsiteY45" fmla="*/ 750522 h 3154509"/>
                <a:gd name="connsiteX46" fmla="*/ 1305852 w 2709408"/>
                <a:gd name="connsiteY46" fmla="*/ 482595 h 3154509"/>
                <a:gd name="connsiteX47" fmla="*/ 1305852 w 2709408"/>
                <a:gd name="connsiteY47" fmla="*/ 25395 h 3154509"/>
                <a:gd name="connsiteX48" fmla="*/ 1229652 w 2709408"/>
                <a:gd name="connsiteY48" fmla="*/ 25394 h 3154509"/>
                <a:gd name="connsiteX49" fmla="*/ 1077252 w 2709408"/>
                <a:gd name="connsiteY49" fmla="*/ 25395 h 3154509"/>
                <a:gd name="connsiteX50" fmla="*/ 772452 w 2709408"/>
                <a:gd name="connsiteY50" fmla="*/ 25394 h 3154509"/>
                <a:gd name="connsiteX51" fmla="*/ 467652 w 2709408"/>
                <a:gd name="connsiteY51" fmla="*/ 25394 h 3154509"/>
                <a:gd name="connsiteX52" fmla="*/ 143188 w 2709408"/>
                <a:gd name="connsiteY52" fmla="*/ 27851 h 3154509"/>
                <a:gd name="connsiteX53" fmla="*/ 10452 w 2709408"/>
                <a:gd name="connsiteY53" fmla="*/ 25394 h 3154509"/>
                <a:gd name="connsiteX54" fmla="*/ 10452 w 2709408"/>
                <a:gd name="connsiteY54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954350 w 2709408"/>
                <a:gd name="connsiteY11" fmla="*/ 2328599 h 3154509"/>
                <a:gd name="connsiteX12" fmla="*/ 1013343 w 2709408"/>
                <a:gd name="connsiteY12" fmla="*/ 2417090 h 3154509"/>
                <a:gd name="connsiteX13" fmla="*/ 1077251 w 2709408"/>
                <a:gd name="connsiteY13" fmla="*/ 2539995 h 3154509"/>
                <a:gd name="connsiteX14" fmla="*/ 1229651 w 2709408"/>
                <a:gd name="connsiteY14" fmla="*/ 2692395 h 3154509"/>
                <a:gd name="connsiteX15" fmla="*/ 1485292 w 2709408"/>
                <a:gd name="connsiteY15" fmla="*/ 2844793 h 3154509"/>
                <a:gd name="connsiteX16" fmla="*/ 1618027 w 2709408"/>
                <a:gd name="connsiteY16" fmla="*/ 2933283 h 3154509"/>
                <a:gd name="connsiteX17" fmla="*/ 1691769 w 2709408"/>
                <a:gd name="connsiteY17" fmla="*/ 3021774 h 3154509"/>
                <a:gd name="connsiteX18" fmla="*/ 1736014 w 2709408"/>
                <a:gd name="connsiteY18" fmla="*/ 3066019 h 3154509"/>
                <a:gd name="connsiteX19" fmla="*/ 1868750 w 2709408"/>
                <a:gd name="connsiteY19" fmla="*/ 3125012 h 3154509"/>
                <a:gd name="connsiteX20" fmla="*/ 2016234 w 2709408"/>
                <a:gd name="connsiteY20" fmla="*/ 3154509 h 3154509"/>
                <a:gd name="connsiteX21" fmla="*/ 2414440 w 2709408"/>
                <a:gd name="connsiteY21" fmla="*/ 3139761 h 3154509"/>
                <a:gd name="connsiteX22" fmla="*/ 2517679 w 2709408"/>
                <a:gd name="connsiteY22" fmla="*/ 3125012 h 3154509"/>
                <a:gd name="connsiteX23" fmla="*/ 2635666 w 2709408"/>
                <a:gd name="connsiteY23" fmla="*/ 3110264 h 3154509"/>
                <a:gd name="connsiteX24" fmla="*/ 2679911 w 2709408"/>
                <a:gd name="connsiteY24" fmla="*/ 3095516 h 3154509"/>
                <a:gd name="connsiteX25" fmla="*/ 2694659 w 2709408"/>
                <a:gd name="connsiteY25" fmla="*/ 3051270 h 3154509"/>
                <a:gd name="connsiteX26" fmla="*/ 2709408 w 2709408"/>
                <a:gd name="connsiteY26" fmla="*/ 2977528 h 3154509"/>
                <a:gd name="connsiteX27" fmla="*/ 2694659 w 2709408"/>
                <a:gd name="connsiteY27" fmla="*/ 2815296 h 3154509"/>
                <a:gd name="connsiteX28" fmla="*/ 2650414 w 2709408"/>
                <a:gd name="connsiteY28" fmla="*/ 2682561 h 3154509"/>
                <a:gd name="connsiteX29" fmla="*/ 2620918 w 2709408"/>
                <a:gd name="connsiteY29" fmla="*/ 2594070 h 3154509"/>
                <a:gd name="connsiteX30" fmla="*/ 2606169 w 2709408"/>
                <a:gd name="connsiteY30" fmla="*/ 2549825 h 3154509"/>
                <a:gd name="connsiteX31" fmla="*/ 2576672 w 2709408"/>
                <a:gd name="connsiteY31" fmla="*/ 2505580 h 3154509"/>
                <a:gd name="connsiteX32" fmla="*/ 2532427 w 2709408"/>
                <a:gd name="connsiteY32" fmla="*/ 2417090 h 3154509"/>
                <a:gd name="connsiteX33" fmla="*/ 2517679 w 2709408"/>
                <a:gd name="connsiteY33" fmla="*/ 2372845 h 3154509"/>
                <a:gd name="connsiteX34" fmla="*/ 2473434 w 2709408"/>
                <a:gd name="connsiteY34" fmla="*/ 2328599 h 3154509"/>
                <a:gd name="connsiteX35" fmla="*/ 2443937 w 2709408"/>
                <a:gd name="connsiteY35" fmla="*/ 2284354 h 3154509"/>
                <a:gd name="connsiteX36" fmla="*/ 2399692 w 2709408"/>
                <a:gd name="connsiteY36" fmla="*/ 2240109 h 3154509"/>
                <a:gd name="connsiteX37" fmla="*/ 2370195 w 2709408"/>
                <a:gd name="connsiteY37" fmla="*/ 2195864 h 3154509"/>
                <a:gd name="connsiteX38" fmla="*/ 2237459 w 2709408"/>
                <a:gd name="connsiteY38" fmla="*/ 2107374 h 3154509"/>
                <a:gd name="connsiteX39" fmla="*/ 2193214 w 2709408"/>
                <a:gd name="connsiteY39" fmla="*/ 2077877 h 3154509"/>
                <a:gd name="connsiteX40" fmla="*/ 2163718 w 2709408"/>
                <a:gd name="connsiteY40" fmla="*/ 2033632 h 3154509"/>
                <a:gd name="connsiteX41" fmla="*/ 1647524 w 2709408"/>
                <a:gd name="connsiteY41" fmla="*/ 1502690 h 3154509"/>
                <a:gd name="connsiteX42" fmla="*/ 1426298 w 2709408"/>
                <a:gd name="connsiteY42" fmla="*/ 1163477 h 3154509"/>
                <a:gd name="connsiteX43" fmla="*/ 1337808 w 2709408"/>
                <a:gd name="connsiteY43" fmla="*/ 1015993 h 3154509"/>
                <a:gd name="connsiteX44" fmla="*/ 1308311 w 2709408"/>
                <a:gd name="connsiteY44" fmla="*/ 898006 h 3154509"/>
                <a:gd name="connsiteX45" fmla="*/ 1264066 w 2709408"/>
                <a:gd name="connsiteY45" fmla="*/ 750522 h 3154509"/>
                <a:gd name="connsiteX46" fmla="*/ 1305852 w 2709408"/>
                <a:gd name="connsiteY46" fmla="*/ 482595 h 3154509"/>
                <a:gd name="connsiteX47" fmla="*/ 1305852 w 2709408"/>
                <a:gd name="connsiteY47" fmla="*/ 25395 h 3154509"/>
                <a:gd name="connsiteX48" fmla="*/ 1229652 w 2709408"/>
                <a:gd name="connsiteY48" fmla="*/ 25394 h 3154509"/>
                <a:gd name="connsiteX49" fmla="*/ 1077252 w 2709408"/>
                <a:gd name="connsiteY49" fmla="*/ 25395 h 3154509"/>
                <a:gd name="connsiteX50" fmla="*/ 772452 w 2709408"/>
                <a:gd name="connsiteY50" fmla="*/ 25394 h 3154509"/>
                <a:gd name="connsiteX51" fmla="*/ 467652 w 2709408"/>
                <a:gd name="connsiteY51" fmla="*/ 25394 h 3154509"/>
                <a:gd name="connsiteX52" fmla="*/ 143188 w 2709408"/>
                <a:gd name="connsiteY52" fmla="*/ 27851 h 3154509"/>
                <a:gd name="connsiteX53" fmla="*/ 10452 w 2709408"/>
                <a:gd name="connsiteY53" fmla="*/ 25394 h 3154509"/>
                <a:gd name="connsiteX54" fmla="*/ 10452 w 2709408"/>
                <a:gd name="connsiteY54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954350 w 2709408"/>
                <a:gd name="connsiteY11" fmla="*/ 2328599 h 3154509"/>
                <a:gd name="connsiteX12" fmla="*/ 1001051 w 2709408"/>
                <a:gd name="connsiteY12" fmla="*/ 2463795 h 3154509"/>
                <a:gd name="connsiteX13" fmla="*/ 1077251 w 2709408"/>
                <a:gd name="connsiteY13" fmla="*/ 2539995 h 3154509"/>
                <a:gd name="connsiteX14" fmla="*/ 1229651 w 2709408"/>
                <a:gd name="connsiteY14" fmla="*/ 2692395 h 3154509"/>
                <a:gd name="connsiteX15" fmla="*/ 1485292 w 2709408"/>
                <a:gd name="connsiteY15" fmla="*/ 2844793 h 3154509"/>
                <a:gd name="connsiteX16" fmla="*/ 1618027 w 2709408"/>
                <a:gd name="connsiteY16" fmla="*/ 2933283 h 3154509"/>
                <a:gd name="connsiteX17" fmla="*/ 1691769 w 2709408"/>
                <a:gd name="connsiteY17" fmla="*/ 3021774 h 3154509"/>
                <a:gd name="connsiteX18" fmla="*/ 1736014 w 2709408"/>
                <a:gd name="connsiteY18" fmla="*/ 3066019 h 3154509"/>
                <a:gd name="connsiteX19" fmla="*/ 1868750 w 2709408"/>
                <a:gd name="connsiteY19" fmla="*/ 3125012 h 3154509"/>
                <a:gd name="connsiteX20" fmla="*/ 2016234 w 2709408"/>
                <a:gd name="connsiteY20" fmla="*/ 3154509 h 3154509"/>
                <a:gd name="connsiteX21" fmla="*/ 2414440 w 2709408"/>
                <a:gd name="connsiteY21" fmla="*/ 3139761 h 3154509"/>
                <a:gd name="connsiteX22" fmla="*/ 2517679 w 2709408"/>
                <a:gd name="connsiteY22" fmla="*/ 3125012 h 3154509"/>
                <a:gd name="connsiteX23" fmla="*/ 2635666 w 2709408"/>
                <a:gd name="connsiteY23" fmla="*/ 3110264 h 3154509"/>
                <a:gd name="connsiteX24" fmla="*/ 2679911 w 2709408"/>
                <a:gd name="connsiteY24" fmla="*/ 3095516 h 3154509"/>
                <a:gd name="connsiteX25" fmla="*/ 2694659 w 2709408"/>
                <a:gd name="connsiteY25" fmla="*/ 3051270 h 3154509"/>
                <a:gd name="connsiteX26" fmla="*/ 2709408 w 2709408"/>
                <a:gd name="connsiteY26" fmla="*/ 2977528 h 3154509"/>
                <a:gd name="connsiteX27" fmla="*/ 2694659 w 2709408"/>
                <a:gd name="connsiteY27" fmla="*/ 2815296 h 3154509"/>
                <a:gd name="connsiteX28" fmla="*/ 2650414 w 2709408"/>
                <a:gd name="connsiteY28" fmla="*/ 2682561 h 3154509"/>
                <a:gd name="connsiteX29" fmla="*/ 2620918 w 2709408"/>
                <a:gd name="connsiteY29" fmla="*/ 2594070 h 3154509"/>
                <a:gd name="connsiteX30" fmla="*/ 2606169 w 2709408"/>
                <a:gd name="connsiteY30" fmla="*/ 2549825 h 3154509"/>
                <a:gd name="connsiteX31" fmla="*/ 2576672 w 2709408"/>
                <a:gd name="connsiteY31" fmla="*/ 2505580 h 3154509"/>
                <a:gd name="connsiteX32" fmla="*/ 2532427 w 2709408"/>
                <a:gd name="connsiteY32" fmla="*/ 2417090 h 3154509"/>
                <a:gd name="connsiteX33" fmla="*/ 2517679 w 2709408"/>
                <a:gd name="connsiteY33" fmla="*/ 2372845 h 3154509"/>
                <a:gd name="connsiteX34" fmla="*/ 2473434 w 2709408"/>
                <a:gd name="connsiteY34" fmla="*/ 2328599 h 3154509"/>
                <a:gd name="connsiteX35" fmla="*/ 2443937 w 2709408"/>
                <a:gd name="connsiteY35" fmla="*/ 2284354 h 3154509"/>
                <a:gd name="connsiteX36" fmla="*/ 2399692 w 2709408"/>
                <a:gd name="connsiteY36" fmla="*/ 2240109 h 3154509"/>
                <a:gd name="connsiteX37" fmla="*/ 2370195 w 2709408"/>
                <a:gd name="connsiteY37" fmla="*/ 2195864 h 3154509"/>
                <a:gd name="connsiteX38" fmla="*/ 2237459 w 2709408"/>
                <a:gd name="connsiteY38" fmla="*/ 2107374 h 3154509"/>
                <a:gd name="connsiteX39" fmla="*/ 2193214 w 2709408"/>
                <a:gd name="connsiteY39" fmla="*/ 2077877 h 3154509"/>
                <a:gd name="connsiteX40" fmla="*/ 2163718 w 2709408"/>
                <a:gd name="connsiteY40" fmla="*/ 2033632 h 3154509"/>
                <a:gd name="connsiteX41" fmla="*/ 1647524 w 2709408"/>
                <a:gd name="connsiteY41" fmla="*/ 1502690 h 3154509"/>
                <a:gd name="connsiteX42" fmla="*/ 1426298 w 2709408"/>
                <a:gd name="connsiteY42" fmla="*/ 1163477 h 3154509"/>
                <a:gd name="connsiteX43" fmla="*/ 1337808 w 2709408"/>
                <a:gd name="connsiteY43" fmla="*/ 1015993 h 3154509"/>
                <a:gd name="connsiteX44" fmla="*/ 1308311 w 2709408"/>
                <a:gd name="connsiteY44" fmla="*/ 898006 h 3154509"/>
                <a:gd name="connsiteX45" fmla="*/ 1264066 w 2709408"/>
                <a:gd name="connsiteY45" fmla="*/ 750522 h 3154509"/>
                <a:gd name="connsiteX46" fmla="*/ 1305852 w 2709408"/>
                <a:gd name="connsiteY46" fmla="*/ 482595 h 3154509"/>
                <a:gd name="connsiteX47" fmla="*/ 1305852 w 2709408"/>
                <a:gd name="connsiteY47" fmla="*/ 25395 h 3154509"/>
                <a:gd name="connsiteX48" fmla="*/ 1229652 w 2709408"/>
                <a:gd name="connsiteY48" fmla="*/ 25394 h 3154509"/>
                <a:gd name="connsiteX49" fmla="*/ 1077252 w 2709408"/>
                <a:gd name="connsiteY49" fmla="*/ 25395 h 3154509"/>
                <a:gd name="connsiteX50" fmla="*/ 772452 w 2709408"/>
                <a:gd name="connsiteY50" fmla="*/ 25394 h 3154509"/>
                <a:gd name="connsiteX51" fmla="*/ 467652 w 2709408"/>
                <a:gd name="connsiteY51" fmla="*/ 25394 h 3154509"/>
                <a:gd name="connsiteX52" fmla="*/ 143188 w 2709408"/>
                <a:gd name="connsiteY52" fmla="*/ 27851 h 3154509"/>
                <a:gd name="connsiteX53" fmla="*/ 10452 w 2709408"/>
                <a:gd name="connsiteY53" fmla="*/ 25394 h 3154509"/>
                <a:gd name="connsiteX54" fmla="*/ 10452 w 2709408"/>
                <a:gd name="connsiteY54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954350 w 2709408"/>
                <a:gd name="connsiteY11" fmla="*/ 2328599 h 3154509"/>
                <a:gd name="connsiteX12" fmla="*/ 1077251 w 2709408"/>
                <a:gd name="connsiteY12" fmla="*/ 2539995 h 3154509"/>
                <a:gd name="connsiteX13" fmla="*/ 1229651 w 2709408"/>
                <a:gd name="connsiteY13" fmla="*/ 2692395 h 3154509"/>
                <a:gd name="connsiteX14" fmla="*/ 1485292 w 2709408"/>
                <a:gd name="connsiteY14" fmla="*/ 2844793 h 3154509"/>
                <a:gd name="connsiteX15" fmla="*/ 1618027 w 2709408"/>
                <a:gd name="connsiteY15" fmla="*/ 2933283 h 3154509"/>
                <a:gd name="connsiteX16" fmla="*/ 1691769 w 2709408"/>
                <a:gd name="connsiteY16" fmla="*/ 3021774 h 3154509"/>
                <a:gd name="connsiteX17" fmla="*/ 1736014 w 2709408"/>
                <a:gd name="connsiteY17" fmla="*/ 3066019 h 3154509"/>
                <a:gd name="connsiteX18" fmla="*/ 1868750 w 2709408"/>
                <a:gd name="connsiteY18" fmla="*/ 3125012 h 3154509"/>
                <a:gd name="connsiteX19" fmla="*/ 2016234 w 2709408"/>
                <a:gd name="connsiteY19" fmla="*/ 3154509 h 3154509"/>
                <a:gd name="connsiteX20" fmla="*/ 2414440 w 2709408"/>
                <a:gd name="connsiteY20" fmla="*/ 3139761 h 3154509"/>
                <a:gd name="connsiteX21" fmla="*/ 2517679 w 2709408"/>
                <a:gd name="connsiteY21" fmla="*/ 3125012 h 3154509"/>
                <a:gd name="connsiteX22" fmla="*/ 2635666 w 2709408"/>
                <a:gd name="connsiteY22" fmla="*/ 3110264 h 3154509"/>
                <a:gd name="connsiteX23" fmla="*/ 2679911 w 2709408"/>
                <a:gd name="connsiteY23" fmla="*/ 3095516 h 3154509"/>
                <a:gd name="connsiteX24" fmla="*/ 2694659 w 2709408"/>
                <a:gd name="connsiteY24" fmla="*/ 3051270 h 3154509"/>
                <a:gd name="connsiteX25" fmla="*/ 2709408 w 2709408"/>
                <a:gd name="connsiteY25" fmla="*/ 2977528 h 3154509"/>
                <a:gd name="connsiteX26" fmla="*/ 2694659 w 2709408"/>
                <a:gd name="connsiteY26" fmla="*/ 2815296 h 3154509"/>
                <a:gd name="connsiteX27" fmla="*/ 2650414 w 2709408"/>
                <a:gd name="connsiteY27" fmla="*/ 2682561 h 3154509"/>
                <a:gd name="connsiteX28" fmla="*/ 2620918 w 2709408"/>
                <a:gd name="connsiteY28" fmla="*/ 2594070 h 3154509"/>
                <a:gd name="connsiteX29" fmla="*/ 2606169 w 2709408"/>
                <a:gd name="connsiteY29" fmla="*/ 2549825 h 3154509"/>
                <a:gd name="connsiteX30" fmla="*/ 2576672 w 2709408"/>
                <a:gd name="connsiteY30" fmla="*/ 2505580 h 3154509"/>
                <a:gd name="connsiteX31" fmla="*/ 2532427 w 2709408"/>
                <a:gd name="connsiteY31" fmla="*/ 2417090 h 3154509"/>
                <a:gd name="connsiteX32" fmla="*/ 2517679 w 2709408"/>
                <a:gd name="connsiteY32" fmla="*/ 2372845 h 3154509"/>
                <a:gd name="connsiteX33" fmla="*/ 2473434 w 2709408"/>
                <a:gd name="connsiteY33" fmla="*/ 2328599 h 3154509"/>
                <a:gd name="connsiteX34" fmla="*/ 2443937 w 2709408"/>
                <a:gd name="connsiteY34" fmla="*/ 2284354 h 3154509"/>
                <a:gd name="connsiteX35" fmla="*/ 2399692 w 2709408"/>
                <a:gd name="connsiteY35" fmla="*/ 2240109 h 3154509"/>
                <a:gd name="connsiteX36" fmla="*/ 2370195 w 2709408"/>
                <a:gd name="connsiteY36" fmla="*/ 2195864 h 3154509"/>
                <a:gd name="connsiteX37" fmla="*/ 2237459 w 2709408"/>
                <a:gd name="connsiteY37" fmla="*/ 2107374 h 3154509"/>
                <a:gd name="connsiteX38" fmla="*/ 2193214 w 2709408"/>
                <a:gd name="connsiteY38" fmla="*/ 2077877 h 3154509"/>
                <a:gd name="connsiteX39" fmla="*/ 2163718 w 2709408"/>
                <a:gd name="connsiteY39" fmla="*/ 2033632 h 3154509"/>
                <a:gd name="connsiteX40" fmla="*/ 1647524 w 2709408"/>
                <a:gd name="connsiteY40" fmla="*/ 1502690 h 3154509"/>
                <a:gd name="connsiteX41" fmla="*/ 1426298 w 2709408"/>
                <a:gd name="connsiteY41" fmla="*/ 1163477 h 3154509"/>
                <a:gd name="connsiteX42" fmla="*/ 1337808 w 2709408"/>
                <a:gd name="connsiteY42" fmla="*/ 1015993 h 3154509"/>
                <a:gd name="connsiteX43" fmla="*/ 1308311 w 2709408"/>
                <a:gd name="connsiteY43" fmla="*/ 898006 h 3154509"/>
                <a:gd name="connsiteX44" fmla="*/ 1264066 w 2709408"/>
                <a:gd name="connsiteY44" fmla="*/ 750522 h 3154509"/>
                <a:gd name="connsiteX45" fmla="*/ 1305852 w 2709408"/>
                <a:gd name="connsiteY45" fmla="*/ 482595 h 3154509"/>
                <a:gd name="connsiteX46" fmla="*/ 1305852 w 2709408"/>
                <a:gd name="connsiteY46" fmla="*/ 25395 h 3154509"/>
                <a:gd name="connsiteX47" fmla="*/ 1229652 w 2709408"/>
                <a:gd name="connsiteY47" fmla="*/ 25394 h 3154509"/>
                <a:gd name="connsiteX48" fmla="*/ 1077252 w 2709408"/>
                <a:gd name="connsiteY48" fmla="*/ 25395 h 3154509"/>
                <a:gd name="connsiteX49" fmla="*/ 772452 w 2709408"/>
                <a:gd name="connsiteY49" fmla="*/ 25394 h 3154509"/>
                <a:gd name="connsiteX50" fmla="*/ 467652 w 2709408"/>
                <a:gd name="connsiteY50" fmla="*/ 25394 h 3154509"/>
                <a:gd name="connsiteX51" fmla="*/ 143188 w 2709408"/>
                <a:gd name="connsiteY51" fmla="*/ 27851 h 3154509"/>
                <a:gd name="connsiteX52" fmla="*/ 10452 w 2709408"/>
                <a:gd name="connsiteY52" fmla="*/ 25394 h 3154509"/>
                <a:gd name="connsiteX53" fmla="*/ 10452 w 2709408"/>
                <a:gd name="connsiteY53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954350 w 2709408"/>
                <a:gd name="connsiteY11" fmla="*/ 2328599 h 3154509"/>
                <a:gd name="connsiteX12" fmla="*/ 1077251 w 2709408"/>
                <a:gd name="connsiteY12" fmla="*/ 2539995 h 3154509"/>
                <a:gd name="connsiteX13" fmla="*/ 1229651 w 2709408"/>
                <a:gd name="connsiteY13" fmla="*/ 2692395 h 3154509"/>
                <a:gd name="connsiteX14" fmla="*/ 1458251 w 2709408"/>
                <a:gd name="connsiteY14" fmla="*/ 2844795 h 3154509"/>
                <a:gd name="connsiteX15" fmla="*/ 1618027 w 2709408"/>
                <a:gd name="connsiteY15" fmla="*/ 2933283 h 3154509"/>
                <a:gd name="connsiteX16" fmla="*/ 1691769 w 2709408"/>
                <a:gd name="connsiteY16" fmla="*/ 3021774 h 3154509"/>
                <a:gd name="connsiteX17" fmla="*/ 1736014 w 2709408"/>
                <a:gd name="connsiteY17" fmla="*/ 3066019 h 3154509"/>
                <a:gd name="connsiteX18" fmla="*/ 1868750 w 2709408"/>
                <a:gd name="connsiteY18" fmla="*/ 3125012 h 3154509"/>
                <a:gd name="connsiteX19" fmla="*/ 2016234 w 2709408"/>
                <a:gd name="connsiteY19" fmla="*/ 3154509 h 3154509"/>
                <a:gd name="connsiteX20" fmla="*/ 2414440 w 2709408"/>
                <a:gd name="connsiteY20" fmla="*/ 3139761 h 3154509"/>
                <a:gd name="connsiteX21" fmla="*/ 2517679 w 2709408"/>
                <a:gd name="connsiteY21" fmla="*/ 3125012 h 3154509"/>
                <a:gd name="connsiteX22" fmla="*/ 2635666 w 2709408"/>
                <a:gd name="connsiteY22" fmla="*/ 3110264 h 3154509"/>
                <a:gd name="connsiteX23" fmla="*/ 2679911 w 2709408"/>
                <a:gd name="connsiteY23" fmla="*/ 3095516 h 3154509"/>
                <a:gd name="connsiteX24" fmla="*/ 2694659 w 2709408"/>
                <a:gd name="connsiteY24" fmla="*/ 3051270 h 3154509"/>
                <a:gd name="connsiteX25" fmla="*/ 2709408 w 2709408"/>
                <a:gd name="connsiteY25" fmla="*/ 2977528 h 3154509"/>
                <a:gd name="connsiteX26" fmla="*/ 2694659 w 2709408"/>
                <a:gd name="connsiteY26" fmla="*/ 2815296 h 3154509"/>
                <a:gd name="connsiteX27" fmla="*/ 2650414 w 2709408"/>
                <a:gd name="connsiteY27" fmla="*/ 2682561 h 3154509"/>
                <a:gd name="connsiteX28" fmla="*/ 2620918 w 2709408"/>
                <a:gd name="connsiteY28" fmla="*/ 2594070 h 3154509"/>
                <a:gd name="connsiteX29" fmla="*/ 2606169 w 2709408"/>
                <a:gd name="connsiteY29" fmla="*/ 2549825 h 3154509"/>
                <a:gd name="connsiteX30" fmla="*/ 2576672 w 2709408"/>
                <a:gd name="connsiteY30" fmla="*/ 2505580 h 3154509"/>
                <a:gd name="connsiteX31" fmla="*/ 2532427 w 2709408"/>
                <a:gd name="connsiteY31" fmla="*/ 2417090 h 3154509"/>
                <a:gd name="connsiteX32" fmla="*/ 2517679 w 2709408"/>
                <a:gd name="connsiteY32" fmla="*/ 2372845 h 3154509"/>
                <a:gd name="connsiteX33" fmla="*/ 2473434 w 2709408"/>
                <a:gd name="connsiteY33" fmla="*/ 2328599 h 3154509"/>
                <a:gd name="connsiteX34" fmla="*/ 2443937 w 2709408"/>
                <a:gd name="connsiteY34" fmla="*/ 2284354 h 3154509"/>
                <a:gd name="connsiteX35" fmla="*/ 2399692 w 2709408"/>
                <a:gd name="connsiteY35" fmla="*/ 2240109 h 3154509"/>
                <a:gd name="connsiteX36" fmla="*/ 2370195 w 2709408"/>
                <a:gd name="connsiteY36" fmla="*/ 2195864 h 3154509"/>
                <a:gd name="connsiteX37" fmla="*/ 2237459 w 2709408"/>
                <a:gd name="connsiteY37" fmla="*/ 2107374 h 3154509"/>
                <a:gd name="connsiteX38" fmla="*/ 2193214 w 2709408"/>
                <a:gd name="connsiteY38" fmla="*/ 2077877 h 3154509"/>
                <a:gd name="connsiteX39" fmla="*/ 2163718 w 2709408"/>
                <a:gd name="connsiteY39" fmla="*/ 2033632 h 3154509"/>
                <a:gd name="connsiteX40" fmla="*/ 1647524 w 2709408"/>
                <a:gd name="connsiteY40" fmla="*/ 1502690 h 3154509"/>
                <a:gd name="connsiteX41" fmla="*/ 1426298 w 2709408"/>
                <a:gd name="connsiteY41" fmla="*/ 1163477 h 3154509"/>
                <a:gd name="connsiteX42" fmla="*/ 1337808 w 2709408"/>
                <a:gd name="connsiteY42" fmla="*/ 1015993 h 3154509"/>
                <a:gd name="connsiteX43" fmla="*/ 1308311 w 2709408"/>
                <a:gd name="connsiteY43" fmla="*/ 898006 h 3154509"/>
                <a:gd name="connsiteX44" fmla="*/ 1264066 w 2709408"/>
                <a:gd name="connsiteY44" fmla="*/ 750522 h 3154509"/>
                <a:gd name="connsiteX45" fmla="*/ 1305852 w 2709408"/>
                <a:gd name="connsiteY45" fmla="*/ 482595 h 3154509"/>
                <a:gd name="connsiteX46" fmla="*/ 1305852 w 2709408"/>
                <a:gd name="connsiteY46" fmla="*/ 25395 h 3154509"/>
                <a:gd name="connsiteX47" fmla="*/ 1229652 w 2709408"/>
                <a:gd name="connsiteY47" fmla="*/ 25394 h 3154509"/>
                <a:gd name="connsiteX48" fmla="*/ 1077252 w 2709408"/>
                <a:gd name="connsiteY48" fmla="*/ 25395 h 3154509"/>
                <a:gd name="connsiteX49" fmla="*/ 772452 w 2709408"/>
                <a:gd name="connsiteY49" fmla="*/ 25394 h 3154509"/>
                <a:gd name="connsiteX50" fmla="*/ 467652 w 2709408"/>
                <a:gd name="connsiteY50" fmla="*/ 25394 h 3154509"/>
                <a:gd name="connsiteX51" fmla="*/ 143188 w 2709408"/>
                <a:gd name="connsiteY51" fmla="*/ 27851 h 3154509"/>
                <a:gd name="connsiteX52" fmla="*/ 10452 w 2709408"/>
                <a:gd name="connsiteY52" fmla="*/ 25394 h 3154509"/>
                <a:gd name="connsiteX53" fmla="*/ 10452 w 2709408"/>
                <a:gd name="connsiteY53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954350 w 2709408"/>
                <a:gd name="connsiteY11" fmla="*/ 2328599 h 3154509"/>
                <a:gd name="connsiteX12" fmla="*/ 1077251 w 2709408"/>
                <a:gd name="connsiteY12" fmla="*/ 2539995 h 3154509"/>
                <a:gd name="connsiteX13" fmla="*/ 1229651 w 2709408"/>
                <a:gd name="connsiteY13" fmla="*/ 2692395 h 3154509"/>
                <a:gd name="connsiteX14" fmla="*/ 1458251 w 2709408"/>
                <a:gd name="connsiteY14" fmla="*/ 2844795 h 3154509"/>
                <a:gd name="connsiteX15" fmla="*/ 1618027 w 2709408"/>
                <a:gd name="connsiteY15" fmla="*/ 2933283 h 3154509"/>
                <a:gd name="connsiteX16" fmla="*/ 1691769 w 2709408"/>
                <a:gd name="connsiteY16" fmla="*/ 3021774 h 3154509"/>
                <a:gd name="connsiteX17" fmla="*/ 1736014 w 2709408"/>
                <a:gd name="connsiteY17" fmla="*/ 3066019 h 3154509"/>
                <a:gd name="connsiteX18" fmla="*/ 1868750 w 2709408"/>
                <a:gd name="connsiteY18" fmla="*/ 3125012 h 3154509"/>
                <a:gd name="connsiteX19" fmla="*/ 2016234 w 2709408"/>
                <a:gd name="connsiteY19" fmla="*/ 3154509 h 3154509"/>
                <a:gd name="connsiteX20" fmla="*/ 2414440 w 2709408"/>
                <a:gd name="connsiteY20" fmla="*/ 3139761 h 3154509"/>
                <a:gd name="connsiteX21" fmla="*/ 2517679 w 2709408"/>
                <a:gd name="connsiteY21" fmla="*/ 3125012 h 3154509"/>
                <a:gd name="connsiteX22" fmla="*/ 2635666 w 2709408"/>
                <a:gd name="connsiteY22" fmla="*/ 3110264 h 3154509"/>
                <a:gd name="connsiteX23" fmla="*/ 2679911 w 2709408"/>
                <a:gd name="connsiteY23" fmla="*/ 3095516 h 3154509"/>
                <a:gd name="connsiteX24" fmla="*/ 2694659 w 2709408"/>
                <a:gd name="connsiteY24" fmla="*/ 3051270 h 3154509"/>
                <a:gd name="connsiteX25" fmla="*/ 2709408 w 2709408"/>
                <a:gd name="connsiteY25" fmla="*/ 2977528 h 3154509"/>
                <a:gd name="connsiteX26" fmla="*/ 2694659 w 2709408"/>
                <a:gd name="connsiteY26" fmla="*/ 2815296 h 3154509"/>
                <a:gd name="connsiteX27" fmla="*/ 2650414 w 2709408"/>
                <a:gd name="connsiteY27" fmla="*/ 2682561 h 3154509"/>
                <a:gd name="connsiteX28" fmla="*/ 2620918 w 2709408"/>
                <a:gd name="connsiteY28" fmla="*/ 2594070 h 3154509"/>
                <a:gd name="connsiteX29" fmla="*/ 2606169 w 2709408"/>
                <a:gd name="connsiteY29" fmla="*/ 2549825 h 3154509"/>
                <a:gd name="connsiteX30" fmla="*/ 2576672 w 2709408"/>
                <a:gd name="connsiteY30" fmla="*/ 2505580 h 3154509"/>
                <a:gd name="connsiteX31" fmla="*/ 2532427 w 2709408"/>
                <a:gd name="connsiteY31" fmla="*/ 2417090 h 3154509"/>
                <a:gd name="connsiteX32" fmla="*/ 2517679 w 2709408"/>
                <a:gd name="connsiteY32" fmla="*/ 2372845 h 3154509"/>
                <a:gd name="connsiteX33" fmla="*/ 2473434 w 2709408"/>
                <a:gd name="connsiteY33" fmla="*/ 2328599 h 3154509"/>
                <a:gd name="connsiteX34" fmla="*/ 2443937 w 2709408"/>
                <a:gd name="connsiteY34" fmla="*/ 2284354 h 3154509"/>
                <a:gd name="connsiteX35" fmla="*/ 2399692 w 2709408"/>
                <a:gd name="connsiteY35" fmla="*/ 2240109 h 3154509"/>
                <a:gd name="connsiteX36" fmla="*/ 2370195 w 2709408"/>
                <a:gd name="connsiteY36" fmla="*/ 2195864 h 3154509"/>
                <a:gd name="connsiteX37" fmla="*/ 2237459 w 2709408"/>
                <a:gd name="connsiteY37" fmla="*/ 2107374 h 3154509"/>
                <a:gd name="connsiteX38" fmla="*/ 2193214 w 2709408"/>
                <a:gd name="connsiteY38" fmla="*/ 2077877 h 3154509"/>
                <a:gd name="connsiteX39" fmla="*/ 2163718 w 2709408"/>
                <a:gd name="connsiteY39" fmla="*/ 2033632 h 3154509"/>
                <a:gd name="connsiteX40" fmla="*/ 1647524 w 2709408"/>
                <a:gd name="connsiteY40" fmla="*/ 1502690 h 3154509"/>
                <a:gd name="connsiteX41" fmla="*/ 1426298 w 2709408"/>
                <a:gd name="connsiteY41" fmla="*/ 1163477 h 3154509"/>
                <a:gd name="connsiteX42" fmla="*/ 1337808 w 2709408"/>
                <a:gd name="connsiteY42" fmla="*/ 1015993 h 3154509"/>
                <a:gd name="connsiteX43" fmla="*/ 1308311 w 2709408"/>
                <a:gd name="connsiteY43" fmla="*/ 898006 h 3154509"/>
                <a:gd name="connsiteX44" fmla="*/ 1264066 w 2709408"/>
                <a:gd name="connsiteY44" fmla="*/ 750522 h 3154509"/>
                <a:gd name="connsiteX45" fmla="*/ 1305852 w 2709408"/>
                <a:gd name="connsiteY45" fmla="*/ 482595 h 3154509"/>
                <a:gd name="connsiteX46" fmla="*/ 1305852 w 2709408"/>
                <a:gd name="connsiteY46" fmla="*/ 25395 h 3154509"/>
                <a:gd name="connsiteX47" fmla="*/ 1229652 w 2709408"/>
                <a:gd name="connsiteY47" fmla="*/ 25394 h 3154509"/>
                <a:gd name="connsiteX48" fmla="*/ 1077252 w 2709408"/>
                <a:gd name="connsiteY48" fmla="*/ 25395 h 3154509"/>
                <a:gd name="connsiteX49" fmla="*/ 772452 w 2709408"/>
                <a:gd name="connsiteY49" fmla="*/ 25394 h 3154509"/>
                <a:gd name="connsiteX50" fmla="*/ 467652 w 2709408"/>
                <a:gd name="connsiteY50" fmla="*/ 25394 h 3154509"/>
                <a:gd name="connsiteX51" fmla="*/ 143188 w 2709408"/>
                <a:gd name="connsiteY51" fmla="*/ 27851 h 3154509"/>
                <a:gd name="connsiteX52" fmla="*/ 10452 w 2709408"/>
                <a:gd name="connsiteY52" fmla="*/ 25394 h 3154509"/>
                <a:gd name="connsiteX53" fmla="*/ 10452 w 2709408"/>
                <a:gd name="connsiteY53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954350 w 2709408"/>
                <a:gd name="connsiteY11" fmla="*/ 2328599 h 3154509"/>
                <a:gd name="connsiteX12" fmla="*/ 1077251 w 2709408"/>
                <a:gd name="connsiteY12" fmla="*/ 2539995 h 3154509"/>
                <a:gd name="connsiteX13" fmla="*/ 1229651 w 2709408"/>
                <a:gd name="connsiteY13" fmla="*/ 2692395 h 3154509"/>
                <a:gd name="connsiteX14" fmla="*/ 1229651 w 2709408"/>
                <a:gd name="connsiteY14" fmla="*/ 2768595 h 3154509"/>
                <a:gd name="connsiteX15" fmla="*/ 1458251 w 2709408"/>
                <a:gd name="connsiteY15" fmla="*/ 2844795 h 3154509"/>
                <a:gd name="connsiteX16" fmla="*/ 1618027 w 2709408"/>
                <a:gd name="connsiteY16" fmla="*/ 2933283 h 3154509"/>
                <a:gd name="connsiteX17" fmla="*/ 1691769 w 2709408"/>
                <a:gd name="connsiteY17" fmla="*/ 3021774 h 3154509"/>
                <a:gd name="connsiteX18" fmla="*/ 1736014 w 2709408"/>
                <a:gd name="connsiteY18" fmla="*/ 3066019 h 3154509"/>
                <a:gd name="connsiteX19" fmla="*/ 1868750 w 2709408"/>
                <a:gd name="connsiteY19" fmla="*/ 3125012 h 3154509"/>
                <a:gd name="connsiteX20" fmla="*/ 2016234 w 2709408"/>
                <a:gd name="connsiteY20" fmla="*/ 3154509 h 3154509"/>
                <a:gd name="connsiteX21" fmla="*/ 2414440 w 2709408"/>
                <a:gd name="connsiteY21" fmla="*/ 3139761 h 3154509"/>
                <a:gd name="connsiteX22" fmla="*/ 2517679 w 2709408"/>
                <a:gd name="connsiteY22" fmla="*/ 3125012 h 3154509"/>
                <a:gd name="connsiteX23" fmla="*/ 2635666 w 2709408"/>
                <a:gd name="connsiteY23" fmla="*/ 3110264 h 3154509"/>
                <a:gd name="connsiteX24" fmla="*/ 2679911 w 2709408"/>
                <a:gd name="connsiteY24" fmla="*/ 3095516 h 3154509"/>
                <a:gd name="connsiteX25" fmla="*/ 2694659 w 2709408"/>
                <a:gd name="connsiteY25" fmla="*/ 3051270 h 3154509"/>
                <a:gd name="connsiteX26" fmla="*/ 2709408 w 2709408"/>
                <a:gd name="connsiteY26" fmla="*/ 2977528 h 3154509"/>
                <a:gd name="connsiteX27" fmla="*/ 2694659 w 2709408"/>
                <a:gd name="connsiteY27" fmla="*/ 2815296 h 3154509"/>
                <a:gd name="connsiteX28" fmla="*/ 2650414 w 2709408"/>
                <a:gd name="connsiteY28" fmla="*/ 2682561 h 3154509"/>
                <a:gd name="connsiteX29" fmla="*/ 2620918 w 2709408"/>
                <a:gd name="connsiteY29" fmla="*/ 2594070 h 3154509"/>
                <a:gd name="connsiteX30" fmla="*/ 2606169 w 2709408"/>
                <a:gd name="connsiteY30" fmla="*/ 2549825 h 3154509"/>
                <a:gd name="connsiteX31" fmla="*/ 2576672 w 2709408"/>
                <a:gd name="connsiteY31" fmla="*/ 2505580 h 3154509"/>
                <a:gd name="connsiteX32" fmla="*/ 2532427 w 2709408"/>
                <a:gd name="connsiteY32" fmla="*/ 2417090 h 3154509"/>
                <a:gd name="connsiteX33" fmla="*/ 2517679 w 2709408"/>
                <a:gd name="connsiteY33" fmla="*/ 2372845 h 3154509"/>
                <a:gd name="connsiteX34" fmla="*/ 2473434 w 2709408"/>
                <a:gd name="connsiteY34" fmla="*/ 2328599 h 3154509"/>
                <a:gd name="connsiteX35" fmla="*/ 2443937 w 2709408"/>
                <a:gd name="connsiteY35" fmla="*/ 2284354 h 3154509"/>
                <a:gd name="connsiteX36" fmla="*/ 2399692 w 2709408"/>
                <a:gd name="connsiteY36" fmla="*/ 2240109 h 3154509"/>
                <a:gd name="connsiteX37" fmla="*/ 2370195 w 2709408"/>
                <a:gd name="connsiteY37" fmla="*/ 2195864 h 3154509"/>
                <a:gd name="connsiteX38" fmla="*/ 2237459 w 2709408"/>
                <a:gd name="connsiteY38" fmla="*/ 2107374 h 3154509"/>
                <a:gd name="connsiteX39" fmla="*/ 2193214 w 2709408"/>
                <a:gd name="connsiteY39" fmla="*/ 2077877 h 3154509"/>
                <a:gd name="connsiteX40" fmla="*/ 2163718 w 2709408"/>
                <a:gd name="connsiteY40" fmla="*/ 2033632 h 3154509"/>
                <a:gd name="connsiteX41" fmla="*/ 1647524 w 2709408"/>
                <a:gd name="connsiteY41" fmla="*/ 1502690 h 3154509"/>
                <a:gd name="connsiteX42" fmla="*/ 1426298 w 2709408"/>
                <a:gd name="connsiteY42" fmla="*/ 1163477 h 3154509"/>
                <a:gd name="connsiteX43" fmla="*/ 1337808 w 2709408"/>
                <a:gd name="connsiteY43" fmla="*/ 1015993 h 3154509"/>
                <a:gd name="connsiteX44" fmla="*/ 1308311 w 2709408"/>
                <a:gd name="connsiteY44" fmla="*/ 898006 h 3154509"/>
                <a:gd name="connsiteX45" fmla="*/ 1264066 w 2709408"/>
                <a:gd name="connsiteY45" fmla="*/ 750522 h 3154509"/>
                <a:gd name="connsiteX46" fmla="*/ 1305852 w 2709408"/>
                <a:gd name="connsiteY46" fmla="*/ 482595 h 3154509"/>
                <a:gd name="connsiteX47" fmla="*/ 1305852 w 2709408"/>
                <a:gd name="connsiteY47" fmla="*/ 25395 h 3154509"/>
                <a:gd name="connsiteX48" fmla="*/ 1229652 w 2709408"/>
                <a:gd name="connsiteY48" fmla="*/ 25394 h 3154509"/>
                <a:gd name="connsiteX49" fmla="*/ 1077252 w 2709408"/>
                <a:gd name="connsiteY49" fmla="*/ 25395 h 3154509"/>
                <a:gd name="connsiteX50" fmla="*/ 772452 w 2709408"/>
                <a:gd name="connsiteY50" fmla="*/ 25394 h 3154509"/>
                <a:gd name="connsiteX51" fmla="*/ 467652 w 2709408"/>
                <a:gd name="connsiteY51" fmla="*/ 25394 h 3154509"/>
                <a:gd name="connsiteX52" fmla="*/ 143188 w 2709408"/>
                <a:gd name="connsiteY52" fmla="*/ 27851 h 3154509"/>
                <a:gd name="connsiteX53" fmla="*/ 10452 w 2709408"/>
                <a:gd name="connsiteY53" fmla="*/ 25394 h 3154509"/>
                <a:gd name="connsiteX54" fmla="*/ 10452 w 2709408"/>
                <a:gd name="connsiteY54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954350 w 2709408"/>
                <a:gd name="connsiteY11" fmla="*/ 2328599 h 3154509"/>
                <a:gd name="connsiteX12" fmla="*/ 1077251 w 2709408"/>
                <a:gd name="connsiteY12" fmla="*/ 2539995 h 3154509"/>
                <a:gd name="connsiteX13" fmla="*/ 1229651 w 2709408"/>
                <a:gd name="connsiteY13" fmla="*/ 2692395 h 3154509"/>
                <a:gd name="connsiteX14" fmla="*/ 1229651 w 2709408"/>
                <a:gd name="connsiteY14" fmla="*/ 2768595 h 3154509"/>
                <a:gd name="connsiteX15" fmla="*/ 1458251 w 2709408"/>
                <a:gd name="connsiteY15" fmla="*/ 2844795 h 3154509"/>
                <a:gd name="connsiteX16" fmla="*/ 1618027 w 2709408"/>
                <a:gd name="connsiteY16" fmla="*/ 2933283 h 3154509"/>
                <a:gd name="connsiteX17" fmla="*/ 1691769 w 2709408"/>
                <a:gd name="connsiteY17" fmla="*/ 3021774 h 3154509"/>
                <a:gd name="connsiteX18" fmla="*/ 1736014 w 2709408"/>
                <a:gd name="connsiteY18" fmla="*/ 3066019 h 3154509"/>
                <a:gd name="connsiteX19" fmla="*/ 1868750 w 2709408"/>
                <a:gd name="connsiteY19" fmla="*/ 3125012 h 3154509"/>
                <a:gd name="connsiteX20" fmla="*/ 2016234 w 2709408"/>
                <a:gd name="connsiteY20" fmla="*/ 3154509 h 3154509"/>
                <a:gd name="connsiteX21" fmla="*/ 2414440 w 2709408"/>
                <a:gd name="connsiteY21" fmla="*/ 3139761 h 3154509"/>
                <a:gd name="connsiteX22" fmla="*/ 2517679 w 2709408"/>
                <a:gd name="connsiteY22" fmla="*/ 3125012 h 3154509"/>
                <a:gd name="connsiteX23" fmla="*/ 2635666 w 2709408"/>
                <a:gd name="connsiteY23" fmla="*/ 3110264 h 3154509"/>
                <a:gd name="connsiteX24" fmla="*/ 2679911 w 2709408"/>
                <a:gd name="connsiteY24" fmla="*/ 3095516 h 3154509"/>
                <a:gd name="connsiteX25" fmla="*/ 2694659 w 2709408"/>
                <a:gd name="connsiteY25" fmla="*/ 3051270 h 3154509"/>
                <a:gd name="connsiteX26" fmla="*/ 2709408 w 2709408"/>
                <a:gd name="connsiteY26" fmla="*/ 2977528 h 3154509"/>
                <a:gd name="connsiteX27" fmla="*/ 2694659 w 2709408"/>
                <a:gd name="connsiteY27" fmla="*/ 2815296 h 3154509"/>
                <a:gd name="connsiteX28" fmla="*/ 2650414 w 2709408"/>
                <a:gd name="connsiteY28" fmla="*/ 2682561 h 3154509"/>
                <a:gd name="connsiteX29" fmla="*/ 2620918 w 2709408"/>
                <a:gd name="connsiteY29" fmla="*/ 2594070 h 3154509"/>
                <a:gd name="connsiteX30" fmla="*/ 2606169 w 2709408"/>
                <a:gd name="connsiteY30" fmla="*/ 2549825 h 3154509"/>
                <a:gd name="connsiteX31" fmla="*/ 2576672 w 2709408"/>
                <a:gd name="connsiteY31" fmla="*/ 2505580 h 3154509"/>
                <a:gd name="connsiteX32" fmla="*/ 2532427 w 2709408"/>
                <a:gd name="connsiteY32" fmla="*/ 2417090 h 3154509"/>
                <a:gd name="connsiteX33" fmla="*/ 2517679 w 2709408"/>
                <a:gd name="connsiteY33" fmla="*/ 2372845 h 3154509"/>
                <a:gd name="connsiteX34" fmla="*/ 2473434 w 2709408"/>
                <a:gd name="connsiteY34" fmla="*/ 2328599 h 3154509"/>
                <a:gd name="connsiteX35" fmla="*/ 2443937 w 2709408"/>
                <a:gd name="connsiteY35" fmla="*/ 2284354 h 3154509"/>
                <a:gd name="connsiteX36" fmla="*/ 2399692 w 2709408"/>
                <a:gd name="connsiteY36" fmla="*/ 2240109 h 3154509"/>
                <a:gd name="connsiteX37" fmla="*/ 2370195 w 2709408"/>
                <a:gd name="connsiteY37" fmla="*/ 2195864 h 3154509"/>
                <a:gd name="connsiteX38" fmla="*/ 2237459 w 2709408"/>
                <a:gd name="connsiteY38" fmla="*/ 2107374 h 3154509"/>
                <a:gd name="connsiteX39" fmla="*/ 2193214 w 2709408"/>
                <a:gd name="connsiteY39" fmla="*/ 2077877 h 3154509"/>
                <a:gd name="connsiteX40" fmla="*/ 2163718 w 2709408"/>
                <a:gd name="connsiteY40" fmla="*/ 2033632 h 3154509"/>
                <a:gd name="connsiteX41" fmla="*/ 1647524 w 2709408"/>
                <a:gd name="connsiteY41" fmla="*/ 1502690 h 3154509"/>
                <a:gd name="connsiteX42" fmla="*/ 1426298 w 2709408"/>
                <a:gd name="connsiteY42" fmla="*/ 1163477 h 3154509"/>
                <a:gd name="connsiteX43" fmla="*/ 1337808 w 2709408"/>
                <a:gd name="connsiteY43" fmla="*/ 1015993 h 3154509"/>
                <a:gd name="connsiteX44" fmla="*/ 1308311 w 2709408"/>
                <a:gd name="connsiteY44" fmla="*/ 898006 h 3154509"/>
                <a:gd name="connsiteX45" fmla="*/ 1264066 w 2709408"/>
                <a:gd name="connsiteY45" fmla="*/ 750522 h 3154509"/>
                <a:gd name="connsiteX46" fmla="*/ 1305852 w 2709408"/>
                <a:gd name="connsiteY46" fmla="*/ 482595 h 3154509"/>
                <a:gd name="connsiteX47" fmla="*/ 1305852 w 2709408"/>
                <a:gd name="connsiteY47" fmla="*/ 25395 h 3154509"/>
                <a:gd name="connsiteX48" fmla="*/ 1229652 w 2709408"/>
                <a:gd name="connsiteY48" fmla="*/ 25394 h 3154509"/>
                <a:gd name="connsiteX49" fmla="*/ 1077252 w 2709408"/>
                <a:gd name="connsiteY49" fmla="*/ 25395 h 3154509"/>
                <a:gd name="connsiteX50" fmla="*/ 772452 w 2709408"/>
                <a:gd name="connsiteY50" fmla="*/ 25394 h 3154509"/>
                <a:gd name="connsiteX51" fmla="*/ 467652 w 2709408"/>
                <a:gd name="connsiteY51" fmla="*/ 25394 h 3154509"/>
                <a:gd name="connsiteX52" fmla="*/ 143188 w 2709408"/>
                <a:gd name="connsiteY52" fmla="*/ 27851 h 3154509"/>
                <a:gd name="connsiteX53" fmla="*/ 10452 w 2709408"/>
                <a:gd name="connsiteY53" fmla="*/ 25394 h 3154509"/>
                <a:gd name="connsiteX54" fmla="*/ 10452 w 2709408"/>
                <a:gd name="connsiteY54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954350 w 2709408"/>
                <a:gd name="connsiteY11" fmla="*/ 2328599 h 3154509"/>
                <a:gd name="connsiteX12" fmla="*/ 1077251 w 2709408"/>
                <a:gd name="connsiteY12" fmla="*/ 2539995 h 3154509"/>
                <a:gd name="connsiteX13" fmla="*/ 1229651 w 2709408"/>
                <a:gd name="connsiteY13" fmla="*/ 2768595 h 3154509"/>
                <a:gd name="connsiteX14" fmla="*/ 1458251 w 2709408"/>
                <a:gd name="connsiteY14" fmla="*/ 2844795 h 3154509"/>
                <a:gd name="connsiteX15" fmla="*/ 1618027 w 2709408"/>
                <a:gd name="connsiteY15" fmla="*/ 2933283 h 3154509"/>
                <a:gd name="connsiteX16" fmla="*/ 1691769 w 2709408"/>
                <a:gd name="connsiteY16" fmla="*/ 3021774 h 3154509"/>
                <a:gd name="connsiteX17" fmla="*/ 1736014 w 2709408"/>
                <a:gd name="connsiteY17" fmla="*/ 3066019 h 3154509"/>
                <a:gd name="connsiteX18" fmla="*/ 1868750 w 2709408"/>
                <a:gd name="connsiteY18" fmla="*/ 3125012 h 3154509"/>
                <a:gd name="connsiteX19" fmla="*/ 2016234 w 2709408"/>
                <a:gd name="connsiteY19" fmla="*/ 3154509 h 3154509"/>
                <a:gd name="connsiteX20" fmla="*/ 2414440 w 2709408"/>
                <a:gd name="connsiteY20" fmla="*/ 3139761 h 3154509"/>
                <a:gd name="connsiteX21" fmla="*/ 2517679 w 2709408"/>
                <a:gd name="connsiteY21" fmla="*/ 3125012 h 3154509"/>
                <a:gd name="connsiteX22" fmla="*/ 2635666 w 2709408"/>
                <a:gd name="connsiteY22" fmla="*/ 3110264 h 3154509"/>
                <a:gd name="connsiteX23" fmla="*/ 2679911 w 2709408"/>
                <a:gd name="connsiteY23" fmla="*/ 3095516 h 3154509"/>
                <a:gd name="connsiteX24" fmla="*/ 2694659 w 2709408"/>
                <a:gd name="connsiteY24" fmla="*/ 3051270 h 3154509"/>
                <a:gd name="connsiteX25" fmla="*/ 2709408 w 2709408"/>
                <a:gd name="connsiteY25" fmla="*/ 2977528 h 3154509"/>
                <a:gd name="connsiteX26" fmla="*/ 2694659 w 2709408"/>
                <a:gd name="connsiteY26" fmla="*/ 2815296 h 3154509"/>
                <a:gd name="connsiteX27" fmla="*/ 2650414 w 2709408"/>
                <a:gd name="connsiteY27" fmla="*/ 2682561 h 3154509"/>
                <a:gd name="connsiteX28" fmla="*/ 2620918 w 2709408"/>
                <a:gd name="connsiteY28" fmla="*/ 2594070 h 3154509"/>
                <a:gd name="connsiteX29" fmla="*/ 2606169 w 2709408"/>
                <a:gd name="connsiteY29" fmla="*/ 2549825 h 3154509"/>
                <a:gd name="connsiteX30" fmla="*/ 2576672 w 2709408"/>
                <a:gd name="connsiteY30" fmla="*/ 2505580 h 3154509"/>
                <a:gd name="connsiteX31" fmla="*/ 2532427 w 2709408"/>
                <a:gd name="connsiteY31" fmla="*/ 2417090 h 3154509"/>
                <a:gd name="connsiteX32" fmla="*/ 2517679 w 2709408"/>
                <a:gd name="connsiteY32" fmla="*/ 2372845 h 3154509"/>
                <a:gd name="connsiteX33" fmla="*/ 2473434 w 2709408"/>
                <a:gd name="connsiteY33" fmla="*/ 2328599 h 3154509"/>
                <a:gd name="connsiteX34" fmla="*/ 2443937 w 2709408"/>
                <a:gd name="connsiteY34" fmla="*/ 2284354 h 3154509"/>
                <a:gd name="connsiteX35" fmla="*/ 2399692 w 2709408"/>
                <a:gd name="connsiteY35" fmla="*/ 2240109 h 3154509"/>
                <a:gd name="connsiteX36" fmla="*/ 2370195 w 2709408"/>
                <a:gd name="connsiteY36" fmla="*/ 2195864 h 3154509"/>
                <a:gd name="connsiteX37" fmla="*/ 2237459 w 2709408"/>
                <a:gd name="connsiteY37" fmla="*/ 2107374 h 3154509"/>
                <a:gd name="connsiteX38" fmla="*/ 2193214 w 2709408"/>
                <a:gd name="connsiteY38" fmla="*/ 2077877 h 3154509"/>
                <a:gd name="connsiteX39" fmla="*/ 2163718 w 2709408"/>
                <a:gd name="connsiteY39" fmla="*/ 2033632 h 3154509"/>
                <a:gd name="connsiteX40" fmla="*/ 1647524 w 2709408"/>
                <a:gd name="connsiteY40" fmla="*/ 1502690 h 3154509"/>
                <a:gd name="connsiteX41" fmla="*/ 1426298 w 2709408"/>
                <a:gd name="connsiteY41" fmla="*/ 1163477 h 3154509"/>
                <a:gd name="connsiteX42" fmla="*/ 1337808 w 2709408"/>
                <a:gd name="connsiteY42" fmla="*/ 1015993 h 3154509"/>
                <a:gd name="connsiteX43" fmla="*/ 1308311 w 2709408"/>
                <a:gd name="connsiteY43" fmla="*/ 898006 h 3154509"/>
                <a:gd name="connsiteX44" fmla="*/ 1264066 w 2709408"/>
                <a:gd name="connsiteY44" fmla="*/ 750522 h 3154509"/>
                <a:gd name="connsiteX45" fmla="*/ 1305852 w 2709408"/>
                <a:gd name="connsiteY45" fmla="*/ 482595 h 3154509"/>
                <a:gd name="connsiteX46" fmla="*/ 1305852 w 2709408"/>
                <a:gd name="connsiteY46" fmla="*/ 25395 h 3154509"/>
                <a:gd name="connsiteX47" fmla="*/ 1229652 w 2709408"/>
                <a:gd name="connsiteY47" fmla="*/ 25394 h 3154509"/>
                <a:gd name="connsiteX48" fmla="*/ 1077252 w 2709408"/>
                <a:gd name="connsiteY48" fmla="*/ 25395 h 3154509"/>
                <a:gd name="connsiteX49" fmla="*/ 772452 w 2709408"/>
                <a:gd name="connsiteY49" fmla="*/ 25394 h 3154509"/>
                <a:gd name="connsiteX50" fmla="*/ 467652 w 2709408"/>
                <a:gd name="connsiteY50" fmla="*/ 25394 h 3154509"/>
                <a:gd name="connsiteX51" fmla="*/ 143188 w 2709408"/>
                <a:gd name="connsiteY51" fmla="*/ 27851 h 3154509"/>
                <a:gd name="connsiteX52" fmla="*/ 10452 w 2709408"/>
                <a:gd name="connsiteY52" fmla="*/ 25394 h 3154509"/>
                <a:gd name="connsiteX53" fmla="*/ 10452 w 2709408"/>
                <a:gd name="connsiteY53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954350 w 2709408"/>
                <a:gd name="connsiteY11" fmla="*/ 2328599 h 3154509"/>
                <a:gd name="connsiteX12" fmla="*/ 1077251 w 2709408"/>
                <a:gd name="connsiteY12" fmla="*/ 2539995 h 3154509"/>
                <a:gd name="connsiteX13" fmla="*/ 1229651 w 2709408"/>
                <a:gd name="connsiteY13" fmla="*/ 2768595 h 3154509"/>
                <a:gd name="connsiteX14" fmla="*/ 1458251 w 2709408"/>
                <a:gd name="connsiteY14" fmla="*/ 2844795 h 3154509"/>
                <a:gd name="connsiteX15" fmla="*/ 1618027 w 2709408"/>
                <a:gd name="connsiteY15" fmla="*/ 2933283 h 3154509"/>
                <a:gd name="connsiteX16" fmla="*/ 1691769 w 2709408"/>
                <a:gd name="connsiteY16" fmla="*/ 3021774 h 3154509"/>
                <a:gd name="connsiteX17" fmla="*/ 1736014 w 2709408"/>
                <a:gd name="connsiteY17" fmla="*/ 3066019 h 3154509"/>
                <a:gd name="connsiteX18" fmla="*/ 1868750 w 2709408"/>
                <a:gd name="connsiteY18" fmla="*/ 3125012 h 3154509"/>
                <a:gd name="connsiteX19" fmla="*/ 2016234 w 2709408"/>
                <a:gd name="connsiteY19" fmla="*/ 3154509 h 3154509"/>
                <a:gd name="connsiteX20" fmla="*/ 2414440 w 2709408"/>
                <a:gd name="connsiteY20" fmla="*/ 3139761 h 3154509"/>
                <a:gd name="connsiteX21" fmla="*/ 2517679 w 2709408"/>
                <a:gd name="connsiteY21" fmla="*/ 3125012 h 3154509"/>
                <a:gd name="connsiteX22" fmla="*/ 2635666 w 2709408"/>
                <a:gd name="connsiteY22" fmla="*/ 3110264 h 3154509"/>
                <a:gd name="connsiteX23" fmla="*/ 2679911 w 2709408"/>
                <a:gd name="connsiteY23" fmla="*/ 3095516 h 3154509"/>
                <a:gd name="connsiteX24" fmla="*/ 2694659 w 2709408"/>
                <a:gd name="connsiteY24" fmla="*/ 3051270 h 3154509"/>
                <a:gd name="connsiteX25" fmla="*/ 2709408 w 2709408"/>
                <a:gd name="connsiteY25" fmla="*/ 2977528 h 3154509"/>
                <a:gd name="connsiteX26" fmla="*/ 2694659 w 2709408"/>
                <a:gd name="connsiteY26" fmla="*/ 2815296 h 3154509"/>
                <a:gd name="connsiteX27" fmla="*/ 2650414 w 2709408"/>
                <a:gd name="connsiteY27" fmla="*/ 2682561 h 3154509"/>
                <a:gd name="connsiteX28" fmla="*/ 2620918 w 2709408"/>
                <a:gd name="connsiteY28" fmla="*/ 2594070 h 3154509"/>
                <a:gd name="connsiteX29" fmla="*/ 2606169 w 2709408"/>
                <a:gd name="connsiteY29" fmla="*/ 2549825 h 3154509"/>
                <a:gd name="connsiteX30" fmla="*/ 2576672 w 2709408"/>
                <a:gd name="connsiteY30" fmla="*/ 2505580 h 3154509"/>
                <a:gd name="connsiteX31" fmla="*/ 2532427 w 2709408"/>
                <a:gd name="connsiteY31" fmla="*/ 2417090 h 3154509"/>
                <a:gd name="connsiteX32" fmla="*/ 2517679 w 2709408"/>
                <a:gd name="connsiteY32" fmla="*/ 2372845 h 3154509"/>
                <a:gd name="connsiteX33" fmla="*/ 2473434 w 2709408"/>
                <a:gd name="connsiteY33" fmla="*/ 2328599 h 3154509"/>
                <a:gd name="connsiteX34" fmla="*/ 2443937 w 2709408"/>
                <a:gd name="connsiteY34" fmla="*/ 2284354 h 3154509"/>
                <a:gd name="connsiteX35" fmla="*/ 2399692 w 2709408"/>
                <a:gd name="connsiteY35" fmla="*/ 2240109 h 3154509"/>
                <a:gd name="connsiteX36" fmla="*/ 2370195 w 2709408"/>
                <a:gd name="connsiteY36" fmla="*/ 2195864 h 3154509"/>
                <a:gd name="connsiteX37" fmla="*/ 2237459 w 2709408"/>
                <a:gd name="connsiteY37" fmla="*/ 2107374 h 3154509"/>
                <a:gd name="connsiteX38" fmla="*/ 2193214 w 2709408"/>
                <a:gd name="connsiteY38" fmla="*/ 2077877 h 3154509"/>
                <a:gd name="connsiteX39" fmla="*/ 2163718 w 2709408"/>
                <a:gd name="connsiteY39" fmla="*/ 2033632 h 3154509"/>
                <a:gd name="connsiteX40" fmla="*/ 1647524 w 2709408"/>
                <a:gd name="connsiteY40" fmla="*/ 1502690 h 3154509"/>
                <a:gd name="connsiteX41" fmla="*/ 1426298 w 2709408"/>
                <a:gd name="connsiteY41" fmla="*/ 1163477 h 3154509"/>
                <a:gd name="connsiteX42" fmla="*/ 1337808 w 2709408"/>
                <a:gd name="connsiteY42" fmla="*/ 1015993 h 3154509"/>
                <a:gd name="connsiteX43" fmla="*/ 1308311 w 2709408"/>
                <a:gd name="connsiteY43" fmla="*/ 898006 h 3154509"/>
                <a:gd name="connsiteX44" fmla="*/ 1264066 w 2709408"/>
                <a:gd name="connsiteY44" fmla="*/ 750522 h 3154509"/>
                <a:gd name="connsiteX45" fmla="*/ 1305852 w 2709408"/>
                <a:gd name="connsiteY45" fmla="*/ 482595 h 3154509"/>
                <a:gd name="connsiteX46" fmla="*/ 1305852 w 2709408"/>
                <a:gd name="connsiteY46" fmla="*/ 25395 h 3154509"/>
                <a:gd name="connsiteX47" fmla="*/ 1229652 w 2709408"/>
                <a:gd name="connsiteY47" fmla="*/ 25394 h 3154509"/>
                <a:gd name="connsiteX48" fmla="*/ 1077252 w 2709408"/>
                <a:gd name="connsiteY48" fmla="*/ 25395 h 3154509"/>
                <a:gd name="connsiteX49" fmla="*/ 772452 w 2709408"/>
                <a:gd name="connsiteY49" fmla="*/ 25394 h 3154509"/>
                <a:gd name="connsiteX50" fmla="*/ 467652 w 2709408"/>
                <a:gd name="connsiteY50" fmla="*/ 25394 h 3154509"/>
                <a:gd name="connsiteX51" fmla="*/ 143188 w 2709408"/>
                <a:gd name="connsiteY51" fmla="*/ 27851 h 3154509"/>
                <a:gd name="connsiteX52" fmla="*/ 10452 w 2709408"/>
                <a:gd name="connsiteY52" fmla="*/ 25394 h 3154509"/>
                <a:gd name="connsiteX53" fmla="*/ 10452 w 2709408"/>
                <a:gd name="connsiteY53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954350 w 2709408"/>
                <a:gd name="connsiteY11" fmla="*/ 2328599 h 3154509"/>
                <a:gd name="connsiteX12" fmla="*/ 1077251 w 2709408"/>
                <a:gd name="connsiteY12" fmla="*/ 2539995 h 3154509"/>
                <a:gd name="connsiteX13" fmla="*/ 1229651 w 2709408"/>
                <a:gd name="connsiteY13" fmla="*/ 2768595 h 3154509"/>
                <a:gd name="connsiteX14" fmla="*/ 1618027 w 2709408"/>
                <a:gd name="connsiteY14" fmla="*/ 2933283 h 3154509"/>
                <a:gd name="connsiteX15" fmla="*/ 1691769 w 2709408"/>
                <a:gd name="connsiteY15" fmla="*/ 3021774 h 3154509"/>
                <a:gd name="connsiteX16" fmla="*/ 1736014 w 2709408"/>
                <a:gd name="connsiteY16" fmla="*/ 3066019 h 3154509"/>
                <a:gd name="connsiteX17" fmla="*/ 1868750 w 2709408"/>
                <a:gd name="connsiteY17" fmla="*/ 3125012 h 3154509"/>
                <a:gd name="connsiteX18" fmla="*/ 2016234 w 2709408"/>
                <a:gd name="connsiteY18" fmla="*/ 3154509 h 3154509"/>
                <a:gd name="connsiteX19" fmla="*/ 2414440 w 2709408"/>
                <a:gd name="connsiteY19" fmla="*/ 3139761 h 3154509"/>
                <a:gd name="connsiteX20" fmla="*/ 2517679 w 2709408"/>
                <a:gd name="connsiteY20" fmla="*/ 3125012 h 3154509"/>
                <a:gd name="connsiteX21" fmla="*/ 2635666 w 2709408"/>
                <a:gd name="connsiteY21" fmla="*/ 3110264 h 3154509"/>
                <a:gd name="connsiteX22" fmla="*/ 2679911 w 2709408"/>
                <a:gd name="connsiteY22" fmla="*/ 3095516 h 3154509"/>
                <a:gd name="connsiteX23" fmla="*/ 2694659 w 2709408"/>
                <a:gd name="connsiteY23" fmla="*/ 3051270 h 3154509"/>
                <a:gd name="connsiteX24" fmla="*/ 2709408 w 2709408"/>
                <a:gd name="connsiteY24" fmla="*/ 2977528 h 3154509"/>
                <a:gd name="connsiteX25" fmla="*/ 2694659 w 2709408"/>
                <a:gd name="connsiteY25" fmla="*/ 2815296 h 3154509"/>
                <a:gd name="connsiteX26" fmla="*/ 2650414 w 2709408"/>
                <a:gd name="connsiteY26" fmla="*/ 2682561 h 3154509"/>
                <a:gd name="connsiteX27" fmla="*/ 2620918 w 2709408"/>
                <a:gd name="connsiteY27" fmla="*/ 2594070 h 3154509"/>
                <a:gd name="connsiteX28" fmla="*/ 2606169 w 2709408"/>
                <a:gd name="connsiteY28" fmla="*/ 2549825 h 3154509"/>
                <a:gd name="connsiteX29" fmla="*/ 2576672 w 2709408"/>
                <a:gd name="connsiteY29" fmla="*/ 2505580 h 3154509"/>
                <a:gd name="connsiteX30" fmla="*/ 2532427 w 2709408"/>
                <a:gd name="connsiteY30" fmla="*/ 2417090 h 3154509"/>
                <a:gd name="connsiteX31" fmla="*/ 2517679 w 2709408"/>
                <a:gd name="connsiteY31" fmla="*/ 2372845 h 3154509"/>
                <a:gd name="connsiteX32" fmla="*/ 2473434 w 2709408"/>
                <a:gd name="connsiteY32" fmla="*/ 2328599 h 3154509"/>
                <a:gd name="connsiteX33" fmla="*/ 2443937 w 2709408"/>
                <a:gd name="connsiteY33" fmla="*/ 2284354 h 3154509"/>
                <a:gd name="connsiteX34" fmla="*/ 2399692 w 2709408"/>
                <a:gd name="connsiteY34" fmla="*/ 2240109 h 3154509"/>
                <a:gd name="connsiteX35" fmla="*/ 2370195 w 2709408"/>
                <a:gd name="connsiteY35" fmla="*/ 2195864 h 3154509"/>
                <a:gd name="connsiteX36" fmla="*/ 2237459 w 2709408"/>
                <a:gd name="connsiteY36" fmla="*/ 2107374 h 3154509"/>
                <a:gd name="connsiteX37" fmla="*/ 2193214 w 2709408"/>
                <a:gd name="connsiteY37" fmla="*/ 2077877 h 3154509"/>
                <a:gd name="connsiteX38" fmla="*/ 2163718 w 2709408"/>
                <a:gd name="connsiteY38" fmla="*/ 2033632 h 3154509"/>
                <a:gd name="connsiteX39" fmla="*/ 1647524 w 2709408"/>
                <a:gd name="connsiteY39" fmla="*/ 1502690 h 3154509"/>
                <a:gd name="connsiteX40" fmla="*/ 1426298 w 2709408"/>
                <a:gd name="connsiteY40" fmla="*/ 1163477 h 3154509"/>
                <a:gd name="connsiteX41" fmla="*/ 1337808 w 2709408"/>
                <a:gd name="connsiteY41" fmla="*/ 1015993 h 3154509"/>
                <a:gd name="connsiteX42" fmla="*/ 1308311 w 2709408"/>
                <a:gd name="connsiteY42" fmla="*/ 898006 h 3154509"/>
                <a:gd name="connsiteX43" fmla="*/ 1264066 w 2709408"/>
                <a:gd name="connsiteY43" fmla="*/ 750522 h 3154509"/>
                <a:gd name="connsiteX44" fmla="*/ 1305852 w 2709408"/>
                <a:gd name="connsiteY44" fmla="*/ 482595 h 3154509"/>
                <a:gd name="connsiteX45" fmla="*/ 1305852 w 2709408"/>
                <a:gd name="connsiteY45" fmla="*/ 25395 h 3154509"/>
                <a:gd name="connsiteX46" fmla="*/ 1229652 w 2709408"/>
                <a:gd name="connsiteY46" fmla="*/ 25394 h 3154509"/>
                <a:gd name="connsiteX47" fmla="*/ 1077252 w 2709408"/>
                <a:gd name="connsiteY47" fmla="*/ 25395 h 3154509"/>
                <a:gd name="connsiteX48" fmla="*/ 772452 w 2709408"/>
                <a:gd name="connsiteY48" fmla="*/ 25394 h 3154509"/>
                <a:gd name="connsiteX49" fmla="*/ 467652 w 2709408"/>
                <a:gd name="connsiteY49" fmla="*/ 25394 h 3154509"/>
                <a:gd name="connsiteX50" fmla="*/ 143188 w 2709408"/>
                <a:gd name="connsiteY50" fmla="*/ 27851 h 3154509"/>
                <a:gd name="connsiteX51" fmla="*/ 10452 w 2709408"/>
                <a:gd name="connsiteY51" fmla="*/ 25394 h 3154509"/>
                <a:gd name="connsiteX52" fmla="*/ 10452 w 2709408"/>
                <a:gd name="connsiteY52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954350 w 2709408"/>
                <a:gd name="connsiteY11" fmla="*/ 2328599 h 3154509"/>
                <a:gd name="connsiteX12" fmla="*/ 1077251 w 2709408"/>
                <a:gd name="connsiteY12" fmla="*/ 2539995 h 3154509"/>
                <a:gd name="connsiteX13" fmla="*/ 1229651 w 2709408"/>
                <a:gd name="connsiteY13" fmla="*/ 2768595 h 3154509"/>
                <a:gd name="connsiteX14" fmla="*/ 1691769 w 2709408"/>
                <a:gd name="connsiteY14" fmla="*/ 3021774 h 3154509"/>
                <a:gd name="connsiteX15" fmla="*/ 1736014 w 2709408"/>
                <a:gd name="connsiteY15" fmla="*/ 3066019 h 3154509"/>
                <a:gd name="connsiteX16" fmla="*/ 1868750 w 2709408"/>
                <a:gd name="connsiteY16" fmla="*/ 3125012 h 3154509"/>
                <a:gd name="connsiteX17" fmla="*/ 2016234 w 2709408"/>
                <a:gd name="connsiteY17" fmla="*/ 3154509 h 3154509"/>
                <a:gd name="connsiteX18" fmla="*/ 2414440 w 2709408"/>
                <a:gd name="connsiteY18" fmla="*/ 3139761 h 3154509"/>
                <a:gd name="connsiteX19" fmla="*/ 2517679 w 2709408"/>
                <a:gd name="connsiteY19" fmla="*/ 3125012 h 3154509"/>
                <a:gd name="connsiteX20" fmla="*/ 2635666 w 2709408"/>
                <a:gd name="connsiteY20" fmla="*/ 3110264 h 3154509"/>
                <a:gd name="connsiteX21" fmla="*/ 2679911 w 2709408"/>
                <a:gd name="connsiteY21" fmla="*/ 3095516 h 3154509"/>
                <a:gd name="connsiteX22" fmla="*/ 2694659 w 2709408"/>
                <a:gd name="connsiteY22" fmla="*/ 3051270 h 3154509"/>
                <a:gd name="connsiteX23" fmla="*/ 2709408 w 2709408"/>
                <a:gd name="connsiteY23" fmla="*/ 2977528 h 3154509"/>
                <a:gd name="connsiteX24" fmla="*/ 2694659 w 2709408"/>
                <a:gd name="connsiteY24" fmla="*/ 2815296 h 3154509"/>
                <a:gd name="connsiteX25" fmla="*/ 2650414 w 2709408"/>
                <a:gd name="connsiteY25" fmla="*/ 2682561 h 3154509"/>
                <a:gd name="connsiteX26" fmla="*/ 2620918 w 2709408"/>
                <a:gd name="connsiteY26" fmla="*/ 2594070 h 3154509"/>
                <a:gd name="connsiteX27" fmla="*/ 2606169 w 2709408"/>
                <a:gd name="connsiteY27" fmla="*/ 2549825 h 3154509"/>
                <a:gd name="connsiteX28" fmla="*/ 2576672 w 2709408"/>
                <a:gd name="connsiteY28" fmla="*/ 2505580 h 3154509"/>
                <a:gd name="connsiteX29" fmla="*/ 2532427 w 2709408"/>
                <a:gd name="connsiteY29" fmla="*/ 2417090 h 3154509"/>
                <a:gd name="connsiteX30" fmla="*/ 2517679 w 2709408"/>
                <a:gd name="connsiteY30" fmla="*/ 2372845 h 3154509"/>
                <a:gd name="connsiteX31" fmla="*/ 2473434 w 2709408"/>
                <a:gd name="connsiteY31" fmla="*/ 2328599 h 3154509"/>
                <a:gd name="connsiteX32" fmla="*/ 2443937 w 2709408"/>
                <a:gd name="connsiteY32" fmla="*/ 2284354 h 3154509"/>
                <a:gd name="connsiteX33" fmla="*/ 2399692 w 2709408"/>
                <a:gd name="connsiteY33" fmla="*/ 2240109 h 3154509"/>
                <a:gd name="connsiteX34" fmla="*/ 2370195 w 2709408"/>
                <a:gd name="connsiteY34" fmla="*/ 2195864 h 3154509"/>
                <a:gd name="connsiteX35" fmla="*/ 2237459 w 2709408"/>
                <a:gd name="connsiteY35" fmla="*/ 2107374 h 3154509"/>
                <a:gd name="connsiteX36" fmla="*/ 2193214 w 2709408"/>
                <a:gd name="connsiteY36" fmla="*/ 2077877 h 3154509"/>
                <a:gd name="connsiteX37" fmla="*/ 2163718 w 2709408"/>
                <a:gd name="connsiteY37" fmla="*/ 2033632 h 3154509"/>
                <a:gd name="connsiteX38" fmla="*/ 1647524 w 2709408"/>
                <a:gd name="connsiteY38" fmla="*/ 1502690 h 3154509"/>
                <a:gd name="connsiteX39" fmla="*/ 1426298 w 2709408"/>
                <a:gd name="connsiteY39" fmla="*/ 1163477 h 3154509"/>
                <a:gd name="connsiteX40" fmla="*/ 1337808 w 2709408"/>
                <a:gd name="connsiteY40" fmla="*/ 1015993 h 3154509"/>
                <a:gd name="connsiteX41" fmla="*/ 1308311 w 2709408"/>
                <a:gd name="connsiteY41" fmla="*/ 898006 h 3154509"/>
                <a:gd name="connsiteX42" fmla="*/ 1264066 w 2709408"/>
                <a:gd name="connsiteY42" fmla="*/ 750522 h 3154509"/>
                <a:gd name="connsiteX43" fmla="*/ 1305852 w 2709408"/>
                <a:gd name="connsiteY43" fmla="*/ 482595 h 3154509"/>
                <a:gd name="connsiteX44" fmla="*/ 1305852 w 2709408"/>
                <a:gd name="connsiteY44" fmla="*/ 25395 h 3154509"/>
                <a:gd name="connsiteX45" fmla="*/ 1229652 w 2709408"/>
                <a:gd name="connsiteY45" fmla="*/ 25394 h 3154509"/>
                <a:gd name="connsiteX46" fmla="*/ 1077252 w 2709408"/>
                <a:gd name="connsiteY46" fmla="*/ 25395 h 3154509"/>
                <a:gd name="connsiteX47" fmla="*/ 772452 w 2709408"/>
                <a:gd name="connsiteY47" fmla="*/ 25394 h 3154509"/>
                <a:gd name="connsiteX48" fmla="*/ 467652 w 2709408"/>
                <a:gd name="connsiteY48" fmla="*/ 25394 h 3154509"/>
                <a:gd name="connsiteX49" fmla="*/ 143188 w 2709408"/>
                <a:gd name="connsiteY49" fmla="*/ 27851 h 3154509"/>
                <a:gd name="connsiteX50" fmla="*/ 10452 w 2709408"/>
                <a:gd name="connsiteY50" fmla="*/ 25394 h 3154509"/>
                <a:gd name="connsiteX51" fmla="*/ 10452 w 2709408"/>
                <a:gd name="connsiteY51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954350 w 2709408"/>
                <a:gd name="connsiteY11" fmla="*/ 2328599 h 3154509"/>
                <a:gd name="connsiteX12" fmla="*/ 1077251 w 2709408"/>
                <a:gd name="connsiteY12" fmla="*/ 2539995 h 3154509"/>
                <a:gd name="connsiteX13" fmla="*/ 1229651 w 2709408"/>
                <a:gd name="connsiteY13" fmla="*/ 2768595 h 3154509"/>
                <a:gd name="connsiteX14" fmla="*/ 1736014 w 2709408"/>
                <a:gd name="connsiteY14" fmla="*/ 3066019 h 3154509"/>
                <a:gd name="connsiteX15" fmla="*/ 1868750 w 2709408"/>
                <a:gd name="connsiteY15" fmla="*/ 3125012 h 3154509"/>
                <a:gd name="connsiteX16" fmla="*/ 2016234 w 2709408"/>
                <a:gd name="connsiteY16" fmla="*/ 3154509 h 3154509"/>
                <a:gd name="connsiteX17" fmla="*/ 2414440 w 2709408"/>
                <a:gd name="connsiteY17" fmla="*/ 3139761 h 3154509"/>
                <a:gd name="connsiteX18" fmla="*/ 2517679 w 2709408"/>
                <a:gd name="connsiteY18" fmla="*/ 3125012 h 3154509"/>
                <a:gd name="connsiteX19" fmla="*/ 2635666 w 2709408"/>
                <a:gd name="connsiteY19" fmla="*/ 3110264 h 3154509"/>
                <a:gd name="connsiteX20" fmla="*/ 2679911 w 2709408"/>
                <a:gd name="connsiteY20" fmla="*/ 3095516 h 3154509"/>
                <a:gd name="connsiteX21" fmla="*/ 2694659 w 2709408"/>
                <a:gd name="connsiteY21" fmla="*/ 3051270 h 3154509"/>
                <a:gd name="connsiteX22" fmla="*/ 2709408 w 2709408"/>
                <a:gd name="connsiteY22" fmla="*/ 2977528 h 3154509"/>
                <a:gd name="connsiteX23" fmla="*/ 2694659 w 2709408"/>
                <a:gd name="connsiteY23" fmla="*/ 2815296 h 3154509"/>
                <a:gd name="connsiteX24" fmla="*/ 2650414 w 2709408"/>
                <a:gd name="connsiteY24" fmla="*/ 2682561 h 3154509"/>
                <a:gd name="connsiteX25" fmla="*/ 2620918 w 2709408"/>
                <a:gd name="connsiteY25" fmla="*/ 2594070 h 3154509"/>
                <a:gd name="connsiteX26" fmla="*/ 2606169 w 2709408"/>
                <a:gd name="connsiteY26" fmla="*/ 2549825 h 3154509"/>
                <a:gd name="connsiteX27" fmla="*/ 2576672 w 2709408"/>
                <a:gd name="connsiteY27" fmla="*/ 2505580 h 3154509"/>
                <a:gd name="connsiteX28" fmla="*/ 2532427 w 2709408"/>
                <a:gd name="connsiteY28" fmla="*/ 2417090 h 3154509"/>
                <a:gd name="connsiteX29" fmla="*/ 2517679 w 2709408"/>
                <a:gd name="connsiteY29" fmla="*/ 2372845 h 3154509"/>
                <a:gd name="connsiteX30" fmla="*/ 2473434 w 2709408"/>
                <a:gd name="connsiteY30" fmla="*/ 2328599 h 3154509"/>
                <a:gd name="connsiteX31" fmla="*/ 2443937 w 2709408"/>
                <a:gd name="connsiteY31" fmla="*/ 2284354 h 3154509"/>
                <a:gd name="connsiteX32" fmla="*/ 2399692 w 2709408"/>
                <a:gd name="connsiteY32" fmla="*/ 2240109 h 3154509"/>
                <a:gd name="connsiteX33" fmla="*/ 2370195 w 2709408"/>
                <a:gd name="connsiteY33" fmla="*/ 2195864 h 3154509"/>
                <a:gd name="connsiteX34" fmla="*/ 2237459 w 2709408"/>
                <a:gd name="connsiteY34" fmla="*/ 2107374 h 3154509"/>
                <a:gd name="connsiteX35" fmla="*/ 2193214 w 2709408"/>
                <a:gd name="connsiteY35" fmla="*/ 2077877 h 3154509"/>
                <a:gd name="connsiteX36" fmla="*/ 2163718 w 2709408"/>
                <a:gd name="connsiteY36" fmla="*/ 2033632 h 3154509"/>
                <a:gd name="connsiteX37" fmla="*/ 1647524 w 2709408"/>
                <a:gd name="connsiteY37" fmla="*/ 1502690 h 3154509"/>
                <a:gd name="connsiteX38" fmla="*/ 1426298 w 2709408"/>
                <a:gd name="connsiteY38" fmla="*/ 1163477 h 3154509"/>
                <a:gd name="connsiteX39" fmla="*/ 1337808 w 2709408"/>
                <a:gd name="connsiteY39" fmla="*/ 1015993 h 3154509"/>
                <a:gd name="connsiteX40" fmla="*/ 1308311 w 2709408"/>
                <a:gd name="connsiteY40" fmla="*/ 898006 h 3154509"/>
                <a:gd name="connsiteX41" fmla="*/ 1264066 w 2709408"/>
                <a:gd name="connsiteY41" fmla="*/ 750522 h 3154509"/>
                <a:gd name="connsiteX42" fmla="*/ 1305852 w 2709408"/>
                <a:gd name="connsiteY42" fmla="*/ 482595 h 3154509"/>
                <a:gd name="connsiteX43" fmla="*/ 1305852 w 2709408"/>
                <a:gd name="connsiteY43" fmla="*/ 25395 h 3154509"/>
                <a:gd name="connsiteX44" fmla="*/ 1229652 w 2709408"/>
                <a:gd name="connsiteY44" fmla="*/ 25394 h 3154509"/>
                <a:gd name="connsiteX45" fmla="*/ 1077252 w 2709408"/>
                <a:gd name="connsiteY45" fmla="*/ 25395 h 3154509"/>
                <a:gd name="connsiteX46" fmla="*/ 772452 w 2709408"/>
                <a:gd name="connsiteY46" fmla="*/ 25394 h 3154509"/>
                <a:gd name="connsiteX47" fmla="*/ 467652 w 2709408"/>
                <a:gd name="connsiteY47" fmla="*/ 25394 h 3154509"/>
                <a:gd name="connsiteX48" fmla="*/ 143188 w 2709408"/>
                <a:gd name="connsiteY48" fmla="*/ 27851 h 3154509"/>
                <a:gd name="connsiteX49" fmla="*/ 10452 w 2709408"/>
                <a:gd name="connsiteY49" fmla="*/ 25394 h 3154509"/>
                <a:gd name="connsiteX50" fmla="*/ 10452 w 2709408"/>
                <a:gd name="connsiteY50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954350 w 2709408"/>
                <a:gd name="connsiteY11" fmla="*/ 2328599 h 3154509"/>
                <a:gd name="connsiteX12" fmla="*/ 1077251 w 2709408"/>
                <a:gd name="connsiteY12" fmla="*/ 2539995 h 3154509"/>
                <a:gd name="connsiteX13" fmla="*/ 1229651 w 2709408"/>
                <a:gd name="connsiteY13" fmla="*/ 2768595 h 3154509"/>
                <a:gd name="connsiteX14" fmla="*/ 1736014 w 2709408"/>
                <a:gd name="connsiteY14" fmla="*/ 3066019 h 3154509"/>
                <a:gd name="connsiteX15" fmla="*/ 1868750 w 2709408"/>
                <a:gd name="connsiteY15" fmla="*/ 3125012 h 3154509"/>
                <a:gd name="connsiteX16" fmla="*/ 2016234 w 2709408"/>
                <a:gd name="connsiteY16" fmla="*/ 3154509 h 3154509"/>
                <a:gd name="connsiteX17" fmla="*/ 2414440 w 2709408"/>
                <a:gd name="connsiteY17" fmla="*/ 3139761 h 3154509"/>
                <a:gd name="connsiteX18" fmla="*/ 2517679 w 2709408"/>
                <a:gd name="connsiteY18" fmla="*/ 3125012 h 3154509"/>
                <a:gd name="connsiteX19" fmla="*/ 2635666 w 2709408"/>
                <a:gd name="connsiteY19" fmla="*/ 3110264 h 3154509"/>
                <a:gd name="connsiteX20" fmla="*/ 2679911 w 2709408"/>
                <a:gd name="connsiteY20" fmla="*/ 3095516 h 3154509"/>
                <a:gd name="connsiteX21" fmla="*/ 2694659 w 2709408"/>
                <a:gd name="connsiteY21" fmla="*/ 3051270 h 3154509"/>
                <a:gd name="connsiteX22" fmla="*/ 2709408 w 2709408"/>
                <a:gd name="connsiteY22" fmla="*/ 2977528 h 3154509"/>
                <a:gd name="connsiteX23" fmla="*/ 2694659 w 2709408"/>
                <a:gd name="connsiteY23" fmla="*/ 2815296 h 3154509"/>
                <a:gd name="connsiteX24" fmla="*/ 2650414 w 2709408"/>
                <a:gd name="connsiteY24" fmla="*/ 2682561 h 3154509"/>
                <a:gd name="connsiteX25" fmla="*/ 2620918 w 2709408"/>
                <a:gd name="connsiteY25" fmla="*/ 2594070 h 3154509"/>
                <a:gd name="connsiteX26" fmla="*/ 2606169 w 2709408"/>
                <a:gd name="connsiteY26" fmla="*/ 2549825 h 3154509"/>
                <a:gd name="connsiteX27" fmla="*/ 2576672 w 2709408"/>
                <a:gd name="connsiteY27" fmla="*/ 2505580 h 3154509"/>
                <a:gd name="connsiteX28" fmla="*/ 2532427 w 2709408"/>
                <a:gd name="connsiteY28" fmla="*/ 2417090 h 3154509"/>
                <a:gd name="connsiteX29" fmla="*/ 2517679 w 2709408"/>
                <a:gd name="connsiteY29" fmla="*/ 2372845 h 3154509"/>
                <a:gd name="connsiteX30" fmla="*/ 2473434 w 2709408"/>
                <a:gd name="connsiteY30" fmla="*/ 2328599 h 3154509"/>
                <a:gd name="connsiteX31" fmla="*/ 2443937 w 2709408"/>
                <a:gd name="connsiteY31" fmla="*/ 2284354 h 3154509"/>
                <a:gd name="connsiteX32" fmla="*/ 2399692 w 2709408"/>
                <a:gd name="connsiteY32" fmla="*/ 2240109 h 3154509"/>
                <a:gd name="connsiteX33" fmla="*/ 2370195 w 2709408"/>
                <a:gd name="connsiteY33" fmla="*/ 2195864 h 3154509"/>
                <a:gd name="connsiteX34" fmla="*/ 2237459 w 2709408"/>
                <a:gd name="connsiteY34" fmla="*/ 2107374 h 3154509"/>
                <a:gd name="connsiteX35" fmla="*/ 2163718 w 2709408"/>
                <a:gd name="connsiteY35" fmla="*/ 2033632 h 3154509"/>
                <a:gd name="connsiteX36" fmla="*/ 1647524 w 2709408"/>
                <a:gd name="connsiteY36" fmla="*/ 1502690 h 3154509"/>
                <a:gd name="connsiteX37" fmla="*/ 1426298 w 2709408"/>
                <a:gd name="connsiteY37" fmla="*/ 1163477 h 3154509"/>
                <a:gd name="connsiteX38" fmla="*/ 1337808 w 2709408"/>
                <a:gd name="connsiteY38" fmla="*/ 1015993 h 3154509"/>
                <a:gd name="connsiteX39" fmla="*/ 1308311 w 2709408"/>
                <a:gd name="connsiteY39" fmla="*/ 898006 h 3154509"/>
                <a:gd name="connsiteX40" fmla="*/ 1264066 w 2709408"/>
                <a:gd name="connsiteY40" fmla="*/ 750522 h 3154509"/>
                <a:gd name="connsiteX41" fmla="*/ 1305852 w 2709408"/>
                <a:gd name="connsiteY41" fmla="*/ 482595 h 3154509"/>
                <a:gd name="connsiteX42" fmla="*/ 1305852 w 2709408"/>
                <a:gd name="connsiteY42" fmla="*/ 25395 h 3154509"/>
                <a:gd name="connsiteX43" fmla="*/ 1229652 w 2709408"/>
                <a:gd name="connsiteY43" fmla="*/ 25394 h 3154509"/>
                <a:gd name="connsiteX44" fmla="*/ 1077252 w 2709408"/>
                <a:gd name="connsiteY44" fmla="*/ 25395 h 3154509"/>
                <a:gd name="connsiteX45" fmla="*/ 772452 w 2709408"/>
                <a:gd name="connsiteY45" fmla="*/ 25394 h 3154509"/>
                <a:gd name="connsiteX46" fmla="*/ 467652 w 2709408"/>
                <a:gd name="connsiteY46" fmla="*/ 25394 h 3154509"/>
                <a:gd name="connsiteX47" fmla="*/ 143188 w 2709408"/>
                <a:gd name="connsiteY47" fmla="*/ 27851 h 3154509"/>
                <a:gd name="connsiteX48" fmla="*/ 10452 w 2709408"/>
                <a:gd name="connsiteY48" fmla="*/ 25394 h 3154509"/>
                <a:gd name="connsiteX49" fmla="*/ 10452 w 2709408"/>
                <a:gd name="connsiteY49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954350 w 2709408"/>
                <a:gd name="connsiteY11" fmla="*/ 2328599 h 3154509"/>
                <a:gd name="connsiteX12" fmla="*/ 1077251 w 2709408"/>
                <a:gd name="connsiteY12" fmla="*/ 2539995 h 3154509"/>
                <a:gd name="connsiteX13" fmla="*/ 1229651 w 2709408"/>
                <a:gd name="connsiteY13" fmla="*/ 2768595 h 3154509"/>
                <a:gd name="connsiteX14" fmla="*/ 1736014 w 2709408"/>
                <a:gd name="connsiteY14" fmla="*/ 3066019 h 3154509"/>
                <a:gd name="connsiteX15" fmla="*/ 1868750 w 2709408"/>
                <a:gd name="connsiteY15" fmla="*/ 3125012 h 3154509"/>
                <a:gd name="connsiteX16" fmla="*/ 2016234 w 2709408"/>
                <a:gd name="connsiteY16" fmla="*/ 3154509 h 3154509"/>
                <a:gd name="connsiteX17" fmla="*/ 2414440 w 2709408"/>
                <a:gd name="connsiteY17" fmla="*/ 3139761 h 3154509"/>
                <a:gd name="connsiteX18" fmla="*/ 2517679 w 2709408"/>
                <a:gd name="connsiteY18" fmla="*/ 3125012 h 3154509"/>
                <a:gd name="connsiteX19" fmla="*/ 2635666 w 2709408"/>
                <a:gd name="connsiteY19" fmla="*/ 3110264 h 3154509"/>
                <a:gd name="connsiteX20" fmla="*/ 2679911 w 2709408"/>
                <a:gd name="connsiteY20" fmla="*/ 3095516 h 3154509"/>
                <a:gd name="connsiteX21" fmla="*/ 2694659 w 2709408"/>
                <a:gd name="connsiteY21" fmla="*/ 3051270 h 3154509"/>
                <a:gd name="connsiteX22" fmla="*/ 2709408 w 2709408"/>
                <a:gd name="connsiteY22" fmla="*/ 2977528 h 3154509"/>
                <a:gd name="connsiteX23" fmla="*/ 2694659 w 2709408"/>
                <a:gd name="connsiteY23" fmla="*/ 2815296 h 3154509"/>
                <a:gd name="connsiteX24" fmla="*/ 2650414 w 2709408"/>
                <a:gd name="connsiteY24" fmla="*/ 2682561 h 3154509"/>
                <a:gd name="connsiteX25" fmla="*/ 2620918 w 2709408"/>
                <a:gd name="connsiteY25" fmla="*/ 2594070 h 3154509"/>
                <a:gd name="connsiteX26" fmla="*/ 2606169 w 2709408"/>
                <a:gd name="connsiteY26" fmla="*/ 2549825 h 3154509"/>
                <a:gd name="connsiteX27" fmla="*/ 2576672 w 2709408"/>
                <a:gd name="connsiteY27" fmla="*/ 2505580 h 3154509"/>
                <a:gd name="connsiteX28" fmla="*/ 2532427 w 2709408"/>
                <a:gd name="connsiteY28" fmla="*/ 2417090 h 3154509"/>
                <a:gd name="connsiteX29" fmla="*/ 2517679 w 2709408"/>
                <a:gd name="connsiteY29" fmla="*/ 2372845 h 3154509"/>
                <a:gd name="connsiteX30" fmla="*/ 2473434 w 2709408"/>
                <a:gd name="connsiteY30" fmla="*/ 2328599 h 3154509"/>
                <a:gd name="connsiteX31" fmla="*/ 2443937 w 2709408"/>
                <a:gd name="connsiteY31" fmla="*/ 2284354 h 3154509"/>
                <a:gd name="connsiteX32" fmla="*/ 2399692 w 2709408"/>
                <a:gd name="connsiteY32" fmla="*/ 2240109 h 3154509"/>
                <a:gd name="connsiteX33" fmla="*/ 2237459 w 2709408"/>
                <a:gd name="connsiteY33" fmla="*/ 2107374 h 3154509"/>
                <a:gd name="connsiteX34" fmla="*/ 2163718 w 2709408"/>
                <a:gd name="connsiteY34" fmla="*/ 2033632 h 3154509"/>
                <a:gd name="connsiteX35" fmla="*/ 1647524 w 2709408"/>
                <a:gd name="connsiteY35" fmla="*/ 1502690 h 3154509"/>
                <a:gd name="connsiteX36" fmla="*/ 1426298 w 2709408"/>
                <a:gd name="connsiteY36" fmla="*/ 1163477 h 3154509"/>
                <a:gd name="connsiteX37" fmla="*/ 1337808 w 2709408"/>
                <a:gd name="connsiteY37" fmla="*/ 1015993 h 3154509"/>
                <a:gd name="connsiteX38" fmla="*/ 1308311 w 2709408"/>
                <a:gd name="connsiteY38" fmla="*/ 898006 h 3154509"/>
                <a:gd name="connsiteX39" fmla="*/ 1264066 w 2709408"/>
                <a:gd name="connsiteY39" fmla="*/ 750522 h 3154509"/>
                <a:gd name="connsiteX40" fmla="*/ 1305852 w 2709408"/>
                <a:gd name="connsiteY40" fmla="*/ 482595 h 3154509"/>
                <a:gd name="connsiteX41" fmla="*/ 1305852 w 2709408"/>
                <a:gd name="connsiteY41" fmla="*/ 25395 h 3154509"/>
                <a:gd name="connsiteX42" fmla="*/ 1229652 w 2709408"/>
                <a:gd name="connsiteY42" fmla="*/ 25394 h 3154509"/>
                <a:gd name="connsiteX43" fmla="*/ 1077252 w 2709408"/>
                <a:gd name="connsiteY43" fmla="*/ 25395 h 3154509"/>
                <a:gd name="connsiteX44" fmla="*/ 772452 w 2709408"/>
                <a:gd name="connsiteY44" fmla="*/ 25394 h 3154509"/>
                <a:gd name="connsiteX45" fmla="*/ 467652 w 2709408"/>
                <a:gd name="connsiteY45" fmla="*/ 25394 h 3154509"/>
                <a:gd name="connsiteX46" fmla="*/ 143188 w 2709408"/>
                <a:gd name="connsiteY46" fmla="*/ 27851 h 3154509"/>
                <a:gd name="connsiteX47" fmla="*/ 10452 w 2709408"/>
                <a:gd name="connsiteY47" fmla="*/ 25394 h 3154509"/>
                <a:gd name="connsiteX48" fmla="*/ 10452 w 2709408"/>
                <a:gd name="connsiteY48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954350 w 2709408"/>
                <a:gd name="connsiteY11" fmla="*/ 2328599 h 3154509"/>
                <a:gd name="connsiteX12" fmla="*/ 1077251 w 2709408"/>
                <a:gd name="connsiteY12" fmla="*/ 2539995 h 3154509"/>
                <a:gd name="connsiteX13" fmla="*/ 1229651 w 2709408"/>
                <a:gd name="connsiteY13" fmla="*/ 2768595 h 3154509"/>
                <a:gd name="connsiteX14" fmla="*/ 1736014 w 2709408"/>
                <a:gd name="connsiteY14" fmla="*/ 3066019 h 3154509"/>
                <a:gd name="connsiteX15" fmla="*/ 1868750 w 2709408"/>
                <a:gd name="connsiteY15" fmla="*/ 3125012 h 3154509"/>
                <a:gd name="connsiteX16" fmla="*/ 2016234 w 2709408"/>
                <a:gd name="connsiteY16" fmla="*/ 3154509 h 3154509"/>
                <a:gd name="connsiteX17" fmla="*/ 2414440 w 2709408"/>
                <a:gd name="connsiteY17" fmla="*/ 3139761 h 3154509"/>
                <a:gd name="connsiteX18" fmla="*/ 2517679 w 2709408"/>
                <a:gd name="connsiteY18" fmla="*/ 3125012 h 3154509"/>
                <a:gd name="connsiteX19" fmla="*/ 2635666 w 2709408"/>
                <a:gd name="connsiteY19" fmla="*/ 3110264 h 3154509"/>
                <a:gd name="connsiteX20" fmla="*/ 2679911 w 2709408"/>
                <a:gd name="connsiteY20" fmla="*/ 3095516 h 3154509"/>
                <a:gd name="connsiteX21" fmla="*/ 2694659 w 2709408"/>
                <a:gd name="connsiteY21" fmla="*/ 3051270 h 3154509"/>
                <a:gd name="connsiteX22" fmla="*/ 2709408 w 2709408"/>
                <a:gd name="connsiteY22" fmla="*/ 2977528 h 3154509"/>
                <a:gd name="connsiteX23" fmla="*/ 2694659 w 2709408"/>
                <a:gd name="connsiteY23" fmla="*/ 2815296 h 3154509"/>
                <a:gd name="connsiteX24" fmla="*/ 2650414 w 2709408"/>
                <a:gd name="connsiteY24" fmla="*/ 2682561 h 3154509"/>
                <a:gd name="connsiteX25" fmla="*/ 2620918 w 2709408"/>
                <a:gd name="connsiteY25" fmla="*/ 2594070 h 3154509"/>
                <a:gd name="connsiteX26" fmla="*/ 2606169 w 2709408"/>
                <a:gd name="connsiteY26" fmla="*/ 2549825 h 3154509"/>
                <a:gd name="connsiteX27" fmla="*/ 2576672 w 2709408"/>
                <a:gd name="connsiteY27" fmla="*/ 2505580 h 3154509"/>
                <a:gd name="connsiteX28" fmla="*/ 2532427 w 2709408"/>
                <a:gd name="connsiteY28" fmla="*/ 2417090 h 3154509"/>
                <a:gd name="connsiteX29" fmla="*/ 2517679 w 2709408"/>
                <a:gd name="connsiteY29" fmla="*/ 2372845 h 3154509"/>
                <a:gd name="connsiteX30" fmla="*/ 2473434 w 2709408"/>
                <a:gd name="connsiteY30" fmla="*/ 2328599 h 3154509"/>
                <a:gd name="connsiteX31" fmla="*/ 2399692 w 2709408"/>
                <a:gd name="connsiteY31" fmla="*/ 2240109 h 3154509"/>
                <a:gd name="connsiteX32" fmla="*/ 2237459 w 2709408"/>
                <a:gd name="connsiteY32" fmla="*/ 2107374 h 3154509"/>
                <a:gd name="connsiteX33" fmla="*/ 2163718 w 2709408"/>
                <a:gd name="connsiteY33" fmla="*/ 2033632 h 3154509"/>
                <a:gd name="connsiteX34" fmla="*/ 1647524 w 2709408"/>
                <a:gd name="connsiteY34" fmla="*/ 1502690 h 3154509"/>
                <a:gd name="connsiteX35" fmla="*/ 1426298 w 2709408"/>
                <a:gd name="connsiteY35" fmla="*/ 1163477 h 3154509"/>
                <a:gd name="connsiteX36" fmla="*/ 1337808 w 2709408"/>
                <a:gd name="connsiteY36" fmla="*/ 1015993 h 3154509"/>
                <a:gd name="connsiteX37" fmla="*/ 1308311 w 2709408"/>
                <a:gd name="connsiteY37" fmla="*/ 898006 h 3154509"/>
                <a:gd name="connsiteX38" fmla="*/ 1264066 w 2709408"/>
                <a:gd name="connsiteY38" fmla="*/ 750522 h 3154509"/>
                <a:gd name="connsiteX39" fmla="*/ 1305852 w 2709408"/>
                <a:gd name="connsiteY39" fmla="*/ 482595 h 3154509"/>
                <a:gd name="connsiteX40" fmla="*/ 1305852 w 2709408"/>
                <a:gd name="connsiteY40" fmla="*/ 25395 h 3154509"/>
                <a:gd name="connsiteX41" fmla="*/ 1229652 w 2709408"/>
                <a:gd name="connsiteY41" fmla="*/ 25394 h 3154509"/>
                <a:gd name="connsiteX42" fmla="*/ 1077252 w 2709408"/>
                <a:gd name="connsiteY42" fmla="*/ 25395 h 3154509"/>
                <a:gd name="connsiteX43" fmla="*/ 772452 w 2709408"/>
                <a:gd name="connsiteY43" fmla="*/ 25394 h 3154509"/>
                <a:gd name="connsiteX44" fmla="*/ 467652 w 2709408"/>
                <a:gd name="connsiteY44" fmla="*/ 25394 h 3154509"/>
                <a:gd name="connsiteX45" fmla="*/ 143188 w 2709408"/>
                <a:gd name="connsiteY45" fmla="*/ 27851 h 3154509"/>
                <a:gd name="connsiteX46" fmla="*/ 10452 w 2709408"/>
                <a:gd name="connsiteY46" fmla="*/ 25394 h 3154509"/>
                <a:gd name="connsiteX47" fmla="*/ 10452 w 2709408"/>
                <a:gd name="connsiteY47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954350 w 2709408"/>
                <a:gd name="connsiteY11" fmla="*/ 2328599 h 3154509"/>
                <a:gd name="connsiteX12" fmla="*/ 1077251 w 2709408"/>
                <a:gd name="connsiteY12" fmla="*/ 2539995 h 3154509"/>
                <a:gd name="connsiteX13" fmla="*/ 1229651 w 2709408"/>
                <a:gd name="connsiteY13" fmla="*/ 2768595 h 3154509"/>
                <a:gd name="connsiteX14" fmla="*/ 1736014 w 2709408"/>
                <a:gd name="connsiteY14" fmla="*/ 3066019 h 3154509"/>
                <a:gd name="connsiteX15" fmla="*/ 1868750 w 2709408"/>
                <a:gd name="connsiteY15" fmla="*/ 3125012 h 3154509"/>
                <a:gd name="connsiteX16" fmla="*/ 2016234 w 2709408"/>
                <a:gd name="connsiteY16" fmla="*/ 3154509 h 3154509"/>
                <a:gd name="connsiteX17" fmla="*/ 2414440 w 2709408"/>
                <a:gd name="connsiteY17" fmla="*/ 3139761 h 3154509"/>
                <a:gd name="connsiteX18" fmla="*/ 2517679 w 2709408"/>
                <a:gd name="connsiteY18" fmla="*/ 3125012 h 3154509"/>
                <a:gd name="connsiteX19" fmla="*/ 2635666 w 2709408"/>
                <a:gd name="connsiteY19" fmla="*/ 3110264 h 3154509"/>
                <a:gd name="connsiteX20" fmla="*/ 2679911 w 2709408"/>
                <a:gd name="connsiteY20" fmla="*/ 3095516 h 3154509"/>
                <a:gd name="connsiteX21" fmla="*/ 2694659 w 2709408"/>
                <a:gd name="connsiteY21" fmla="*/ 3051270 h 3154509"/>
                <a:gd name="connsiteX22" fmla="*/ 2709408 w 2709408"/>
                <a:gd name="connsiteY22" fmla="*/ 2977528 h 3154509"/>
                <a:gd name="connsiteX23" fmla="*/ 2694659 w 2709408"/>
                <a:gd name="connsiteY23" fmla="*/ 2815296 h 3154509"/>
                <a:gd name="connsiteX24" fmla="*/ 2650414 w 2709408"/>
                <a:gd name="connsiteY24" fmla="*/ 2682561 h 3154509"/>
                <a:gd name="connsiteX25" fmla="*/ 2620918 w 2709408"/>
                <a:gd name="connsiteY25" fmla="*/ 2594070 h 3154509"/>
                <a:gd name="connsiteX26" fmla="*/ 2606169 w 2709408"/>
                <a:gd name="connsiteY26" fmla="*/ 2549825 h 3154509"/>
                <a:gd name="connsiteX27" fmla="*/ 2576672 w 2709408"/>
                <a:gd name="connsiteY27" fmla="*/ 2505580 h 3154509"/>
                <a:gd name="connsiteX28" fmla="*/ 2532427 w 2709408"/>
                <a:gd name="connsiteY28" fmla="*/ 2417090 h 3154509"/>
                <a:gd name="connsiteX29" fmla="*/ 2517679 w 2709408"/>
                <a:gd name="connsiteY29" fmla="*/ 2372845 h 3154509"/>
                <a:gd name="connsiteX30" fmla="*/ 2399692 w 2709408"/>
                <a:gd name="connsiteY30" fmla="*/ 2240109 h 3154509"/>
                <a:gd name="connsiteX31" fmla="*/ 2237459 w 2709408"/>
                <a:gd name="connsiteY31" fmla="*/ 2107374 h 3154509"/>
                <a:gd name="connsiteX32" fmla="*/ 2163718 w 2709408"/>
                <a:gd name="connsiteY32" fmla="*/ 2033632 h 3154509"/>
                <a:gd name="connsiteX33" fmla="*/ 1647524 w 2709408"/>
                <a:gd name="connsiteY33" fmla="*/ 1502690 h 3154509"/>
                <a:gd name="connsiteX34" fmla="*/ 1426298 w 2709408"/>
                <a:gd name="connsiteY34" fmla="*/ 1163477 h 3154509"/>
                <a:gd name="connsiteX35" fmla="*/ 1337808 w 2709408"/>
                <a:gd name="connsiteY35" fmla="*/ 1015993 h 3154509"/>
                <a:gd name="connsiteX36" fmla="*/ 1308311 w 2709408"/>
                <a:gd name="connsiteY36" fmla="*/ 898006 h 3154509"/>
                <a:gd name="connsiteX37" fmla="*/ 1264066 w 2709408"/>
                <a:gd name="connsiteY37" fmla="*/ 750522 h 3154509"/>
                <a:gd name="connsiteX38" fmla="*/ 1305852 w 2709408"/>
                <a:gd name="connsiteY38" fmla="*/ 482595 h 3154509"/>
                <a:gd name="connsiteX39" fmla="*/ 1305852 w 2709408"/>
                <a:gd name="connsiteY39" fmla="*/ 25395 h 3154509"/>
                <a:gd name="connsiteX40" fmla="*/ 1229652 w 2709408"/>
                <a:gd name="connsiteY40" fmla="*/ 25394 h 3154509"/>
                <a:gd name="connsiteX41" fmla="*/ 1077252 w 2709408"/>
                <a:gd name="connsiteY41" fmla="*/ 25395 h 3154509"/>
                <a:gd name="connsiteX42" fmla="*/ 772452 w 2709408"/>
                <a:gd name="connsiteY42" fmla="*/ 25394 h 3154509"/>
                <a:gd name="connsiteX43" fmla="*/ 467652 w 2709408"/>
                <a:gd name="connsiteY43" fmla="*/ 25394 h 3154509"/>
                <a:gd name="connsiteX44" fmla="*/ 143188 w 2709408"/>
                <a:gd name="connsiteY44" fmla="*/ 27851 h 3154509"/>
                <a:gd name="connsiteX45" fmla="*/ 10452 w 2709408"/>
                <a:gd name="connsiteY45" fmla="*/ 25394 h 3154509"/>
                <a:gd name="connsiteX46" fmla="*/ 10452 w 2709408"/>
                <a:gd name="connsiteY46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954350 w 2709408"/>
                <a:gd name="connsiteY11" fmla="*/ 2328599 h 3154509"/>
                <a:gd name="connsiteX12" fmla="*/ 1077251 w 2709408"/>
                <a:gd name="connsiteY12" fmla="*/ 2539995 h 3154509"/>
                <a:gd name="connsiteX13" fmla="*/ 1229651 w 2709408"/>
                <a:gd name="connsiteY13" fmla="*/ 2768595 h 3154509"/>
                <a:gd name="connsiteX14" fmla="*/ 1736014 w 2709408"/>
                <a:gd name="connsiteY14" fmla="*/ 3066019 h 3154509"/>
                <a:gd name="connsiteX15" fmla="*/ 1868750 w 2709408"/>
                <a:gd name="connsiteY15" fmla="*/ 3125012 h 3154509"/>
                <a:gd name="connsiteX16" fmla="*/ 2016234 w 2709408"/>
                <a:gd name="connsiteY16" fmla="*/ 3154509 h 3154509"/>
                <a:gd name="connsiteX17" fmla="*/ 2414440 w 2709408"/>
                <a:gd name="connsiteY17" fmla="*/ 3139761 h 3154509"/>
                <a:gd name="connsiteX18" fmla="*/ 2517679 w 2709408"/>
                <a:gd name="connsiteY18" fmla="*/ 3125012 h 3154509"/>
                <a:gd name="connsiteX19" fmla="*/ 2635666 w 2709408"/>
                <a:gd name="connsiteY19" fmla="*/ 3110264 h 3154509"/>
                <a:gd name="connsiteX20" fmla="*/ 2679911 w 2709408"/>
                <a:gd name="connsiteY20" fmla="*/ 3095516 h 3154509"/>
                <a:gd name="connsiteX21" fmla="*/ 2694659 w 2709408"/>
                <a:gd name="connsiteY21" fmla="*/ 3051270 h 3154509"/>
                <a:gd name="connsiteX22" fmla="*/ 2709408 w 2709408"/>
                <a:gd name="connsiteY22" fmla="*/ 2977528 h 3154509"/>
                <a:gd name="connsiteX23" fmla="*/ 2694659 w 2709408"/>
                <a:gd name="connsiteY23" fmla="*/ 2815296 h 3154509"/>
                <a:gd name="connsiteX24" fmla="*/ 2650414 w 2709408"/>
                <a:gd name="connsiteY24" fmla="*/ 2682561 h 3154509"/>
                <a:gd name="connsiteX25" fmla="*/ 2620918 w 2709408"/>
                <a:gd name="connsiteY25" fmla="*/ 2594070 h 3154509"/>
                <a:gd name="connsiteX26" fmla="*/ 2606169 w 2709408"/>
                <a:gd name="connsiteY26" fmla="*/ 2549825 h 3154509"/>
                <a:gd name="connsiteX27" fmla="*/ 2576672 w 2709408"/>
                <a:gd name="connsiteY27" fmla="*/ 2505580 h 3154509"/>
                <a:gd name="connsiteX28" fmla="*/ 2532427 w 2709408"/>
                <a:gd name="connsiteY28" fmla="*/ 2417090 h 3154509"/>
                <a:gd name="connsiteX29" fmla="*/ 2399692 w 2709408"/>
                <a:gd name="connsiteY29" fmla="*/ 2240109 h 3154509"/>
                <a:gd name="connsiteX30" fmla="*/ 2237459 w 2709408"/>
                <a:gd name="connsiteY30" fmla="*/ 2107374 h 3154509"/>
                <a:gd name="connsiteX31" fmla="*/ 2163718 w 2709408"/>
                <a:gd name="connsiteY31" fmla="*/ 2033632 h 3154509"/>
                <a:gd name="connsiteX32" fmla="*/ 1647524 w 2709408"/>
                <a:gd name="connsiteY32" fmla="*/ 1502690 h 3154509"/>
                <a:gd name="connsiteX33" fmla="*/ 1426298 w 2709408"/>
                <a:gd name="connsiteY33" fmla="*/ 1163477 h 3154509"/>
                <a:gd name="connsiteX34" fmla="*/ 1337808 w 2709408"/>
                <a:gd name="connsiteY34" fmla="*/ 1015993 h 3154509"/>
                <a:gd name="connsiteX35" fmla="*/ 1308311 w 2709408"/>
                <a:gd name="connsiteY35" fmla="*/ 898006 h 3154509"/>
                <a:gd name="connsiteX36" fmla="*/ 1264066 w 2709408"/>
                <a:gd name="connsiteY36" fmla="*/ 750522 h 3154509"/>
                <a:gd name="connsiteX37" fmla="*/ 1305852 w 2709408"/>
                <a:gd name="connsiteY37" fmla="*/ 482595 h 3154509"/>
                <a:gd name="connsiteX38" fmla="*/ 1305852 w 2709408"/>
                <a:gd name="connsiteY38" fmla="*/ 25395 h 3154509"/>
                <a:gd name="connsiteX39" fmla="*/ 1229652 w 2709408"/>
                <a:gd name="connsiteY39" fmla="*/ 25394 h 3154509"/>
                <a:gd name="connsiteX40" fmla="*/ 1077252 w 2709408"/>
                <a:gd name="connsiteY40" fmla="*/ 25395 h 3154509"/>
                <a:gd name="connsiteX41" fmla="*/ 772452 w 2709408"/>
                <a:gd name="connsiteY41" fmla="*/ 25394 h 3154509"/>
                <a:gd name="connsiteX42" fmla="*/ 467652 w 2709408"/>
                <a:gd name="connsiteY42" fmla="*/ 25394 h 3154509"/>
                <a:gd name="connsiteX43" fmla="*/ 143188 w 2709408"/>
                <a:gd name="connsiteY43" fmla="*/ 27851 h 3154509"/>
                <a:gd name="connsiteX44" fmla="*/ 10452 w 2709408"/>
                <a:gd name="connsiteY44" fmla="*/ 25394 h 3154509"/>
                <a:gd name="connsiteX45" fmla="*/ 10452 w 2709408"/>
                <a:gd name="connsiteY45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954350 w 2709408"/>
                <a:gd name="connsiteY11" fmla="*/ 2328599 h 3154509"/>
                <a:gd name="connsiteX12" fmla="*/ 1077251 w 2709408"/>
                <a:gd name="connsiteY12" fmla="*/ 2539995 h 3154509"/>
                <a:gd name="connsiteX13" fmla="*/ 1229651 w 2709408"/>
                <a:gd name="connsiteY13" fmla="*/ 2768595 h 3154509"/>
                <a:gd name="connsiteX14" fmla="*/ 1736014 w 2709408"/>
                <a:gd name="connsiteY14" fmla="*/ 3066019 h 3154509"/>
                <a:gd name="connsiteX15" fmla="*/ 1868750 w 2709408"/>
                <a:gd name="connsiteY15" fmla="*/ 3125012 h 3154509"/>
                <a:gd name="connsiteX16" fmla="*/ 2016234 w 2709408"/>
                <a:gd name="connsiteY16" fmla="*/ 3154509 h 3154509"/>
                <a:gd name="connsiteX17" fmla="*/ 2414440 w 2709408"/>
                <a:gd name="connsiteY17" fmla="*/ 3139761 h 3154509"/>
                <a:gd name="connsiteX18" fmla="*/ 2517679 w 2709408"/>
                <a:gd name="connsiteY18" fmla="*/ 3125012 h 3154509"/>
                <a:gd name="connsiteX19" fmla="*/ 2635666 w 2709408"/>
                <a:gd name="connsiteY19" fmla="*/ 3110264 h 3154509"/>
                <a:gd name="connsiteX20" fmla="*/ 2679911 w 2709408"/>
                <a:gd name="connsiteY20" fmla="*/ 3095516 h 3154509"/>
                <a:gd name="connsiteX21" fmla="*/ 2694659 w 2709408"/>
                <a:gd name="connsiteY21" fmla="*/ 3051270 h 3154509"/>
                <a:gd name="connsiteX22" fmla="*/ 2709408 w 2709408"/>
                <a:gd name="connsiteY22" fmla="*/ 2977528 h 3154509"/>
                <a:gd name="connsiteX23" fmla="*/ 2694659 w 2709408"/>
                <a:gd name="connsiteY23" fmla="*/ 2815296 h 3154509"/>
                <a:gd name="connsiteX24" fmla="*/ 2650414 w 2709408"/>
                <a:gd name="connsiteY24" fmla="*/ 2682561 h 3154509"/>
                <a:gd name="connsiteX25" fmla="*/ 2620918 w 2709408"/>
                <a:gd name="connsiteY25" fmla="*/ 2594070 h 3154509"/>
                <a:gd name="connsiteX26" fmla="*/ 2606169 w 2709408"/>
                <a:gd name="connsiteY26" fmla="*/ 2549825 h 3154509"/>
                <a:gd name="connsiteX27" fmla="*/ 2576672 w 2709408"/>
                <a:gd name="connsiteY27" fmla="*/ 2505580 h 3154509"/>
                <a:gd name="connsiteX28" fmla="*/ 2399692 w 2709408"/>
                <a:gd name="connsiteY28" fmla="*/ 2240109 h 3154509"/>
                <a:gd name="connsiteX29" fmla="*/ 2237459 w 2709408"/>
                <a:gd name="connsiteY29" fmla="*/ 2107374 h 3154509"/>
                <a:gd name="connsiteX30" fmla="*/ 2163718 w 2709408"/>
                <a:gd name="connsiteY30" fmla="*/ 2033632 h 3154509"/>
                <a:gd name="connsiteX31" fmla="*/ 1647524 w 2709408"/>
                <a:gd name="connsiteY31" fmla="*/ 1502690 h 3154509"/>
                <a:gd name="connsiteX32" fmla="*/ 1426298 w 2709408"/>
                <a:gd name="connsiteY32" fmla="*/ 1163477 h 3154509"/>
                <a:gd name="connsiteX33" fmla="*/ 1337808 w 2709408"/>
                <a:gd name="connsiteY33" fmla="*/ 1015993 h 3154509"/>
                <a:gd name="connsiteX34" fmla="*/ 1308311 w 2709408"/>
                <a:gd name="connsiteY34" fmla="*/ 898006 h 3154509"/>
                <a:gd name="connsiteX35" fmla="*/ 1264066 w 2709408"/>
                <a:gd name="connsiteY35" fmla="*/ 750522 h 3154509"/>
                <a:gd name="connsiteX36" fmla="*/ 1305852 w 2709408"/>
                <a:gd name="connsiteY36" fmla="*/ 482595 h 3154509"/>
                <a:gd name="connsiteX37" fmla="*/ 1305852 w 2709408"/>
                <a:gd name="connsiteY37" fmla="*/ 25395 h 3154509"/>
                <a:gd name="connsiteX38" fmla="*/ 1229652 w 2709408"/>
                <a:gd name="connsiteY38" fmla="*/ 25394 h 3154509"/>
                <a:gd name="connsiteX39" fmla="*/ 1077252 w 2709408"/>
                <a:gd name="connsiteY39" fmla="*/ 25395 h 3154509"/>
                <a:gd name="connsiteX40" fmla="*/ 772452 w 2709408"/>
                <a:gd name="connsiteY40" fmla="*/ 25394 h 3154509"/>
                <a:gd name="connsiteX41" fmla="*/ 467652 w 2709408"/>
                <a:gd name="connsiteY41" fmla="*/ 25394 h 3154509"/>
                <a:gd name="connsiteX42" fmla="*/ 143188 w 2709408"/>
                <a:gd name="connsiteY42" fmla="*/ 27851 h 3154509"/>
                <a:gd name="connsiteX43" fmla="*/ 10452 w 2709408"/>
                <a:gd name="connsiteY43" fmla="*/ 25394 h 3154509"/>
                <a:gd name="connsiteX44" fmla="*/ 10452 w 2709408"/>
                <a:gd name="connsiteY44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954350 w 2709408"/>
                <a:gd name="connsiteY11" fmla="*/ 2328599 h 3154509"/>
                <a:gd name="connsiteX12" fmla="*/ 1077251 w 2709408"/>
                <a:gd name="connsiteY12" fmla="*/ 2539995 h 3154509"/>
                <a:gd name="connsiteX13" fmla="*/ 1229651 w 2709408"/>
                <a:gd name="connsiteY13" fmla="*/ 2768595 h 3154509"/>
                <a:gd name="connsiteX14" fmla="*/ 1736014 w 2709408"/>
                <a:gd name="connsiteY14" fmla="*/ 3066019 h 3154509"/>
                <a:gd name="connsiteX15" fmla="*/ 1868750 w 2709408"/>
                <a:gd name="connsiteY15" fmla="*/ 3125012 h 3154509"/>
                <a:gd name="connsiteX16" fmla="*/ 2016234 w 2709408"/>
                <a:gd name="connsiteY16" fmla="*/ 3154509 h 3154509"/>
                <a:gd name="connsiteX17" fmla="*/ 2414440 w 2709408"/>
                <a:gd name="connsiteY17" fmla="*/ 3139761 h 3154509"/>
                <a:gd name="connsiteX18" fmla="*/ 2517679 w 2709408"/>
                <a:gd name="connsiteY18" fmla="*/ 3125012 h 3154509"/>
                <a:gd name="connsiteX19" fmla="*/ 2635666 w 2709408"/>
                <a:gd name="connsiteY19" fmla="*/ 3110264 h 3154509"/>
                <a:gd name="connsiteX20" fmla="*/ 2679911 w 2709408"/>
                <a:gd name="connsiteY20" fmla="*/ 3095516 h 3154509"/>
                <a:gd name="connsiteX21" fmla="*/ 2694659 w 2709408"/>
                <a:gd name="connsiteY21" fmla="*/ 3051270 h 3154509"/>
                <a:gd name="connsiteX22" fmla="*/ 2709408 w 2709408"/>
                <a:gd name="connsiteY22" fmla="*/ 2977528 h 3154509"/>
                <a:gd name="connsiteX23" fmla="*/ 2694659 w 2709408"/>
                <a:gd name="connsiteY23" fmla="*/ 2815296 h 3154509"/>
                <a:gd name="connsiteX24" fmla="*/ 2650414 w 2709408"/>
                <a:gd name="connsiteY24" fmla="*/ 2682561 h 3154509"/>
                <a:gd name="connsiteX25" fmla="*/ 2620918 w 2709408"/>
                <a:gd name="connsiteY25" fmla="*/ 2594070 h 3154509"/>
                <a:gd name="connsiteX26" fmla="*/ 2576672 w 2709408"/>
                <a:gd name="connsiteY26" fmla="*/ 2505580 h 3154509"/>
                <a:gd name="connsiteX27" fmla="*/ 2399692 w 2709408"/>
                <a:gd name="connsiteY27" fmla="*/ 2240109 h 3154509"/>
                <a:gd name="connsiteX28" fmla="*/ 2237459 w 2709408"/>
                <a:gd name="connsiteY28" fmla="*/ 2107374 h 3154509"/>
                <a:gd name="connsiteX29" fmla="*/ 2163718 w 2709408"/>
                <a:gd name="connsiteY29" fmla="*/ 2033632 h 3154509"/>
                <a:gd name="connsiteX30" fmla="*/ 1647524 w 2709408"/>
                <a:gd name="connsiteY30" fmla="*/ 1502690 h 3154509"/>
                <a:gd name="connsiteX31" fmla="*/ 1426298 w 2709408"/>
                <a:gd name="connsiteY31" fmla="*/ 1163477 h 3154509"/>
                <a:gd name="connsiteX32" fmla="*/ 1337808 w 2709408"/>
                <a:gd name="connsiteY32" fmla="*/ 1015993 h 3154509"/>
                <a:gd name="connsiteX33" fmla="*/ 1308311 w 2709408"/>
                <a:gd name="connsiteY33" fmla="*/ 898006 h 3154509"/>
                <a:gd name="connsiteX34" fmla="*/ 1264066 w 2709408"/>
                <a:gd name="connsiteY34" fmla="*/ 750522 h 3154509"/>
                <a:gd name="connsiteX35" fmla="*/ 1305852 w 2709408"/>
                <a:gd name="connsiteY35" fmla="*/ 482595 h 3154509"/>
                <a:gd name="connsiteX36" fmla="*/ 1305852 w 2709408"/>
                <a:gd name="connsiteY36" fmla="*/ 25395 h 3154509"/>
                <a:gd name="connsiteX37" fmla="*/ 1229652 w 2709408"/>
                <a:gd name="connsiteY37" fmla="*/ 25394 h 3154509"/>
                <a:gd name="connsiteX38" fmla="*/ 1077252 w 2709408"/>
                <a:gd name="connsiteY38" fmla="*/ 25395 h 3154509"/>
                <a:gd name="connsiteX39" fmla="*/ 772452 w 2709408"/>
                <a:gd name="connsiteY39" fmla="*/ 25394 h 3154509"/>
                <a:gd name="connsiteX40" fmla="*/ 467652 w 2709408"/>
                <a:gd name="connsiteY40" fmla="*/ 25394 h 3154509"/>
                <a:gd name="connsiteX41" fmla="*/ 143188 w 2709408"/>
                <a:gd name="connsiteY41" fmla="*/ 27851 h 3154509"/>
                <a:gd name="connsiteX42" fmla="*/ 10452 w 2709408"/>
                <a:gd name="connsiteY42" fmla="*/ 25394 h 3154509"/>
                <a:gd name="connsiteX43" fmla="*/ 10452 w 2709408"/>
                <a:gd name="connsiteY43" fmla="*/ 25394 h 3154509"/>
                <a:gd name="connsiteX0" fmla="*/ 10452 w 2709408"/>
                <a:gd name="connsiteY0" fmla="*/ 25394 h 3154509"/>
                <a:gd name="connsiteX1" fmla="*/ 10452 w 2709408"/>
                <a:gd name="connsiteY1" fmla="*/ 101594 h 3154509"/>
                <a:gd name="connsiteX2" fmla="*/ 10452 w 2709408"/>
                <a:gd name="connsiteY2" fmla="*/ 330194 h 3154509"/>
                <a:gd name="connsiteX3" fmla="*/ 10452 w 2709408"/>
                <a:gd name="connsiteY3" fmla="*/ 482594 h 3154509"/>
                <a:gd name="connsiteX4" fmla="*/ 25201 w 2709408"/>
                <a:gd name="connsiteY4" fmla="*/ 662032 h 3154509"/>
                <a:gd name="connsiteX5" fmla="*/ 39950 w 2709408"/>
                <a:gd name="connsiteY5" fmla="*/ 735774 h 3154509"/>
                <a:gd name="connsiteX6" fmla="*/ 202182 w 2709408"/>
                <a:gd name="connsiteY6" fmla="*/ 1104483 h 3154509"/>
                <a:gd name="connsiteX7" fmla="*/ 275924 w 2709408"/>
                <a:gd name="connsiteY7" fmla="*/ 1266716 h 3154509"/>
                <a:gd name="connsiteX8" fmla="*/ 467653 w 2709408"/>
                <a:gd name="connsiteY8" fmla="*/ 1620677 h 3154509"/>
                <a:gd name="connsiteX9" fmla="*/ 600388 w 2709408"/>
                <a:gd name="connsiteY9" fmla="*/ 1827154 h 3154509"/>
                <a:gd name="connsiteX10" fmla="*/ 747872 w 2709408"/>
                <a:gd name="connsiteY10" fmla="*/ 2077877 h 3154509"/>
                <a:gd name="connsiteX11" fmla="*/ 954350 w 2709408"/>
                <a:gd name="connsiteY11" fmla="*/ 2328599 h 3154509"/>
                <a:gd name="connsiteX12" fmla="*/ 1077251 w 2709408"/>
                <a:gd name="connsiteY12" fmla="*/ 2539995 h 3154509"/>
                <a:gd name="connsiteX13" fmla="*/ 1229651 w 2709408"/>
                <a:gd name="connsiteY13" fmla="*/ 2768595 h 3154509"/>
                <a:gd name="connsiteX14" fmla="*/ 1736014 w 2709408"/>
                <a:gd name="connsiteY14" fmla="*/ 3066019 h 3154509"/>
                <a:gd name="connsiteX15" fmla="*/ 1868750 w 2709408"/>
                <a:gd name="connsiteY15" fmla="*/ 3125012 h 3154509"/>
                <a:gd name="connsiteX16" fmla="*/ 2016234 w 2709408"/>
                <a:gd name="connsiteY16" fmla="*/ 3154509 h 3154509"/>
                <a:gd name="connsiteX17" fmla="*/ 2414440 w 2709408"/>
                <a:gd name="connsiteY17" fmla="*/ 3139761 h 3154509"/>
                <a:gd name="connsiteX18" fmla="*/ 2517679 w 2709408"/>
                <a:gd name="connsiteY18" fmla="*/ 3125012 h 3154509"/>
                <a:gd name="connsiteX19" fmla="*/ 2635666 w 2709408"/>
                <a:gd name="connsiteY19" fmla="*/ 3110264 h 3154509"/>
                <a:gd name="connsiteX20" fmla="*/ 2679911 w 2709408"/>
                <a:gd name="connsiteY20" fmla="*/ 3095516 h 3154509"/>
                <a:gd name="connsiteX21" fmla="*/ 2694659 w 2709408"/>
                <a:gd name="connsiteY21" fmla="*/ 3051270 h 3154509"/>
                <a:gd name="connsiteX22" fmla="*/ 2709408 w 2709408"/>
                <a:gd name="connsiteY22" fmla="*/ 2977528 h 3154509"/>
                <a:gd name="connsiteX23" fmla="*/ 2650414 w 2709408"/>
                <a:gd name="connsiteY23" fmla="*/ 2682561 h 3154509"/>
                <a:gd name="connsiteX24" fmla="*/ 2620918 w 2709408"/>
                <a:gd name="connsiteY24" fmla="*/ 2594070 h 3154509"/>
                <a:gd name="connsiteX25" fmla="*/ 2576672 w 2709408"/>
                <a:gd name="connsiteY25" fmla="*/ 2505580 h 3154509"/>
                <a:gd name="connsiteX26" fmla="*/ 2399692 w 2709408"/>
                <a:gd name="connsiteY26" fmla="*/ 2240109 h 3154509"/>
                <a:gd name="connsiteX27" fmla="*/ 2237459 w 2709408"/>
                <a:gd name="connsiteY27" fmla="*/ 2107374 h 3154509"/>
                <a:gd name="connsiteX28" fmla="*/ 2163718 w 2709408"/>
                <a:gd name="connsiteY28" fmla="*/ 2033632 h 3154509"/>
                <a:gd name="connsiteX29" fmla="*/ 1647524 w 2709408"/>
                <a:gd name="connsiteY29" fmla="*/ 1502690 h 3154509"/>
                <a:gd name="connsiteX30" fmla="*/ 1426298 w 2709408"/>
                <a:gd name="connsiteY30" fmla="*/ 1163477 h 3154509"/>
                <a:gd name="connsiteX31" fmla="*/ 1337808 w 2709408"/>
                <a:gd name="connsiteY31" fmla="*/ 1015993 h 3154509"/>
                <a:gd name="connsiteX32" fmla="*/ 1308311 w 2709408"/>
                <a:gd name="connsiteY32" fmla="*/ 898006 h 3154509"/>
                <a:gd name="connsiteX33" fmla="*/ 1264066 w 2709408"/>
                <a:gd name="connsiteY33" fmla="*/ 750522 h 3154509"/>
                <a:gd name="connsiteX34" fmla="*/ 1305852 w 2709408"/>
                <a:gd name="connsiteY34" fmla="*/ 482595 h 3154509"/>
                <a:gd name="connsiteX35" fmla="*/ 1305852 w 2709408"/>
                <a:gd name="connsiteY35" fmla="*/ 25395 h 3154509"/>
                <a:gd name="connsiteX36" fmla="*/ 1229652 w 2709408"/>
                <a:gd name="connsiteY36" fmla="*/ 25394 h 3154509"/>
                <a:gd name="connsiteX37" fmla="*/ 1077252 w 2709408"/>
                <a:gd name="connsiteY37" fmla="*/ 25395 h 3154509"/>
                <a:gd name="connsiteX38" fmla="*/ 772452 w 2709408"/>
                <a:gd name="connsiteY38" fmla="*/ 25394 h 3154509"/>
                <a:gd name="connsiteX39" fmla="*/ 467652 w 2709408"/>
                <a:gd name="connsiteY39" fmla="*/ 25394 h 3154509"/>
                <a:gd name="connsiteX40" fmla="*/ 143188 w 2709408"/>
                <a:gd name="connsiteY40" fmla="*/ 27851 h 3154509"/>
                <a:gd name="connsiteX41" fmla="*/ 10452 w 2709408"/>
                <a:gd name="connsiteY41" fmla="*/ 25394 h 3154509"/>
                <a:gd name="connsiteX42" fmla="*/ 10452 w 2709408"/>
                <a:gd name="connsiteY42" fmla="*/ 25394 h 3154509"/>
                <a:gd name="connsiteX0" fmla="*/ 10452 w 2694659"/>
                <a:gd name="connsiteY0" fmla="*/ 25394 h 3154509"/>
                <a:gd name="connsiteX1" fmla="*/ 10452 w 2694659"/>
                <a:gd name="connsiteY1" fmla="*/ 101594 h 3154509"/>
                <a:gd name="connsiteX2" fmla="*/ 10452 w 2694659"/>
                <a:gd name="connsiteY2" fmla="*/ 330194 h 3154509"/>
                <a:gd name="connsiteX3" fmla="*/ 10452 w 2694659"/>
                <a:gd name="connsiteY3" fmla="*/ 482594 h 3154509"/>
                <a:gd name="connsiteX4" fmla="*/ 25201 w 2694659"/>
                <a:gd name="connsiteY4" fmla="*/ 662032 h 3154509"/>
                <a:gd name="connsiteX5" fmla="*/ 39950 w 2694659"/>
                <a:gd name="connsiteY5" fmla="*/ 735774 h 3154509"/>
                <a:gd name="connsiteX6" fmla="*/ 202182 w 2694659"/>
                <a:gd name="connsiteY6" fmla="*/ 1104483 h 3154509"/>
                <a:gd name="connsiteX7" fmla="*/ 275924 w 2694659"/>
                <a:gd name="connsiteY7" fmla="*/ 1266716 h 3154509"/>
                <a:gd name="connsiteX8" fmla="*/ 467653 w 2694659"/>
                <a:gd name="connsiteY8" fmla="*/ 1620677 h 3154509"/>
                <a:gd name="connsiteX9" fmla="*/ 600388 w 2694659"/>
                <a:gd name="connsiteY9" fmla="*/ 1827154 h 3154509"/>
                <a:gd name="connsiteX10" fmla="*/ 747872 w 2694659"/>
                <a:gd name="connsiteY10" fmla="*/ 2077877 h 3154509"/>
                <a:gd name="connsiteX11" fmla="*/ 954350 w 2694659"/>
                <a:gd name="connsiteY11" fmla="*/ 2328599 h 3154509"/>
                <a:gd name="connsiteX12" fmla="*/ 1077251 w 2694659"/>
                <a:gd name="connsiteY12" fmla="*/ 2539995 h 3154509"/>
                <a:gd name="connsiteX13" fmla="*/ 1229651 w 2694659"/>
                <a:gd name="connsiteY13" fmla="*/ 2768595 h 3154509"/>
                <a:gd name="connsiteX14" fmla="*/ 1736014 w 2694659"/>
                <a:gd name="connsiteY14" fmla="*/ 3066019 h 3154509"/>
                <a:gd name="connsiteX15" fmla="*/ 1868750 w 2694659"/>
                <a:gd name="connsiteY15" fmla="*/ 3125012 h 3154509"/>
                <a:gd name="connsiteX16" fmla="*/ 2016234 w 2694659"/>
                <a:gd name="connsiteY16" fmla="*/ 3154509 h 3154509"/>
                <a:gd name="connsiteX17" fmla="*/ 2414440 w 2694659"/>
                <a:gd name="connsiteY17" fmla="*/ 3139761 h 3154509"/>
                <a:gd name="connsiteX18" fmla="*/ 2517679 w 2694659"/>
                <a:gd name="connsiteY18" fmla="*/ 3125012 h 3154509"/>
                <a:gd name="connsiteX19" fmla="*/ 2635666 w 2694659"/>
                <a:gd name="connsiteY19" fmla="*/ 3110264 h 3154509"/>
                <a:gd name="connsiteX20" fmla="*/ 2679911 w 2694659"/>
                <a:gd name="connsiteY20" fmla="*/ 3095516 h 3154509"/>
                <a:gd name="connsiteX21" fmla="*/ 2694659 w 2694659"/>
                <a:gd name="connsiteY21" fmla="*/ 3051270 h 3154509"/>
                <a:gd name="connsiteX22" fmla="*/ 2650414 w 2694659"/>
                <a:gd name="connsiteY22" fmla="*/ 2682561 h 3154509"/>
                <a:gd name="connsiteX23" fmla="*/ 2620918 w 2694659"/>
                <a:gd name="connsiteY23" fmla="*/ 2594070 h 3154509"/>
                <a:gd name="connsiteX24" fmla="*/ 2576672 w 2694659"/>
                <a:gd name="connsiteY24" fmla="*/ 2505580 h 3154509"/>
                <a:gd name="connsiteX25" fmla="*/ 2399692 w 2694659"/>
                <a:gd name="connsiteY25" fmla="*/ 2240109 h 3154509"/>
                <a:gd name="connsiteX26" fmla="*/ 2237459 w 2694659"/>
                <a:gd name="connsiteY26" fmla="*/ 2107374 h 3154509"/>
                <a:gd name="connsiteX27" fmla="*/ 2163718 w 2694659"/>
                <a:gd name="connsiteY27" fmla="*/ 2033632 h 3154509"/>
                <a:gd name="connsiteX28" fmla="*/ 1647524 w 2694659"/>
                <a:gd name="connsiteY28" fmla="*/ 1502690 h 3154509"/>
                <a:gd name="connsiteX29" fmla="*/ 1426298 w 2694659"/>
                <a:gd name="connsiteY29" fmla="*/ 1163477 h 3154509"/>
                <a:gd name="connsiteX30" fmla="*/ 1337808 w 2694659"/>
                <a:gd name="connsiteY30" fmla="*/ 1015993 h 3154509"/>
                <a:gd name="connsiteX31" fmla="*/ 1308311 w 2694659"/>
                <a:gd name="connsiteY31" fmla="*/ 898006 h 3154509"/>
                <a:gd name="connsiteX32" fmla="*/ 1264066 w 2694659"/>
                <a:gd name="connsiteY32" fmla="*/ 750522 h 3154509"/>
                <a:gd name="connsiteX33" fmla="*/ 1305852 w 2694659"/>
                <a:gd name="connsiteY33" fmla="*/ 482595 h 3154509"/>
                <a:gd name="connsiteX34" fmla="*/ 1305852 w 2694659"/>
                <a:gd name="connsiteY34" fmla="*/ 25395 h 3154509"/>
                <a:gd name="connsiteX35" fmla="*/ 1229652 w 2694659"/>
                <a:gd name="connsiteY35" fmla="*/ 25394 h 3154509"/>
                <a:gd name="connsiteX36" fmla="*/ 1077252 w 2694659"/>
                <a:gd name="connsiteY36" fmla="*/ 25395 h 3154509"/>
                <a:gd name="connsiteX37" fmla="*/ 772452 w 2694659"/>
                <a:gd name="connsiteY37" fmla="*/ 25394 h 3154509"/>
                <a:gd name="connsiteX38" fmla="*/ 467652 w 2694659"/>
                <a:gd name="connsiteY38" fmla="*/ 25394 h 3154509"/>
                <a:gd name="connsiteX39" fmla="*/ 143188 w 2694659"/>
                <a:gd name="connsiteY39" fmla="*/ 27851 h 3154509"/>
                <a:gd name="connsiteX40" fmla="*/ 10452 w 2694659"/>
                <a:gd name="connsiteY40" fmla="*/ 25394 h 3154509"/>
                <a:gd name="connsiteX41" fmla="*/ 10452 w 2694659"/>
                <a:gd name="connsiteY41" fmla="*/ 25394 h 3154509"/>
                <a:gd name="connsiteX0" fmla="*/ 10452 w 2682369"/>
                <a:gd name="connsiteY0" fmla="*/ 25394 h 3166800"/>
                <a:gd name="connsiteX1" fmla="*/ 10452 w 2682369"/>
                <a:gd name="connsiteY1" fmla="*/ 101594 h 3166800"/>
                <a:gd name="connsiteX2" fmla="*/ 10452 w 2682369"/>
                <a:gd name="connsiteY2" fmla="*/ 330194 h 3166800"/>
                <a:gd name="connsiteX3" fmla="*/ 10452 w 2682369"/>
                <a:gd name="connsiteY3" fmla="*/ 482594 h 3166800"/>
                <a:gd name="connsiteX4" fmla="*/ 25201 w 2682369"/>
                <a:gd name="connsiteY4" fmla="*/ 662032 h 3166800"/>
                <a:gd name="connsiteX5" fmla="*/ 39950 w 2682369"/>
                <a:gd name="connsiteY5" fmla="*/ 735774 h 3166800"/>
                <a:gd name="connsiteX6" fmla="*/ 202182 w 2682369"/>
                <a:gd name="connsiteY6" fmla="*/ 1104483 h 3166800"/>
                <a:gd name="connsiteX7" fmla="*/ 275924 w 2682369"/>
                <a:gd name="connsiteY7" fmla="*/ 1266716 h 3166800"/>
                <a:gd name="connsiteX8" fmla="*/ 467653 w 2682369"/>
                <a:gd name="connsiteY8" fmla="*/ 1620677 h 3166800"/>
                <a:gd name="connsiteX9" fmla="*/ 600388 w 2682369"/>
                <a:gd name="connsiteY9" fmla="*/ 1827154 h 3166800"/>
                <a:gd name="connsiteX10" fmla="*/ 747872 w 2682369"/>
                <a:gd name="connsiteY10" fmla="*/ 2077877 h 3166800"/>
                <a:gd name="connsiteX11" fmla="*/ 954350 w 2682369"/>
                <a:gd name="connsiteY11" fmla="*/ 2328599 h 3166800"/>
                <a:gd name="connsiteX12" fmla="*/ 1077251 w 2682369"/>
                <a:gd name="connsiteY12" fmla="*/ 2539995 h 3166800"/>
                <a:gd name="connsiteX13" fmla="*/ 1229651 w 2682369"/>
                <a:gd name="connsiteY13" fmla="*/ 2768595 h 3166800"/>
                <a:gd name="connsiteX14" fmla="*/ 1736014 w 2682369"/>
                <a:gd name="connsiteY14" fmla="*/ 3066019 h 3166800"/>
                <a:gd name="connsiteX15" fmla="*/ 1868750 w 2682369"/>
                <a:gd name="connsiteY15" fmla="*/ 3125012 h 3166800"/>
                <a:gd name="connsiteX16" fmla="*/ 2016234 w 2682369"/>
                <a:gd name="connsiteY16" fmla="*/ 3154509 h 3166800"/>
                <a:gd name="connsiteX17" fmla="*/ 2414440 w 2682369"/>
                <a:gd name="connsiteY17" fmla="*/ 3139761 h 3166800"/>
                <a:gd name="connsiteX18" fmla="*/ 2517679 w 2682369"/>
                <a:gd name="connsiteY18" fmla="*/ 3125012 h 3166800"/>
                <a:gd name="connsiteX19" fmla="*/ 2635666 w 2682369"/>
                <a:gd name="connsiteY19" fmla="*/ 3110264 h 3166800"/>
                <a:gd name="connsiteX20" fmla="*/ 2679911 w 2682369"/>
                <a:gd name="connsiteY20" fmla="*/ 3095516 h 3166800"/>
                <a:gd name="connsiteX21" fmla="*/ 2650414 w 2682369"/>
                <a:gd name="connsiteY21" fmla="*/ 2682561 h 3166800"/>
                <a:gd name="connsiteX22" fmla="*/ 2620918 w 2682369"/>
                <a:gd name="connsiteY22" fmla="*/ 2594070 h 3166800"/>
                <a:gd name="connsiteX23" fmla="*/ 2576672 w 2682369"/>
                <a:gd name="connsiteY23" fmla="*/ 2505580 h 3166800"/>
                <a:gd name="connsiteX24" fmla="*/ 2399692 w 2682369"/>
                <a:gd name="connsiteY24" fmla="*/ 2240109 h 3166800"/>
                <a:gd name="connsiteX25" fmla="*/ 2237459 w 2682369"/>
                <a:gd name="connsiteY25" fmla="*/ 2107374 h 3166800"/>
                <a:gd name="connsiteX26" fmla="*/ 2163718 w 2682369"/>
                <a:gd name="connsiteY26" fmla="*/ 2033632 h 3166800"/>
                <a:gd name="connsiteX27" fmla="*/ 1647524 w 2682369"/>
                <a:gd name="connsiteY27" fmla="*/ 1502690 h 3166800"/>
                <a:gd name="connsiteX28" fmla="*/ 1426298 w 2682369"/>
                <a:gd name="connsiteY28" fmla="*/ 1163477 h 3166800"/>
                <a:gd name="connsiteX29" fmla="*/ 1337808 w 2682369"/>
                <a:gd name="connsiteY29" fmla="*/ 1015993 h 3166800"/>
                <a:gd name="connsiteX30" fmla="*/ 1308311 w 2682369"/>
                <a:gd name="connsiteY30" fmla="*/ 898006 h 3166800"/>
                <a:gd name="connsiteX31" fmla="*/ 1264066 w 2682369"/>
                <a:gd name="connsiteY31" fmla="*/ 750522 h 3166800"/>
                <a:gd name="connsiteX32" fmla="*/ 1305852 w 2682369"/>
                <a:gd name="connsiteY32" fmla="*/ 482595 h 3166800"/>
                <a:gd name="connsiteX33" fmla="*/ 1305852 w 2682369"/>
                <a:gd name="connsiteY33" fmla="*/ 25395 h 3166800"/>
                <a:gd name="connsiteX34" fmla="*/ 1229652 w 2682369"/>
                <a:gd name="connsiteY34" fmla="*/ 25394 h 3166800"/>
                <a:gd name="connsiteX35" fmla="*/ 1077252 w 2682369"/>
                <a:gd name="connsiteY35" fmla="*/ 25395 h 3166800"/>
                <a:gd name="connsiteX36" fmla="*/ 772452 w 2682369"/>
                <a:gd name="connsiteY36" fmla="*/ 25394 h 3166800"/>
                <a:gd name="connsiteX37" fmla="*/ 467652 w 2682369"/>
                <a:gd name="connsiteY37" fmla="*/ 25394 h 3166800"/>
                <a:gd name="connsiteX38" fmla="*/ 143188 w 2682369"/>
                <a:gd name="connsiteY38" fmla="*/ 27851 h 3166800"/>
                <a:gd name="connsiteX39" fmla="*/ 10452 w 2682369"/>
                <a:gd name="connsiteY39" fmla="*/ 25394 h 3166800"/>
                <a:gd name="connsiteX40" fmla="*/ 10452 w 2682369"/>
                <a:gd name="connsiteY40" fmla="*/ 25394 h 3166800"/>
                <a:gd name="connsiteX0" fmla="*/ 10452 w 2682369"/>
                <a:gd name="connsiteY0" fmla="*/ 25394 h 3154509"/>
                <a:gd name="connsiteX1" fmla="*/ 10452 w 2682369"/>
                <a:gd name="connsiteY1" fmla="*/ 101594 h 3154509"/>
                <a:gd name="connsiteX2" fmla="*/ 10452 w 2682369"/>
                <a:gd name="connsiteY2" fmla="*/ 330194 h 3154509"/>
                <a:gd name="connsiteX3" fmla="*/ 10452 w 2682369"/>
                <a:gd name="connsiteY3" fmla="*/ 482594 h 3154509"/>
                <a:gd name="connsiteX4" fmla="*/ 25201 w 2682369"/>
                <a:gd name="connsiteY4" fmla="*/ 662032 h 3154509"/>
                <a:gd name="connsiteX5" fmla="*/ 39950 w 2682369"/>
                <a:gd name="connsiteY5" fmla="*/ 735774 h 3154509"/>
                <a:gd name="connsiteX6" fmla="*/ 202182 w 2682369"/>
                <a:gd name="connsiteY6" fmla="*/ 1104483 h 3154509"/>
                <a:gd name="connsiteX7" fmla="*/ 275924 w 2682369"/>
                <a:gd name="connsiteY7" fmla="*/ 1266716 h 3154509"/>
                <a:gd name="connsiteX8" fmla="*/ 467653 w 2682369"/>
                <a:gd name="connsiteY8" fmla="*/ 1620677 h 3154509"/>
                <a:gd name="connsiteX9" fmla="*/ 600388 w 2682369"/>
                <a:gd name="connsiteY9" fmla="*/ 1827154 h 3154509"/>
                <a:gd name="connsiteX10" fmla="*/ 747872 w 2682369"/>
                <a:gd name="connsiteY10" fmla="*/ 2077877 h 3154509"/>
                <a:gd name="connsiteX11" fmla="*/ 954350 w 2682369"/>
                <a:gd name="connsiteY11" fmla="*/ 2328599 h 3154509"/>
                <a:gd name="connsiteX12" fmla="*/ 1077251 w 2682369"/>
                <a:gd name="connsiteY12" fmla="*/ 2539995 h 3154509"/>
                <a:gd name="connsiteX13" fmla="*/ 1229651 w 2682369"/>
                <a:gd name="connsiteY13" fmla="*/ 2768595 h 3154509"/>
                <a:gd name="connsiteX14" fmla="*/ 1736014 w 2682369"/>
                <a:gd name="connsiteY14" fmla="*/ 3066019 h 3154509"/>
                <a:gd name="connsiteX15" fmla="*/ 1868750 w 2682369"/>
                <a:gd name="connsiteY15" fmla="*/ 3125012 h 3154509"/>
                <a:gd name="connsiteX16" fmla="*/ 2016234 w 2682369"/>
                <a:gd name="connsiteY16" fmla="*/ 3154509 h 3154509"/>
                <a:gd name="connsiteX17" fmla="*/ 2414440 w 2682369"/>
                <a:gd name="connsiteY17" fmla="*/ 3139761 h 3154509"/>
                <a:gd name="connsiteX18" fmla="*/ 2517679 w 2682369"/>
                <a:gd name="connsiteY18" fmla="*/ 3125012 h 3154509"/>
                <a:gd name="connsiteX19" fmla="*/ 2679911 w 2682369"/>
                <a:gd name="connsiteY19" fmla="*/ 3095516 h 3154509"/>
                <a:gd name="connsiteX20" fmla="*/ 2650414 w 2682369"/>
                <a:gd name="connsiteY20" fmla="*/ 2682561 h 3154509"/>
                <a:gd name="connsiteX21" fmla="*/ 2620918 w 2682369"/>
                <a:gd name="connsiteY21" fmla="*/ 2594070 h 3154509"/>
                <a:gd name="connsiteX22" fmla="*/ 2576672 w 2682369"/>
                <a:gd name="connsiteY22" fmla="*/ 2505580 h 3154509"/>
                <a:gd name="connsiteX23" fmla="*/ 2399692 w 2682369"/>
                <a:gd name="connsiteY23" fmla="*/ 2240109 h 3154509"/>
                <a:gd name="connsiteX24" fmla="*/ 2237459 w 2682369"/>
                <a:gd name="connsiteY24" fmla="*/ 2107374 h 3154509"/>
                <a:gd name="connsiteX25" fmla="*/ 2163718 w 2682369"/>
                <a:gd name="connsiteY25" fmla="*/ 2033632 h 3154509"/>
                <a:gd name="connsiteX26" fmla="*/ 1647524 w 2682369"/>
                <a:gd name="connsiteY26" fmla="*/ 1502690 h 3154509"/>
                <a:gd name="connsiteX27" fmla="*/ 1426298 w 2682369"/>
                <a:gd name="connsiteY27" fmla="*/ 1163477 h 3154509"/>
                <a:gd name="connsiteX28" fmla="*/ 1337808 w 2682369"/>
                <a:gd name="connsiteY28" fmla="*/ 1015993 h 3154509"/>
                <a:gd name="connsiteX29" fmla="*/ 1308311 w 2682369"/>
                <a:gd name="connsiteY29" fmla="*/ 898006 h 3154509"/>
                <a:gd name="connsiteX30" fmla="*/ 1264066 w 2682369"/>
                <a:gd name="connsiteY30" fmla="*/ 750522 h 3154509"/>
                <a:gd name="connsiteX31" fmla="*/ 1305852 w 2682369"/>
                <a:gd name="connsiteY31" fmla="*/ 482595 h 3154509"/>
                <a:gd name="connsiteX32" fmla="*/ 1305852 w 2682369"/>
                <a:gd name="connsiteY32" fmla="*/ 25395 h 3154509"/>
                <a:gd name="connsiteX33" fmla="*/ 1229652 w 2682369"/>
                <a:gd name="connsiteY33" fmla="*/ 25394 h 3154509"/>
                <a:gd name="connsiteX34" fmla="*/ 1077252 w 2682369"/>
                <a:gd name="connsiteY34" fmla="*/ 25395 h 3154509"/>
                <a:gd name="connsiteX35" fmla="*/ 772452 w 2682369"/>
                <a:gd name="connsiteY35" fmla="*/ 25394 h 3154509"/>
                <a:gd name="connsiteX36" fmla="*/ 467652 w 2682369"/>
                <a:gd name="connsiteY36" fmla="*/ 25394 h 3154509"/>
                <a:gd name="connsiteX37" fmla="*/ 143188 w 2682369"/>
                <a:gd name="connsiteY37" fmla="*/ 27851 h 3154509"/>
                <a:gd name="connsiteX38" fmla="*/ 10452 w 2682369"/>
                <a:gd name="connsiteY38" fmla="*/ 25394 h 3154509"/>
                <a:gd name="connsiteX39" fmla="*/ 10452 w 2682369"/>
                <a:gd name="connsiteY39" fmla="*/ 25394 h 3154509"/>
                <a:gd name="connsiteX0" fmla="*/ 10452 w 2682369"/>
                <a:gd name="connsiteY0" fmla="*/ 25394 h 3154509"/>
                <a:gd name="connsiteX1" fmla="*/ 10452 w 2682369"/>
                <a:gd name="connsiteY1" fmla="*/ 101594 h 3154509"/>
                <a:gd name="connsiteX2" fmla="*/ 10452 w 2682369"/>
                <a:gd name="connsiteY2" fmla="*/ 330194 h 3154509"/>
                <a:gd name="connsiteX3" fmla="*/ 10452 w 2682369"/>
                <a:gd name="connsiteY3" fmla="*/ 482594 h 3154509"/>
                <a:gd name="connsiteX4" fmla="*/ 25201 w 2682369"/>
                <a:gd name="connsiteY4" fmla="*/ 662032 h 3154509"/>
                <a:gd name="connsiteX5" fmla="*/ 39950 w 2682369"/>
                <a:gd name="connsiteY5" fmla="*/ 735774 h 3154509"/>
                <a:gd name="connsiteX6" fmla="*/ 202182 w 2682369"/>
                <a:gd name="connsiteY6" fmla="*/ 1104483 h 3154509"/>
                <a:gd name="connsiteX7" fmla="*/ 275924 w 2682369"/>
                <a:gd name="connsiteY7" fmla="*/ 1266716 h 3154509"/>
                <a:gd name="connsiteX8" fmla="*/ 467653 w 2682369"/>
                <a:gd name="connsiteY8" fmla="*/ 1620677 h 3154509"/>
                <a:gd name="connsiteX9" fmla="*/ 600388 w 2682369"/>
                <a:gd name="connsiteY9" fmla="*/ 1827154 h 3154509"/>
                <a:gd name="connsiteX10" fmla="*/ 747872 w 2682369"/>
                <a:gd name="connsiteY10" fmla="*/ 2077877 h 3154509"/>
                <a:gd name="connsiteX11" fmla="*/ 954350 w 2682369"/>
                <a:gd name="connsiteY11" fmla="*/ 2328599 h 3154509"/>
                <a:gd name="connsiteX12" fmla="*/ 1077251 w 2682369"/>
                <a:gd name="connsiteY12" fmla="*/ 2539995 h 3154509"/>
                <a:gd name="connsiteX13" fmla="*/ 1229651 w 2682369"/>
                <a:gd name="connsiteY13" fmla="*/ 2768595 h 3154509"/>
                <a:gd name="connsiteX14" fmla="*/ 1868750 w 2682369"/>
                <a:gd name="connsiteY14" fmla="*/ 3125012 h 3154509"/>
                <a:gd name="connsiteX15" fmla="*/ 2016234 w 2682369"/>
                <a:gd name="connsiteY15" fmla="*/ 3154509 h 3154509"/>
                <a:gd name="connsiteX16" fmla="*/ 2414440 w 2682369"/>
                <a:gd name="connsiteY16" fmla="*/ 3139761 h 3154509"/>
                <a:gd name="connsiteX17" fmla="*/ 2517679 w 2682369"/>
                <a:gd name="connsiteY17" fmla="*/ 3125012 h 3154509"/>
                <a:gd name="connsiteX18" fmla="*/ 2679911 w 2682369"/>
                <a:gd name="connsiteY18" fmla="*/ 3095516 h 3154509"/>
                <a:gd name="connsiteX19" fmla="*/ 2650414 w 2682369"/>
                <a:gd name="connsiteY19" fmla="*/ 2682561 h 3154509"/>
                <a:gd name="connsiteX20" fmla="*/ 2620918 w 2682369"/>
                <a:gd name="connsiteY20" fmla="*/ 2594070 h 3154509"/>
                <a:gd name="connsiteX21" fmla="*/ 2576672 w 2682369"/>
                <a:gd name="connsiteY21" fmla="*/ 2505580 h 3154509"/>
                <a:gd name="connsiteX22" fmla="*/ 2399692 w 2682369"/>
                <a:gd name="connsiteY22" fmla="*/ 2240109 h 3154509"/>
                <a:gd name="connsiteX23" fmla="*/ 2237459 w 2682369"/>
                <a:gd name="connsiteY23" fmla="*/ 2107374 h 3154509"/>
                <a:gd name="connsiteX24" fmla="*/ 2163718 w 2682369"/>
                <a:gd name="connsiteY24" fmla="*/ 2033632 h 3154509"/>
                <a:gd name="connsiteX25" fmla="*/ 1647524 w 2682369"/>
                <a:gd name="connsiteY25" fmla="*/ 1502690 h 3154509"/>
                <a:gd name="connsiteX26" fmla="*/ 1426298 w 2682369"/>
                <a:gd name="connsiteY26" fmla="*/ 1163477 h 3154509"/>
                <a:gd name="connsiteX27" fmla="*/ 1337808 w 2682369"/>
                <a:gd name="connsiteY27" fmla="*/ 1015993 h 3154509"/>
                <a:gd name="connsiteX28" fmla="*/ 1308311 w 2682369"/>
                <a:gd name="connsiteY28" fmla="*/ 898006 h 3154509"/>
                <a:gd name="connsiteX29" fmla="*/ 1264066 w 2682369"/>
                <a:gd name="connsiteY29" fmla="*/ 750522 h 3154509"/>
                <a:gd name="connsiteX30" fmla="*/ 1305852 w 2682369"/>
                <a:gd name="connsiteY30" fmla="*/ 482595 h 3154509"/>
                <a:gd name="connsiteX31" fmla="*/ 1305852 w 2682369"/>
                <a:gd name="connsiteY31" fmla="*/ 25395 h 3154509"/>
                <a:gd name="connsiteX32" fmla="*/ 1229652 w 2682369"/>
                <a:gd name="connsiteY32" fmla="*/ 25394 h 3154509"/>
                <a:gd name="connsiteX33" fmla="*/ 1077252 w 2682369"/>
                <a:gd name="connsiteY33" fmla="*/ 25395 h 3154509"/>
                <a:gd name="connsiteX34" fmla="*/ 772452 w 2682369"/>
                <a:gd name="connsiteY34" fmla="*/ 25394 h 3154509"/>
                <a:gd name="connsiteX35" fmla="*/ 467652 w 2682369"/>
                <a:gd name="connsiteY35" fmla="*/ 25394 h 3154509"/>
                <a:gd name="connsiteX36" fmla="*/ 143188 w 2682369"/>
                <a:gd name="connsiteY36" fmla="*/ 27851 h 3154509"/>
                <a:gd name="connsiteX37" fmla="*/ 10452 w 2682369"/>
                <a:gd name="connsiteY37" fmla="*/ 25394 h 3154509"/>
                <a:gd name="connsiteX38" fmla="*/ 10452 w 2682369"/>
                <a:gd name="connsiteY38" fmla="*/ 25394 h 3154509"/>
                <a:gd name="connsiteX0" fmla="*/ 10452 w 2682369"/>
                <a:gd name="connsiteY0" fmla="*/ 25394 h 3186873"/>
                <a:gd name="connsiteX1" fmla="*/ 10452 w 2682369"/>
                <a:gd name="connsiteY1" fmla="*/ 101594 h 3186873"/>
                <a:gd name="connsiteX2" fmla="*/ 10452 w 2682369"/>
                <a:gd name="connsiteY2" fmla="*/ 330194 h 3186873"/>
                <a:gd name="connsiteX3" fmla="*/ 10452 w 2682369"/>
                <a:gd name="connsiteY3" fmla="*/ 482594 h 3186873"/>
                <a:gd name="connsiteX4" fmla="*/ 25201 w 2682369"/>
                <a:gd name="connsiteY4" fmla="*/ 662032 h 3186873"/>
                <a:gd name="connsiteX5" fmla="*/ 39950 w 2682369"/>
                <a:gd name="connsiteY5" fmla="*/ 735774 h 3186873"/>
                <a:gd name="connsiteX6" fmla="*/ 202182 w 2682369"/>
                <a:gd name="connsiteY6" fmla="*/ 1104483 h 3186873"/>
                <a:gd name="connsiteX7" fmla="*/ 275924 w 2682369"/>
                <a:gd name="connsiteY7" fmla="*/ 1266716 h 3186873"/>
                <a:gd name="connsiteX8" fmla="*/ 467653 w 2682369"/>
                <a:gd name="connsiteY8" fmla="*/ 1620677 h 3186873"/>
                <a:gd name="connsiteX9" fmla="*/ 600388 w 2682369"/>
                <a:gd name="connsiteY9" fmla="*/ 1827154 h 3186873"/>
                <a:gd name="connsiteX10" fmla="*/ 747872 w 2682369"/>
                <a:gd name="connsiteY10" fmla="*/ 2077877 h 3186873"/>
                <a:gd name="connsiteX11" fmla="*/ 954350 w 2682369"/>
                <a:gd name="connsiteY11" fmla="*/ 2328599 h 3186873"/>
                <a:gd name="connsiteX12" fmla="*/ 1077251 w 2682369"/>
                <a:gd name="connsiteY12" fmla="*/ 2539995 h 3186873"/>
                <a:gd name="connsiteX13" fmla="*/ 1229651 w 2682369"/>
                <a:gd name="connsiteY13" fmla="*/ 2768595 h 3186873"/>
                <a:gd name="connsiteX14" fmla="*/ 1868750 w 2682369"/>
                <a:gd name="connsiteY14" fmla="*/ 3125012 h 3186873"/>
                <a:gd name="connsiteX15" fmla="*/ 2414440 w 2682369"/>
                <a:gd name="connsiteY15" fmla="*/ 3139761 h 3186873"/>
                <a:gd name="connsiteX16" fmla="*/ 2517679 w 2682369"/>
                <a:gd name="connsiteY16" fmla="*/ 3125012 h 3186873"/>
                <a:gd name="connsiteX17" fmla="*/ 2679911 w 2682369"/>
                <a:gd name="connsiteY17" fmla="*/ 3095516 h 3186873"/>
                <a:gd name="connsiteX18" fmla="*/ 2650414 w 2682369"/>
                <a:gd name="connsiteY18" fmla="*/ 2682561 h 3186873"/>
                <a:gd name="connsiteX19" fmla="*/ 2620918 w 2682369"/>
                <a:gd name="connsiteY19" fmla="*/ 2594070 h 3186873"/>
                <a:gd name="connsiteX20" fmla="*/ 2576672 w 2682369"/>
                <a:gd name="connsiteY20" fmla="*/ 2505580 h 3186873"/>
                <a:gd name="connsiteX21" fmla="*/ 2399692 w 2682369"/>
                <a:gd name="connsiteY21" fmla="*/ 2240109 h 3186873"/>
                <a:gd name="connsiteX22" fmla="*/ 2237459 w 2682369"/>
                <a:gd name="connsiteY22" fmla="*/ 2107374 h 3186873"/>
                <a:gd name="connsiteX23" fmla="*/ 2163718 w 2682369"/>
                <a:gd name="connsiteY23" fmla="*/ 2033632 h 3186873"/>
                <a:gd name="connsiteX24" fmla="*/ 1647524 w 2682369"/>
                <a:gd name="connsiteY24" fmla="*/ 1502690 h 3186873"/>
                <a:gd name="connsiteX25" fmla="*/ 1426298 w 2682369"/>
                <a:gd name="connsiteY25" fmla="*/ 1163477 h 3186873"/>
                <a:gd name="connsiteX26" fmla="*/ 1337808 w 2682369"/>
                <a:gd name="connsiteY26" fmla="*/ 1015993 h 3186873"/>
                <a:gd name="connsiteX27" fmla="*/ 1308311 w 2682369"/>
                <a:gd name="connsiteY27" fmla="*/ 898006 h 3186873"/>
                <a:gd name="connsiteX28" fmla="*/ 1264066 w 2682369"/>
                <a:gd name="connsiteY28" fmla="*/ 750522 h 3186873"/>
                <a:gd name="connsiteX29" fmla="*/ 1305852 w 2682369"/>
                <a:gd name="connsiteY29" fmla="*/ 482595 h 3186873"/>
                <a:gd name="connsiteX30" fmla="*/ 1305852 w 2682369"/>
                <a:gd name="connsiteY30" fmla="*/ 25395 h 3186873"/>
                <a:gd name="connsiteX31" fmla="*/ 1229652 w 2682369"/>
                <a:gd name="connsiteY31" fmla="*/ 25394 h 3186873"/>
                <a:gd name="connsiteX32" fmla="*/ 1077252 w 2682369"/>
                <a:gd name="connsiteY32" fmla="*/ 25395 h 3186873"/>
                <a:gd name="connsiteX33" fmla="*/ 772452 w 2682369"/>
                <a:gd name="connsiteY33" fmla="*/ 25394 h 3186873"/>
                <a:gd name="connsiteX34" fmla="*/ 467652 w 2682369"/>
                <a:gd name="connsiteY34" fmla="*/ 25394 h 3186873"/>
                <a:gd name="connsiteX35" fmla="*/ 143188 w 2682369"/>
                <a:gd name="connsiteY35" fmla="*/ 27851 h 3186873"/>
                <a:gd name="connsiteX36" fmla="*/ 10452 w 2682369"/>
                <a:gd name="connsiteY36" fmla="*/ 25394 h 3186873"/>
                <a:gd name="connsiteX37" fmla="*/ 10452 w 2682369"/>
                <a:gd name="connsiteY37" fmla="*/ 25394 h 3186873"/>
                <a:gd name="connsiteX0" fmla="*/ 10452 w 2682369"/>
                <a:gd name="connsiteY0" fmla="*/ 25394 h 3211456"/>
                <a:gd name="connsiteX1" fmla="*/ 10452 w 2682369"/>
                <a:gd name="connsiteY1" fmla="*/ 101594 h 3211456"/>
                <a:gd name="connsiteX2" fmla="*/ 10452 w 2682369"/>
                <a:gd name="connsiteY2" fmla="*/ 330194 h 3211456"/>
                <a:gd name="connsiteX3" fmla="*/ 10452 w 2682369"/>
                <a:gd name="connsiteY3" fmla="*/ 482594 h 3211456"/>
                <a:gd name="connsiteX4" fmla="*/ 25201 w 2682369"/>
                <a:gd name="connsiteY4" fmla="*/ 662032 h 3211456"/>
                <a:gd name="connsiteX5" fmla="*/ 39950 w 2682369"/>
                <a:gd name="connsiteY5" fmla="*/ 735774 h 3211456"/>
                <a:gd name="connsiteX6" fmla="*/ 202182 w 2682369"/>
                <a:gd name="connsiteY6" fmla="*/ 1104483 h 3211456"/>
                <a:gd name="connsiteX7" fmla="*/ 275924 w 2682369"/>
                <a:gd name="connsiteY7" fmla="*/ 1266716 h 3211456"/>
                <a:gd name="connsiteX8" fmla="*/ 467653 w 2682369"/>
                <a:gd name="connsiteY8" fmla="*/ 1620677 h 3211456"/>
                <a:gd name="connsiteX9" fmla="*/ 600388 w 2682369"/>
                <a:gd name="connsiteY9" fmla="*/ 1827154 h 3211456"/>
                <a:gd name="connsiteX10" fmla="*/ 747872 w 2682369"/>
                <a:gd name="connsiteY10" fmla="*/ 2077877 h 3211456"/>
                <a:gd name="connsiteX11" fmla="*/ 954350 w 2682369"/>
                <a:gd name="connsiteY11" fmla="*/ 2328599 h 3211456"/>
                <a:gd name="connsiteX12" fmla="*/ 1077251 w 2682369"/>
                <a:gd name="connsiteY12" fmla="*/ 2539995 h 3211456"/>
                <a:gd name="connsiteX13" fmla="*/ 1229651 w 2682369"/>
                <a:gd name="connsiteY13" fmla="*/ 2768595 h 3211456"/>
                <a:gd name="connsiteX14" fmla="*/ 1915452 w 2682369"/>
                <a:gd name="connsiteY14" fmla="*/ 3149595 h 3211456"/>
                <a:gd name="connsiteX15" fmla="*/ 2414440 w 2682369"/>
                <a:gd name="connsiteY15" fmla="*/ 3139761 h 3211456"/>
                <a:gd name="connsiteX16" fmla="*/ 2517679 w 2682369"/>
                <a:gd name="connsiteY16" fmla="*/ 3125012 h 3211456"/>
                <a:gd name="connsiteX17" fmla="*/ 2679911 w 2682369"/>
                <a:gd name="connsiteY17" fmla="*/ 3095516 h 3211456"/>
                <a:gd name="connsiteX18" fmla="*/ 2650414 w 2682369"/>
                <a:gd name="connsiteY18" fmla="*/ 2682561 h 3211456"/>
                <a:gd name="connsiteX19" fmla="*/ 2620918 w 2682369"/>
                <a:gd name="connsiteY19" fmla="*/ 2594070 h 3211456"/>
                <a:gd name="connsiteX20" fmla="*/ 2576672 w 2682369"/>
                <a:gd name="connsiteY20" fmla="*/ 2505580 h 3211456"/>
                <a:gd name="connsiteX21" fmla="*/ 2399692 w 2682369"/>
                <a:gd name="connsiteY21" fmla="*/ 2240109 h 3211456"/>
                <a:gd name="connsiteX22" fmla="*/ 2237459 w 2682369"/>
                <a:gd name="connsiteY22" fmla="*/ 2107374 h 3211456"/>
                <a:gd name="connsiteX23" fmla="*/ 2163718 w 2682369"/>
                <a:gd name="connsiteY23" fmla="*/ 2033632 h 3211456"/>
                <a:gd name="connsiteX24" fmla="*/ 1647524 w 2682369"/>
                <a:gd name="connsiteY24" fmla="*/ 1502690 h 3211456"/>
                <a:gd name="connsiteX25" fmla="*/ 1426298 w 2682369"/>
                <a:gd name="connsiteY25" fmla="*/ 1163477 h 3211456"/>
                <a:gd name="connsiteX26" fmla="*/ 1337808 w 2682369"/>
                <a:gd name="connsiteY26" fmla="*/ 1015993 h 3211456"/>
                <a:gd name="connsiteX27" fmla="*/ 1308311 w 2682369"/>
                <a:gd name="connsiteY27" fmla="*/ 898006 h 3211456"/>
                <a:gd name="connsiteX28" fmla="*/ 1264066 w 2682369"/>
                <a:gd name="connsiteY28" fmla="*/ 750522 h 3211456"/>
                <a:gd name="connsiteX29" fmla="*/ 1305852 w 2682369"/>
                <a:gd name="connsiteY29" fmla="*/ 482595 h 3211456"/>
                <a:gd name="connsiteX30" fmla="*/ 1305852 w 2682369"/>
                <a:gd name="connsiteY30" fmla="*/ 25395 h 3211456"/>
                <a:gd name="connsiteX31" fmla="*/ 1229652 w 2682369"/>
                <a:gd name="connsiteY31" fmla="*/ 25394 h 3211456"/>
                <a:gd name="connsiteX32" fmla="*/ 1077252 w 2682369"/>
                <a:gd name="connsiteY32" fmla="*/ 25395 h 3211456"/>
                <a:gd name="connsiteX33" fmla="*/ 772452 w 2682369"/>
                <a:gd name="connsiteY33" fmla="*/ 25394 h 3211456"/>
                <a:gd name="connsiteX34" fmla="*/ 467652 w 2682369"/>
                <a:gd name="connsiteY34" fmla="*/ 25394 h 3211456"/>
                <a:gd name="connsiteX35" fmla="*/ 143188 w 2682369"/>
                <a:gd name="connsiteY35" fmla="*/ 27851 h 3211456"/>
                <a:gd name="connsiteX36" fmla="*/ 10452 w 2682369"/>
                <a:gd name="connsiteY36" fmla="*/ 25394 h 3211456"/>
                <a:gd name="connsiteX37" fmla="*/ 10452 w 2682369"/>
                <a:gd name="connsiteY37" fmla="*/ 25394 h 3211456"/>
                <a:gd name="connsiteX0" fmla="*/ 10452 w 2682369"/>
                <a:gd name="connsiteY0" fmla="*/ 25394 h 3211456"/>
                <a:gd name="connsiteX1" fmla="*/ 10452 w 2682369"/>
                <a:gd name="connsiteY1" fmla="*/ 101594 h 3211456"/>
                <a:gd name="connsiteX2" fmla="*/ 10452 w 2682369"/>
                <a:gd name="connsiteY2" fmla="*/ 330194 h 3211456"/>
                <a:gd name="connsiteX3" fmla="*/ 10452 w 2682369"/>
                <a:gd name="connsiteY3" fmla="*/ 482594 h 3211456"/>
                <a:gd name="connsiteX4" fmla="*/ 25201 w 2682369"/>
                <a:gd name="connsiteY4" fmla="*/ 662032 h 3211456"/>
                <a:gd name="connsiteX5" fmla="*/ 39950 w 2682369"/>
                <a:gd name="connsiteY5" fmla="*/ 735774 h 3211456"/>
                <a:gd name="connsiteX6" fmla="*/ 202182 w 2682369"/>
                <a:gd name="connsiteY6" fmla="*/ 1104483 h 3211456"/>
                <a:gd name="connsiteX7" fmla="*/ 275924 w 2682369"/>
                <a:gd name="connsiteY7" fmla="*/ 1266716 h 3211456"/>
                <a:gd name="connsiteX8" fmla="*/ 467653 w 2682369"/>
                <a:gd name="connsiteY8" fmla="*/ 1620677 h 3211456"/>
                <a:gd name="connsiteX9" fmla="*/ 600388 w 2682369"/>
                <a:gd name="connsiteY9" fmla="*/ 1827154 h 3211456"/>
                <a:gd name="connsiteX10" fmla="*/ 747872 w 2682369"/>
                <a:gd name="connsiteY10" fmla="*/ 2077877 h 3211456"/>
                <a:gd name="connsiteX11" fmla="*/ 954350 w 2682369"/>
                <a:gd name="connsiteY11" fmla="*/ 2328599 h 3211456"/>
                <a:gd name="connsiteX12" fmla="*/ 1077251 w 2682369"/>
                <a:gd name="connsiteY12" fmla="*/ 2539995 h 3211456"/>
                <a:gd name="connsiteX13" fmla="*/ 1229651 w 2682369"/>
                <a:gd name="connsiteY13" fmla="*/ 2768595 h 3211456"/>
                <a:gd name="connsiteX14" fmla="*/ 1915452 w 2682369"/>
                <a:gd name="connsiteY14" fmla="*/ 3149595 h 3211456"/>
                <a:gd name="connsiteX15" fmla="*/ 2414440 w 2682369"/>
                <a:gd name="connsiteY15" fmla="*/ 3139761 h 3211456"/>
                <a:gd name="connsiteX16" fmla="*/ 2517679 w 2682369"/>
                <a:gd name="connsiteY16" fmla="*/ 3125012 h 3211456"/>
                <a:gd name="connsiteX17" fmla="*/ 2679911 w 2682369"/>
                <a:gd name="connsiteY17" fmla="*/ 3095516 h 3211456"/>
                <a:gd name="connsiteX18" fmla="*/ 2650414 w 2682369"/>
                <a:gd name="connsiteY18" fmla="*/ 2682561 h 3211456"/>
                <a:gd name="connsiteX19" fmla="*/ 2620918 w 2682369"/>
                <a:gd name="connsiteY19" fmla="*/ 2594070 h 3211456"/>
                <a:gd name="connsiteX20" fmla="*/ 2576672 w 2682369"/>
                <a:gd name="connsiteY20" fmla="*/ 2505580 h 3211456"/>
                <a:gd name="connsiteX21" fmla="*/ 2399692 w 2682369"/>
                <a:gd name="connsiteY21" fmla="*/ 2240109 h 3211456"/>
                <a:gd name="connsiteX22" fmla="*/ 2237459 w 2682369"/>
                <a:gd name="connsiteY22" fmla="*/ 2107374 h 3211456"/>
                <a:gd name="connsiteX23" fmla="*/ 2163718 w 2682369"/>
                <a:gd name="connsiteY23" fmla="*/ 2033632 h 3211456"/>
                <a:gd name="connsiteX24" fmla="*/ 1647524 w 2682369"/>
                <a:gd name="connsiteY24" fmla="*/ 1502690 h 3211456"/>
                <a:gd name="connsiteX25" fmla="*/ 1426298 w 2682369"/>
                <a:gd name="connsiteY25" fmla="*/ 1163477 h 3211456"/>
                <a:gd name="connsiteX26" fmla="*/ 1337808 w 2682369"/>
                <a:gd name="connsiteY26" fmla="*/ 1015993 h 3211456"/>
                <a:gd name="connsiteX27" fmla="*/ 1308311 w 2682369"/>
                <a:gd name="connsiteY27" fmla="*/ 898006 h 3211456"/>
                <a:gd name="connsiteX28" fmla="*/ 1264066 w 2682369"/>
                <a:gd name="connsiteY28" fmla="*/ 750522 h 3211456"/>
                <a:gd name="connsiteX29" fmla="*/ 1305852 w 2682369"/>
                <a:gd name="connsiteY29" fmla="*/ 482595 h 3211456"/>
                <a:gd name="connsiteX30" fmla="*/ 1305852 w 2682369"/>
                <a:gd name="connsiteY30" fmla="*/ 25395 h 3211456"/>
                <a:gd name="connsiteX31" fmla="*/ 1229652 w 2682369"/>
                <a:gd name="connsiteY31" fmla="*/ 25394 h 3211456"/>
                <a:gd name="connsiteX32" fmla="*/ 1077252 w 2682369"/>
                <a:gd name="connsiteY32" fmla="*/ 25395 h 3211456"/>
                <a:gd name="connsiteX33" fmla="*/ 772452 w 2682369"/>
                <a:gd name="connsiteY33" fmla="*/ 25394 h 3211456"/>
                <a:gd name="connsiteX34" fmla="*/ 467652 w 2682369"/>
                <a:gd name="connsiteY34" fmla="*/ 25394 h 3211456"/>
                <a:gd name="connsiteX35" fmla="*/ 143188 w 2682369"/>
                <a:gd name="connsiteY35" fmla="*/ 27851 h 3211456"/>
                <a:gd name="connsiteX36" fmla="*/ 10452 w 2682369"/>
                <a:gd name="connsiteY36" fmla="*/ 25394 h 3211456"/>
                <a:gd name="connsiteX37" fmla="*/ 10452 w 2682369"/>
                <a:gd name="connsiteY37" fmla="*/ 25394 h 3211456"/>
                <a:gd name="connsiteX0" fmla="*/ 10452 w 2682369"/>
                <a:gd name="connsiteY0" fmla="*/ 25394 h 3211455"/>
                <a:gd name="connsiteX1" fmla="*/ 10452 w 2682369"/>
                <a:gd name="connsiteY1" fmla="*/ 101594 h 3211455"/>
                <a:gd name="connsiteX2" fmla="*/ 10452 w 2682369"/>
                <a:gd name="connsiteY2" fmla="*/ 330194 h 3211455"/>
                <a:gd name="connsiteX3" fmla="*/ 10452 w 2682369"/>
                <a:gd name="connsiteY3" fmla="*/ 482594 h 3211455"/>
                <a:gd name="connsiteX4" fmla="*/ 25201 w 2682369"/>
                <a:gd name="connsiteY4" fmla="*/ 662032 h 3211455"/>
                <a:gd name="connsiteX5" fmla="*/ 39950 w 2682369"/>
                <a:gd name="connsiteY5" fmla="*/ 735774 h 3211455"/>
                <a:gd name="connsiteX6" fmla="*/ 202182 w 2682369"/>
                <a:gd name="connsiteY6" fmla="*/ 1104483 h 3211455"/>
                <a:gd name="connsiteX7" fmla="*/ 275924 w 2682369"/>
                <a:gd name="connsiteY7" fmla="*/ 1266716 h 3211455"/>
                <a:gd name="connsiteX8" fmla="*/ 467653 w 2682369"/>
                <a:gd name="connsiteY8" fmla="*/ 1620677 h 3211455"/>
                <a:gd name="connsiteX9" fmla="*/ 600388 w 2682369"/>
                <a:gd name="connsiteY9" fmla="*/ 1827154 h 3211455"/>
                <a:gd name="connsiteX10" fmla="*/ 747872 w 2682369"/>
                <a:gd name="connsiteY10" fmla="*/ 2077877 h 3211455"/>
                <a:gd name="connsiteX11" fmla="*/ 954350 w 2682369"/>
                <a:gd name="connsiteY11" fmla="*/ 2328599 h 3211455"/>
                <a:gd name="connsiteX12" fmla="*/ 1077251 w 2682369"/>
                <a:gd name="connsiteY12" fmla="*/ 2539995 h 3211455"/>
                <a:gd name="connsiteX13" fmla="*/ 1229651 w 2682369"/>
                <a:gd name="connsiteY13" fmla="*/ 2768595 h 3211455"/>
                <a:gd name="connsiteX14" fmla="*/ 1915452 w 2682369"/>
                <a:gd name="connsiteY14" fmla="*/ 3149594 h 3211455"/>
                <a:gd name="connsiteX15" fmla="*/ 2414440 w 2682369"/>
                <a:gd name="connsiteY15" fmla="*/ 3139761 h 3211455"/>
                <a:gd name="connsiteX16" fmla="*/ 2517679 w 2682369"/>
                <a:gd name="connsiteY16" fmla="*/ 3125012 h 3211455"/>
                <a:gd name="connsiteX17" fmla="*/ 2679911 w 2682369"/>
                <a:gd name="connsiteY17" fmla="*/ 3095516 h 3211455"/>
                <a:gd name="connsiteX18" fmla="*/ 2650414 w 2682369"/>
                <a:gd name="connsiteY18" fmla="*/ 2682561 h 3211455"/>
                <a:gd name="connsiteX19" fmla="*/ 2620918 w 2682369"/>
                <a:gd name="connsiteY19" fmla="*/ 2594070 h 3211455"/>
                <a:gd name="connsiteX20" fmla="*/ 2576672 w 2682369"/>
                <a:gd name="connsiteY20" fmla="*/ 2505580 h 3211455"/>
                <a:gd name="connsiteX21" fmla="*/ 2399692 w 2682369"/>
                <a:gd name="connsiteY21" fmla="*/ 2240109 h 3211455"/>
                <a:gd name="connsiteX22" fmla="*/ 2237459 w 2682369"/>
                <a:gd name="connsiteY22" fmla="*/ 2107374 h 3211455"/>
                <a:gd name="connsiteX23" fmla="*/ 2163718 w 2682369"/>
                <a:gd name="connsiteY23" fmla="*/ 2033632 h 3211455"/>
                <a:gd name="connsiteX24" fmla="*/ 1647524 w 2682369"/>
                <a:gd name="connsiteY24" fmla="*/ 1502690 h 3211455"/>
                <a:gd name="connsiteX25" fmla="*/ 1426298 w 2682369"/>
                <a:gd name="connsiteY25" fmla="*/ 1163477 h 3211455"/>
                <a:gd name="connsiteX26" fmla="*/ 1337808 w 2682369"/>
                <a:gd name="connsiteY26" fmla="*/ 1015993 h 3211455"/>
                <a:gd name="connsiteX27" fmla="*/ 1308311 w 2682369"/>
                <a:gd name="connsiteY27" fmla="*/ 898006 h 3211455"/>
                <a:gd name="connsiteX28" fmla="*/ 1264066 w 2682369"/>
                <a:gd name="connsiteY28" fmla="*/ 750522 h 3211455"/>
                <a:gd name="connsiteX29" fmla="*/ 1305852 w 2682369"/>
                <a:gd name="connsiteY29" fmla="*/ 482595 h 3211455"/>
                <a:gd name="connsiteX30" fmla="*/ 1305852 w 2682369"/>
                <a:gd name="connsiteY30" fmla="*/ 25395 h 3211455"/>
                <a:gd name="connsiteX31" fmla="*/ 1229652 w 2682369"/>
                <a:gd name="connsiteY31" fmla="*/ 25394 h 3211455"/>
                <a:gd name="connsiteX32" fmla="*/ 1077252 w 2682369"/>
                <a:gd name="connsiteY32" fmla="*/ 25395 h 3211455"/>
                <a:gd name="connsiteX33" fmla="*/ 772452 w 2682369"/>
                <a:gd name="connsiteY33" fmla="*/ 25394 h 3211455"/>
                <a:gd name="connsiteX34" fmla="*/ 467652 w 2682369"/>
                <a:gd name="connsiteY34" fmla="*/ 25394 h 3211455"/>
                <a:gd name="connsiteX35" fmla="*/ 143188 w 2682369"/>
                <a:gd name="connsiteY35" fmla="*/ 27851 h 3211455"/>
                <a:gd name="connsiteX36" fmla="*/ 10452 w 2682369"/>
                <a:gd name="connsiteY36" fmla="*/ 25394 h 3211455"/>
                <a:gd name="connsiteX37" fmla="*/ 10452 w 2682369"/>
                <a:gd name="connsiteY37" fmla="*/ 25394 h 3211455"/>
                <a:gd name="connsiteX0" fmla="*/ 10452 w 2682369"/>
                <a:gd name="connsiteY0" fmla="*/ 25394 h 3192405"/>
                <a:gd name="connsiteX1" fmla="*/ 10452 w 2682369"/>
                <a:gd name="connsiteY1" fmla="*/ 101594 h 3192405"/>
                <a:gd name="connsiteX2" fmla="*/ 10452 w 2682369"/>
                <a:gd name="connsiteY2" fmla="*/ 330194 h 3192405"/>
                <a:gd name="connsiteX3" fmla="*/ 10452 w 2682369"/>
                <a:gd name="connsiteY3" fmla="*/ 482594 h 3192405"/>
                <a:gd name="connsiteX4" fmla="*/ 25201 w 2682369"/>
                <a:gd name="connsiteY4" fmla="*/ 662032 h 3192405"/>
                <a:gd name="connsiteX5" fmla="*/ 39950 w 2682369"/>
                <a:gd name="connsiteY5" fmla="*/ 735774 h 3192405"/>
                <a:gd name="connsiteX6" fmla="*/ 202182 w 2682369"/>
                <a:gd name="connsiteY6" fmla="*/ 1104483 h 3192405"/>
                <a:gd name="connsiteX7" fmla="*/ 275924 w 2682369"/>
                <a:gd name="connsiteY7" fmla="*/ 1266716 h 3192405"/>
                <a:gd name="connsiteX8" fmla="*/ 467653 w 2682369"/>
                <a:gd name="connsiteY8" fmla="*/ 1620677 h 3192405"/>
                <a:gd name="connsiteX9" fmla="*/ 600388 w 2682369"/>
                <a:gd name="connsiteY9" fmla="*/ 1827154 h 3192405"/>
                <a:gd name="connsiteX10" fmla="*/ 747872 w 2682369"/>
                <a:gd name="connsiteY10" fmla="*/ 2077877 h 3192405"/>
                <a:gd name="connsiteX11" fmla="*/ 954350 w 2682369"/>
                <a:gd name="connsiteY11" fmla="*/ 2328599 h 3192405"/>
                <a:gd name="connsiteX12" fmla="*/ 1077251 w 2682369"/>
                <a:gd name="connsiteY12" fmla="*/ 2539995 h 3192405"/>
                <a:gd name="connsiteX13" fmla="*/ 1229651 w 2682369"/>
                <a:gd name="connsiteY13" fmla="*/ 2768595 h 3192405"/>
                <a:gd name="connsiteX14" fmla="*/ 1915452 w 2682369"/>
                <a:gd name="connsiteY14" fmla="*/ 3149594 h 3192405"/>
                <a:gd name="connsiteX15" fmla="*/ 2414440 w 2682369"/>
                <a:gd name="connsiteY15" fmla="*/ 3139761 h 3192405"/>
                <a:gd name="connsiteX16" fmla="*/ 2517679 w 2682369"/>
                <a:gd name="connsiteY16" fmla="*/ 3125012 h 3192405"/>
                <a:gd name="connsiteX17" fmla="*/ 2679911 w 2682369"/>
                <a:gd name="connsiteY17" fmla="*/ 3095516 h 3192405"/>
                <a:gd name="connsiteX18" fmla="*/ 2650414 w 2682369"/>
                <a:gd name="connsiteY18" fmla="*/ 2682561 h 3192405"/>
                <a:gd name="connsiteX19" fmla="*/ 2620918 w 2682369"/>
                <a:gd name="connsiteY19" fmla="*/ 2594070 h 3192405"/>
                <a:gd name="connsiteX20" fmla="*/ 2576672 w 2682369"/>
                <a:gd name="connsiteY20" fmla="*/ 2505580 h 3192405"/>
                <a:gd name="connsiteX21" fmla="*/ 2399692 w 2682369"/>
                <a:gd name="connsiteY21" fmla="*/ 2240109 h 3192405"/>
                <a:gd name="connsiteX22" fmla="*/ 2237459 w 2682369"/>
                <a:gd name="connsiteY22" fmla="*/ 2107374 h 3192405"/>
                <a:gd name="connsiteX23" fmla="*/ 2163718 w 2682369"/>
                <a:gd name="connsiteY23" fmla="*/ 2033632 h 3192405"/>
                <a:gd name="connsiteX24" fmla="*/ 1647524 w 2682369"/>
                <a:gd name="connsiteY24" fmla="*/ 1502690 h 3192405"/>
                <a:gd name="connsiteX25" fmla="*/ 1426298 w 2682369"/>
                <a:gd name="connsiteY25" fmla="*/ 1163477 h 3192405"/>
                <a:gd name="connsiteX26" fmla="*/ 1337808 w 2682369"/>
                <a:gd name="connsiteY26" fmla="*/ 1015993 h 3192405"/>
                <a:gd name="connsiteX27" fmla="*/ 1308311 w 2682369"/>
                <a:gd name="connsiteY27" fmla="*/ 898006 h 3192405"/>
                <a:gd name="connsiteX28" fmla="*/ 1264066 w 2682369"/>
                <a:gd name="connsiteY28" fmla="*/ 750522 h 3192405"/>
                <a:gd name="connsiteX29" fmla="*/ 1305852 w 2682369"/>
                <a:gd name="connsiteY29" fmla="*/ 482595 h 3192405"/>
                <a:gd name="connsiteX30" fmla="*/ 1305852 w 2682369"/>
                <a:gd name="connsiteY30" fmla="*/ 25395 h 3192405"/>
                <a:gd name="connsiteX31" fmla="*/ 1229652 w 2682369"/>
                <a:gd name="connsiteY31" fmla="*/ 25394 h 3192405"/>
                <a:gd name="connsiteX32" fmla="*/ 1077252 w 2682369"/>
                <a:gd name="connsiteY32" fmla="*/ 25395 h 3192405"/>
                <a:gd name="connsiteX33" fmla="*/ 772452 w 2682369"/>
                <a:gd name="connsiteY33" fmla="*/ 25394 h 3192405"/>
                <a:gd name="connsiteX34" fmla="*/ 467652 w 2682369"/>
                <a:gd name="connsiteY34" fmla="*/ 25394 h 3192405"/>
                <a:gd name="connsiteX35" fmla="*/ 143188 w 2682369"/>
                <a:gd name="connsiteY35" fmla="*/ 27851 h 3192405"/>
                <a:gd name="connsiteX36" fmla="*/ 10452 w 2682369"/>
                <a:gd name="connsiteY36" fmla="*/ 25394 h 3192405"/>
                <a:gd name="connsiteX37" fmla="*/ 10452 w 2682369"/>
                <a:gd name="connsiteY37" fmla="*/ 25394 h 3192405"/>
                <a:gd name="connsiteX0" fmla="*/ 10452 w 2682369"/>
                <a:gd name="connsiteY0" fmla="*/ 25394 h 3192405"/>
                <a:gd name="connsiteX1" fmla="*/ 10452 w 2682369"/>
                <a:gd name="connsiteY1" fmla="*/ 101594 h 3192405"/>
                <a:gd name="connsiteX2" fmla="*/ 10452 w 2682369"/>
                <a:gd name="connsiteY2" fmla="*/ 330194 h 3192405"/>
                <a:gd name="connsiteX3" fmla="*/ 10452 w 2682369"/>
                <a:gd name="connsiteY3" fmla="*/ 482594 h 3192405"/>
                <a:gd name="connsiteX4" fmla="*/ 25201 w 2682369"/>
                <a:gd name="connsiteY4" fmla="*/ 662032 h 3192405"/>
                <a:gd name="connsiteX5" fmla="*/ 39950 w 2682369"/>
                <a:gd name="connsiteY5" fmla="*/ 735774 h 3192405"/>
                <a:gd name="connsiteX6" fmla="*/ 202182 w 2682369"/>
                <a:gd name="connsiteY6" fmla="*/ 1104483 h 3192405"/>
                <a:gd name="connsiteX7" fmla="*/ 275924 w 2682369"/>
                <a:gd name="connsiteY7" fmla="*/ 1266716 h 3192405"/>
                <a:gd name="connsiteX8" fmla="*/ 467653 w 2682369"/>
                <a:gd name="connsiteY8" fmla="*/ 1620677 h 3192405"/>
                <a:gd name="connsiteX9" fmla="*/ 600388 w 2682369"/>
                <a:gd name="connsiteY9" fmla="*/ 1827154 h 3192405"/>
                <a:gd name="connsiteX10" fmla="*/ 747872 w 2682369"/>
                <a:gd name="connsiteY10" fmla="*/ 2077877 h 3192405"/>
                <a:gd name="connsiteX11" fmla="*/ 954350 w 2682369"/>
                <a:gd name="connsiteY11" fmla="*/ 2328599 h 3192405"/>
                <a:gd name="connsiteX12" fmla="*/ 1077251 w 2682369"/>
                <a:gd name="connsiteY12" fmla="*/ 2539995 h 3192405"/>
                <a:gd name="connsiteX13" fmla="*/ 1229651 w 2682369"/>
                <a:gd name="connsiteY13" fmla="*/ 2768595 h 3192405"/>
                <a:gd name="connsiteX14" fmla="*/ 1915452 w 2682369"/>
                <a:gd name="connsiteY14" fmla="*/ 3149594 h 3192405"/>
                <a:gd name="connsiteX15" fmla="*/ 2414440 w 2682369"/>
                <a:gd name="connsiteY15" fmla="*/ 3139761 h 3192405"/>
                <a:gd name="connsiteX16" fmla="*/ 2517679 w 2682369"/>
                <a:gd name="connsiteY16" fmla="*/ 3125012 h 3192405"/>
                <a:gd name="connsiteX17" fmla="*/ 2679911 w 2682369"/>
                <a:gd name="connsiteY17" fmla="*/ 3095516 h 3192405"/>
                <a:gd name="connsiteX18" fmla="*/ 2650414 w 2682369"/>
                <a:gd name="connsiteY18" fmla="*/ 2682561 h 3192405"/>
                <a:gd name="connsiteX19" fmla="*/ 2620918 w 2682369"/>
                <a:gd name="connsiteY19" fmla="*/ 2594070 h 3192405"/>
                <a:gd name="connsiteX20" fmla="*/ 2576672 w 2682369"/>
                <a:gd name="connsiteY20" fmla="*/ 2505580 h 3192405"/>
                <a:gd name="connsiteX21" fmla="*/ 2399692 w 2682369"/>
                <a:gd name="connsiteY21" fmla="*/ 2240109 h 3192405"/>
                <a:gd name="connsiteX22" fmla="*/ 2237459 w 2682369"/>
                <a:gd name="connsiteY22" fmla="*/ 2107374 h 3192405"/>
                <a:gd name="connsiteX23" fmla="*/ 2163718 w 2682369"/>
                <a:gd name="connsiteY23" fmla="*/ 2033632 h 3192405"/>
                <a:gd name="connsiteX24" fmla="*/ 1647524 w 2682369"/>
                <a:gd name="connsiteY24" fmla="*/ 1502690 h 3192405"/>
                <a:gd name="connsiteX25" fmla="*/ 1426298 w 2682369"/>
                <a:gd name="connsiteY25" fmla="*/ 1163477 h 3192405"/>
                <a:gd name="connsiteX26" fmla="*/ 1337808 w 2682369"/>
                <a:gd name="connsiteY26" fmla="*/ 1015993 h 3192405"/>
                <a:gd name="connsiteX27" fmla="*/ 1308311 w 2682369"/>
                <a:gd name="connsiteY27" fmla="*/ 898006 h 3192405"/>
                <a:gd name="connsiteX28" fmla="*/ 1264066 w 2682369"/>
                <a:gd name="connsiteY28" fmla="*/ 750522 h 3192405"/>
                <a:gd name="connsiteX29" fmla="*/ 1305852 w 2682369"/>
                <a:gd name="connsiteY29" fmla="*/ 482595 h 3192405"/>
                <a:gd name="connsiteX30" fmla="*/ 1305852 w 2682369"/>
                <a:gd name="connsiteY30" fmla="*/ 25395 h 3192405"/>
                <a:gd name="connsiteX31" fmla="*/ 1229652 w 2682369"/>
                <a:gd name="connsiteY31" fmla="*/ 25394 h 3192405"/>
                <a:gd name="connsiteX32" fmla="*/ 1077252 w 2682369"/>
                <a:gd name="connsiteY32" fmla="*/ 25395 h 3192405"/>
                <a:gd name="connsiteX33" fmla="*/ 772452 w 2682369"/>
                <a:gd name="connsiteY33" fmla="*/ 25394 h 3192405"/>
                <a:gd name="connsiteX34" fmla="*/ 467652 w 2682369"/>
                <a:gd name="connsiteY34" fmla="*/ 25394 h 3192405"/>
                <a:gd name="connsiteX35" fmla="*/ 143188 w 2682369"/>
                <a:gd name="connsiteY35" fmla="*/ 27851 h 3192405"/>
                <a:gd name="connsiteX36" fmla="*/ 10452 w 2682369"/>
                <a:gd name="connsiteY36" fmla="*/ 25394 h 3192405"/>
                <a:gd name="connsiteX37" fmla="*/ 10452 w 2682369"/>
                <a:gd name="connsiteY37" fmla="*/ 25394 h 3192405"/>
                <a:gd name="connsiteX0" fmla="*/ 10452 w 2682369"/>
                <a:gd name="connsiteY0" fmla="*/ 25394 h 3268606"/>
                <a:gd name="connsiteX1" fmla="*/ 10452 w 2682369"/>
                <a:gd name="connsiteY1" fmla="*/ 101594 h 3268606"/>
                <a:gd name="connsiteX2" fmla="*/ 10452 w 2682369"/>
                <a:gd name="connsiteY2" fmla="*/ 330194 h 3268606"/>
                <a:gd name="connsiteX3" fmla="*/ 10452 w 2682369"/>
                <a:gd name="connsiteY3" fmla="*/ 482594 h 3268606"/>
                <a:gd name="connsiteX4" fmla="*/ 25201 w 2682369"/>
                <a:gd name="connsiteY4" fmla="*/ 662032 h 3268606"/>
                <a:gd name="connsiteX5" fmla="*/ 39950 w 2682369"/>
                <a:gd name="connsiteY5" fmla="*/ 735774 h 3268606"/>
                <a:gd name="connsiteX6" fmla="*/ 202182 w 2682369"/>
                <a:gd name="connsiteY6" fmla="*/ 1104483 h 3268606"/>
                <a:gd name="connsiteX7" fmla="*/ 275924 w 2682369"/>
                <a:gd name="connsiteY7" fmla="*/ 1266716 h 3268606"/>
                <a:gd name="connsiteX8" fmla="*/ 467653 w 2682369"/>
                <a:gd name="connsiteY8" fmla="*/ 1620677 h 3268606"/>
                <a:gd name="connsiteX9" fmla="*/ 600388 w 2682369"/>
                <a:gd name="connsiteY9" fmla="*/ 1827154 h 3268606"/>
                <a:gd name="connsiteX10" fmla="*/ 747872 w 2682369"/>
                <a:gd name="connsiteY10" fmla="*/ 2077877 h 3268606"/>
                <a:gd name="connsiteX11" fmla="*/ 954350 w 2682369"/>
                <a:gd name="connsiteY11" fmla="*/ 2328599 h 3268606"/>
                <a:gd name="connsiteX12" fmla="*/ 1077251 w 2682369"/>
                <a:gd name="connsiteY12" fmla="*/ 2539995 h 3268606"/>
                <a:gd name="connsiteX13" fmla="*/ 1229651 w 2682369"/>
                <a:gd name="connsiteY13" fmla="*/ 2768595 h 3268606"/>
                <a:gd name="connsiteX14" fmla="*/ 1915452 w 2682369"/>
                <a:gd name="connsiteY14" fmla="*/ 3225795 h 3268606"/>
                <a:gd name="connsiteX15" fmla="*/ 2414440 w 2682369"/>
                <a:gd name="connsiteY15" fmla="*/ 3139761 h 3268606"/>
                <a:gd name="connsiteX16" fmla="*/ 2517679 w 2682369"/>
                <a:gd name="connsiteY16" fmla="*/ 3125012 h 3268606"/>
                <a:gd name="connsiteX17" fmla="*/ 2679911 w 2682369"/>
                <a:gd name="connsiteY17" fmla="*/ 3095516 h 3268606"/>
                <a:gd name="connsiteX18" fmla="*/ 2650414 w 2682369"/>
                <a:gd name="connsiteY18" fmla="*/ 2682561 h 3268606"/>
                <a:gd name="connsiteX19" fmla="*/ 2620918 w 2682369"/>
                <a:gd name="connsiteY19" fmla="*/ 2594070 h 3268606"/>
                <a:gd name="connsiteX20" fmla="*/ 2576672 w 2682369"/>
                <a:gd name="connsiteY20" fmla="*/ 2505580 h 3268606"/>
                <a:gd name="connsiteX21" fmla="*/ 2399692 w 2682369"/>
                <a:gd name="connsiteY21" fmla="*/ 2240109 h 3268606"/>
                <a:gd name="connsiteX22" fmla="*/ 2237459 w 2682369"/>
                <a:gd name="connsiteY22" fmla="*/ 2107374 h 3268606"/>
                <a:gd name="connsiteX23" fmla="*/ 2163718 w 2682369"/>
                <a:gd name="connsiteY23" fmla="*/ 2033632 h 3268606"/>
                <a:gd name="connsiteX24" fmla="*/ 1647524 w 2682369"/>
                <a:gd name="connsiteY24" fmla="*/ 1502690 h 3268606"/>
                <a:gd name="connsiteX25" fmla="*/ 1426298 w 2682369"/>
                <a:gd name="connsiteY25" fmla="*/ 1163477 h 3268606"/>
                <a:gd name="connsiteX26" fmla="*/ 1337808 w 2682369"/>
                <a:gd name="connsiteY26" fmla="*/ 1015993 h 3268606"/>
                <a:gd name="connsiteX27" fmla="*/ 1308311 w 2682369"/>
                <a:gd name="connsiteY27" fmla="*/ 898006 h 3268606"/>
                <a:gd name="connsiteX28" fmla="*/ 1264066 w 2682369"/>
                <a:gd name="connsiteY28" fmla="*/ 750522 h 3268606"/>
                <a:gd name="connsiteX29" fmla="*/ 1305852 w 2682369"/>
                <a:gd name="connsiteY29" fmla="*/ 482595 h 3268606"/>
                <a:gd name="connsiteX30" fmla="*/ 1305852 w 2682369"/>
                <a:gd name="connsiteY30" fmla="*/ 25395 h 3268606"/>
                <a:gd name="connsiteX31" fmla="*/ 1229652 w 2682369"/>
                <a:gd name="connsiteY31" fmla="*/ 25394 h 3268606"/>
                <a:gd name="connsiteX32" fmla="*/ 1077252 w 2682369"/>
                <a:gd name="connsiteY32" fmla="*/ 25395 h 3268606"/>
                <a:gd name="connsiteX33" fmla="*/ 772452 w 2682369"/>
                <a:gd name="connsiteY33" fmla="*/ 25394 h 3268606"/>
                <a:gd name="connsiteX34" fmla="*/ 467652 w 2682369"/>
                <a:gd name="connsiteY34" fmla="*/ 25394 h 3268606"/>
                <a:gd name="connsiteX35" fmla="*/ 143188 w 2682369"/>
                <a:gd name="connsiteY35" fmla="*/ 27851 h 3268606"/>
                <a:gd name="connsiteX36" fmla="*/ 10452 w 2682369"/>
                <a:gd name="connsiteY36" fmla="*/ 25394 h 3268606"/>
                <a:gd name="connsiteX37" fmla="*/ 10452 w 2682369"/>
                <a:gd name="connsiteY37" fmla="*/ 25394 h 3268606"/>
                <a:gd name="connsiteX0" fmla="*/ 10452 w 2682369"/>
                <a:gd name="connsiteY0" fmla="*/ 25394 h 3237650"/>
                <a:gd name="connsiteX1" fmla="*/ 10452 w 2682369"/>
                <a:gd name="connsiteY1" fmla="*/ 101594 h 3237650"/>
                <a:gd name="connsiteX2" fmla="*/ 10452 w 2682369"/>
                <a:gd name="connsiteY2" fmla="*/ 330194 h 3237650"/>
                <a:gd name="connsiteX3" fmla="*/ 10452 w 2682369"/>
                <a:gd name="connsiteY3" fmla="*/ 482594 h 3237650"/>
                <a:gd name="connsiteX4" fmla="*/ 25201 w 2682369"/>
                <a:gd name="connsiteY4" fmla="*/ 662032 h 3237650"/>
                <a:gd name="connsiteX5" fmla="*/ 39950 w 2682369"/>
                <a:gd name="connsiteY5" fmla="*/ 735774 h 3237650"/>
                <a:gd name="connsiteX6" fmla="*/ 202182 w 2682369"/>
                <a:gd name="connsiteY6" fmla="*/ 1104483 h 3237650"/>
                <a:gd name="connsiteX7" fmla="*/ 275924 w 2682369"/>
                <a:gd name="connsiteY7" fmla="*/ 1266716 h 3237650"/>
                <a:gd name="connsiteX8" fmla="*/ 467653 w 2682369"/>
                <a:gd name="connsiteY8" fmla="*/ 1620677 h 3237650"/>
                <a:gd name="connsiteX9" fmla="*/ 600388 w 2682369"/>
                <a:gd name="connsiteY9" fmla="*/ 1827154 h 3237650"/>
                <a:gd name="connsiteX10" fmla="*/ 747872 w 2682369"/>
                <a:gd name="connsiteY10" fmla="*/ 2077877 h 3237650"/>
                <a:gd name="connsiteX11" fmla="*/ 954350 w 2682369"/>
                <a:gd name="connsiteY11" fmla="*/ 2328599 h 3237650"/>
                <a:gd name="connsiteX12" fmla="*/ 1077251 w 2682369"/>
                <a:gd name="connsiteY12" fmla="*/ 2539995 h 3237650"/>
                <a:gd name="connsiteX13" fmla="*/ 1229651 w 2682369"/>
                <a:gd name="connsiteY13" fmla="*/ 2768595 h 3237650"/>
                <a:gd name="connsiteX14" fmla="*/ 1915452 w 2682369"/>
                <a:gd name="connsiteY14" fmla="*/ 3225795 h 3237650"/>
                <a:gd name="connsiteX15" fmla="*/ 2414440 w 2682369"/>
                <a:gd name="connsiteY15" fmla="*/ 3139761 h 3237650"/>
                <a:gd name="connsiteX16" fmla="*/ 2517679 w 2682369"/>
                <a:gd name="connsiteY16" fmla="*/ 3125012 h 3237650"/>
                <a:gd name="connsiteX17" fmla="*/ 2679911 w 2682369"/>
                <a:gd name="connsiteY17" fmla="*/ 3095516 h 3237650"/>
                <a:gd name="connsiteX18" fmla="*/ 2650414 w 2682369"/>
                <a:gd name="connsiteY18" fmla="*/ 2682561 h 3237650"/>
                <a:gd name="connsiteX19" fmla="*/ 2620918 w 2682369"/>
                <a:gd name="connsiteY19" fmla="*/ 2594070 h 3237650"/>
                <a:gd name="connsiteX20" fmla="*/ 2576672 w 2682369"/>
                <a:gd name="connsiteY20" fmla="*/ 2505580 h 3237650"/>
                <a:gd name="connsiteX21" fmla="*/ 2399692 w 2682369"/>
                <a:gd name="connsiteY21" fmla="*/ 2240109 h 3237650"/>
                <a:gd name="connsiteX22" fmla="*/ 2237459 w 2682369"/>
                <a:gd name="connsiteY22" fmla="*/ 2107374 h 3237650"/>
                <a:gd name="connsiteX23" fmla="*/ 2163718 w 2682369"/>
                <a:gd name="connsiteY23" fmla="*/ 2033632 h 3237650"/>
                <a:gd name="connsiteX24" fmla="*/ 1647524 w 2682369"/>
                <a:gd name="connsiteY24" fmla="*/ 1502690 h 3237650"/>
                <a:gd name="connsiteX25" fmla="*/ 1426298 w 2682369"/>
                <a:gd name="connsiteY25" fmla="*/ 1163477 h 3237650"/>
                <a:gd name="connsiteX26" fmla="*/ 1337808 w 2682369"/>
                <a:gd name="connsiteY26" fmla="*/ 1015993 h 3237650"/>
                <a:gd name="connsiteX27" fmla="*/ 1308311 w 2682369"/>
                <a:gd name="connsiteY27" fmla="*/ 898006 h 3237650"/>
                <a:gd name="connsiteX28" fmla="*/ 1264066 w 2682369"/>
                <a:gd name="connsiteY28" fmla="*/ 750522 h 3237650"/>
                <a:gd name="connsiteX29" fmla="*/ 1305852 w 2682369"/>
                <a:gd name="connsiteY29" fmla="*/ 482595 h 3237650"/>
                <a:gd name="connsiteX30" fmla="*/ 1305852 w 2682369"/>
                <a:gd name="connsiteY30" fmla="*/ 25395 h 3237650"/>
                <a:gd name="connsiteX31" fmla="*/ 1229652 w 2682369"/>
                <a:gd name="connsiteY31" fmla="*/ 25394 h 3237650"/>
                <a:gd name="connsiteX32" fmla="*/ 1077252 w 2682369"/>
                <a:gd name="connsiteY32" fmla="*/ 25395 h 3237650"/>
                <a:gd name="connsiteX33" fmla="*/ 772452 w 2682369"/>
                <a:gd name="connsiteY33" fmla="*/ 25394 h 3237650"/>
                <a:gd name="connsiteX34" fmla="*/ 467652 w 2682369"/>
                <a:gd name="connsiteY34" fmla="*/ 25394 h 3237650"/>
                <a:gd name="connsiteX35" fmla="*/ 143188 w 2682369"/>
                <a:gd name="connsiteY35" fmla="*/ 27851 h 3237650"/>
                <a:gd name="connsiteX36" fmla="*/ 10452 w 2682369"/>
                <a:gd name="connsiteY36" fmla="*/ 25394 h 3237650"/>
                <a:gd name="connsiteX37" fmla="*/ 10452 w 2682369"/>
                <a:gd name="connsiteY37" fmla="*/ 25394 h 3237650"/>
                <a:gd name="connsiteX0" fmla="*/ 10452 w 2682369"/>
                <a:gd name="connsiteY0" fmla="*/ 25394 h 3161449"/>
                <a:gd name="connsiteX1" fmla="*/ 10452 w 2682369"/>
                <a:gd name="connsiteY1" fmla="*/ 101594 h 3161449"/>
                <a:gd name="connsiteX2" fmla="*/ 10452 w 2682369"/>
                <a:gd name="connsiteY2" fmla="*/ 330194 h 3161449"/>
                <a:gd name="connsiteX3" fmla="*/ 10452 w 2682369"/>
                <a:gd name="connsiteY3" fmla="*/ 482594 h 3161449"/>
                <a:gd name="connsiteX4" fmla="*/ 25201 w 2682369"/>
                <a:gd name="connsiteY4" fmla="*/ 662032 h 3161449"/>
                <a:gd name="connsiteX5" fmla="*/ 39950 w 2682369"/>
                <a:gd name="connsiteY5" fmla="*/ 735774 h 3161449"/>
                <a:gd name="connsiteX6" fmla="*/ 202182 w 2682369"/>
                <a:gd name="connsiteY6" fmla="*/ 1104483 h 3161449"/>
                <a:gd name="connsiteX7" fmla="*/ 275924 w 2682369"/>
                <a:gd name="connsiteY7" fmla="*/ 1266716 h 3161449"/>
                <a:gd name="connsiteX8" fmla="*/ 467653 w 2682369"/>
                <a:gd name="connsiteY8" fmla="*/ 1620677 h 3161449"/>
                <a:gd name="connsiteX9" fmla="*/ 600388 w 2682369"/>
                <a:gd name="connsiteY9" fmla="*/ 1827154 h 3161449"/>
                <a:gd name="connsiteX10" fmla="*/ 747872 w 2682369"/>
                <a:gd name="connsiteY10" fmla="*/ 2077877 h 3161449"/>
                <a:gd name="connsiteX11" fmla="*/ 954350 w 2682369"/>
                <a:gd name="connsiteY11" fmla="*/ 2328599 h 3161449"/>
                <a:gd name="connsiteX12" fmla="*/ 1077251 w 2682369"/>
                <a:gd name="connsiteY12" fmla="*/ 2539995 h 3161449"/>
                <a:gd name="connsiteX13" fmla="*/ 1229651 w 2682369"/>
                <a:gd name="connsiteY13" fmla="*/ 2768595 h 3161449"/>
                <a:gd name="connsiteX14" fmla="*/ 1915452 w 2682369"/>
                <a:gd name="connsiteY14" fmla="*/ 3149594 h 3161449"/>
                <a:gd name="connsiteX15" fmla="*/ 2414440 w 2682369"/>
                <a:gd name="connsiteY15" fmla="*/ 3139761 h 3161449"/>
                <a:gd name="connsiteX16" fmla="*/ 2517679 w 2682369"/>
                <a:gd name="connsiteY16" fmla="*/ 3125012 h 3161449"/>
                <a:gd name="connsiteX17" fmla="*/ 2679911 w 2682369"/>
                <a:gd name="connsiteY17" fmla="*/ 3095516 h 3161449"/>
                <a:gd name="connsiteX18" fmla="*/ 2650414 w 2682369"/>
                <a:gd name="connsiteY18" fmla="*/ 2682561 h 3161449"/>
                <a:gd name="connsiteX19" fmla="*/ 2620918 w 2682369"/>
                <a:gd name="connsiteY19" fmla="*/ 2594070 h 3161449"/>
                <a:gd name="connsiteX20" fmla="*/ 2576672 w 2682369"/>
                <a:gd name="connsiteY20" fmla="*/ 2505580 h 3161449"/>
                <a:gd name="connsiteX21" fmla="*/ 2399692 w 2682369"/>
                <a:gd name="connsiteY21" fmla="*/ 2240109 h 3161449"/>
                <a:gd name="connsiteX22" fmla="*/ 2237459 w 2682369"/>
                <a:gd name="connsiteY22" fmla="*/ 2107374 h 3161449"/>
                <a:gd name="connsiteX23" fmla="*/ 2163718 w 2682369"/>
                <a:gd name="connsiteY23" fmla="*/ 2033632 h 3161449"/>
                <a:gd name="connsiteX24" fmla="*/ 1647524 w 2682369"/>
                <a:gd name="connsiteY24" fmla="*/ 1502690 h 3161449"/>
                <a:gd name="connsiteX25" fmla="*/ 1426298 w 2682369"/>
                <a:gd name="connsiteY25" fmla="*/ 1163477 h 3161449"/>
                <a:gd name="connsiteX26" fmla="*/ 1337808 w 2682369"/>
                <a:gd name="connsiteY26" fmla="*/ 1015993 h 3161449"/>
                <a:gd name="connsiteX27" fmla="*/ 1308311 w 2682369"/>
                <a:gd name="connsiteY27" fmla="*/ 898006 h 3161449"/>
                <a:gd name="connsiteX28" fmla="*/ 1264066 w 2682369"/>
                <a:gd name="connsiteY28" fmla="*/ 750522 h 3161449"/>
                <a:gd name="connsiteX29" fmla="*/ 1305852 w 2682369"/>
                <a:gd name="connsiteY29" fmla="*/ 482595 h 3161449"/>
                <a:gd name="connsiteX30" fmla="*/ 1305852 w 2682369"/>
                <a:gd name="connsiteY30" fmla="*/ 25395 h 3161449"/>
                <a:gd name="connsiteX31" fmla="*/ 1229652 w 2682369"/>
                <a:gd name="connsiteY31" fmla="*/ 25394 h 3161449"/>
                <a:gd name="connsiteX32" fmla="*/ 1077252 w 2682369"/>
                <a:gd name="connsiteY32" fmla="*/ 25395 h 3161449"/>
                <a:gd name="connsiteX33" fmla="*/ 772452 w 2682369"/>
                <a:gd name="connsiteY33" fmla="*/ 25394 h 3161449"/>
                <a:gd name="connsiteX34" fmla="*/ 467652 w 2682369"/>
                <a:gd name="connsiteY34" fmla="*/ 25394 h 3161449"/>
                <a:gd name="connsiteX35" fmla="*/ 143188 w 2682369"/>
                <a:gd name="connsiteY35" fmla="*/ 27851 h 3161449"/>
                <a:gd name="connsiteX36" fmla="*/ 10452 w 2682369"/>
                <a:gd name="connsiteY36" fmla="*/ 25394 h 3161449"/>
                <a:gd name="connsiteX37" fmla="*/ 10452 w 2682369"/>
                <a:gd name="connsiteY37" fmla="*/ 25394 h 3161449"/>
                <a:gd name="connsiteX0" fmla="*/ 10452 w 2682369"/>
                <a:gd name="connsiteY0" fmla="*/ 25394 h 3208997"/>
                <a:gd name="connsiteX1" fmla="*/ 10452 w 2682369"/>
                <a:gd name="connsiteY1" fmla="*/ 101594 h 3208997"/>
                <a:gd name="connsiteX2" fmla="*/ 10452 w 2682369"/>
                <a:gd name="connsiteY2" fmla="*/ 330194 h 3208997"/>
                <a:gd name="connsiteX3" fmla="*/ 10452 w 2682369"/>
                <a:gd name="connsiteY3" fmla="*/ 482594 h 3208997"/>
                <a:gd name="connsiteX4" fmla="*/ 25201 w 2682369"/>
                <a:gd name="connsiteY4" fmla="*/ 662032 h 3208997"/>
                <a:gd name="connsiteX5" fmla="*/ 39950 w 2682369"/>
                <a:gd name="connsiteY5" fmla="*/ 735774 h 3208997"/>
                <a:gd name="connsiteX6" fmla="*/ 202182 w 2682369"/>
                <a:gd name="connsiteY6" fmla="*/ 1104483 h 3208997"/>
                <a:gd name="connsiteX7" fmla="*/ 275924 w 2682369"/>
                <a:gd name="connsiteY7" fmla="*/ 1266716 h 3208997"/>
                <a:gd name="connsiteX8" fmla="*/ 467653 w 2682369"/>
                <a:gd name="connsiteY8" fmla="*/ 1620677 h 3208997"/>
                <a:gd name="connsiteX9" fmla="*/ 600388 w 2682369"/>
                <a:gd name="connsiteY9" fmla="*/ 1827154 h 3208997"/>
                <a:gd name="connsiteX10" fmla="*/ 747872 w 2682369"/>
                <a:gd name="connsiteY10" fmla="*/ 2077877 h 3208997"/>
                <a:gd name="connsiteX11" fmla="*/ 954350 w 2682369"/>
                <a:gd name="connsiteY11" fmla="*/ 2328599 h 3208997"/>
                <a:gd name="connsiteX12" fmla="*/ 1077251 w 2682369"/>
                <a:gd name="connsiteY12" fmla="*/ 2539995 h 3208997"/>
                <a:gd name="connsiteX13" fmla="*/ 1229651 w 2682369"/>
                <a:gd name="connsiteY13" fmla="*/ 2768595 h 3208997"/>
                <a:gd name="connsiteX14" fmla="*/ 1915452 w 2682369"/>
                <a:gd name="connsiteY14" fmla="*/ 3149594 h 3208997"/>
                <a:gd name="connsiteX15" fmla="*/ 2517679 w 2682369"/>
                <a:gd name="connsiteY15" fmla="*/ 3125012 h 3208997"/>
                <a:gd name="connsiteX16" fmla="*/ 2679911 w 2682369"/>
                <a:gd name="connsiteY16" fmla="*/ 3095516 h 3208997"/>
                <a:gd name="connsiteX17" fmla="*/ 2650414 w 2682369"/>
                <a:gd name="connsiteY17" fmla="*/ 2682561 h 3208997"/>
                <a:gd name="connsiteX18" fmla="*/ 2620918 w 2682369"/>
                <a:gd name="connsiteY18" fmla="*/ 2594070 h 3208997"/>
                <a:gd name="connsiteX19" fmla="*/ 2576672 w 2682369"/>
                <a:gd name="connsiteY19" fmla="*/ 2505580 h 3208997"/>
                <a:gd name="connsiteX20" fmla="*/ 2399692 w 2682369"/>
                <a:gd name="connsiteY20" fmla="*/ 2240109 h 3208997"/>
                <a:gd name="connsiteX21" fmla="*/ 2237459 w 2682369"/>
                <a:gd name="connsiteY21" fmla="*/ 2107374 h 3208997"/>
                <a:gd name="connsiteX22" fmla="*/ 2163718 w 2682369"/>
                <a:gd name="connsiteY22" fmla="*/ 2033632 h 3208997"/>
                <a:gd name="connsiteX23" fmla="*/ 1647524 w 2682369"/>
                <a:gd name="connsiteY23" fmla="*/ 1502690 h 3208997"/>
                <a:gd name="connsiteX24" fmla="*/ 1426298 w 2682369"/>
                <a:gd name="connsiteY24" fmla="*/ 1163477 h 3208997"/>
                <a:gd name="connsiteX25" fmla="*/ 1337808 w 2682369"/>
                <a:gd name="connsiteY25" fmla="*/ 1015993 h 3208997"/>
                <a:gd name="connsiteX26" fmla="*/ 1308311 w 2682369"/>
                <a:gd name="connsiteY26" fmla="*/ 898006 h 3208997"/>
                <a:gd name="connsiteX27" fmla="*/ 1264066 w 2682369"/>
                <a:gd name="connsiteY27" fmla="*/ 750522 h 3208997"/>
                <a:gd name="connsiteX28" fmla="*/ 1305852 w 2682369"/>
                <a:gd name="connsiteY28" fmla="*/ 482595 h 3208997"/>
                <a:gd name="connsiteX29" fmla="*/ 1305852 w 2682369"/>
                <a:gd name="connsiteY29" fmla="*/ 25395 h 3208997"/>
                <a:gd name="connsiteX30" fmla="*/ 1229652 w 2682369"/>
                <a:gd name="connsiteY30" fmla="*/ 25394 h 3208997"/>
                <a:gd name="connsiteX31" fmla="*/ 1077252 w 2682369"/>
                <a:gd name="connsiteY31" fmla="*/ 25395 h 3208997"/>
                <a:gd name="connsiteX32" fmla="*/ 772452 w 2682369"/>
                <a:gd name="connsiteY32" fmla="*/ 25394 h 3208997"/>
                <a:gd name="connsiteX33" fmla="*/ 467652 w 2682369"/>
                <a:gd name="connsiteY33" fmla="*/ 25394 h 3208997"/>
                <a:gd name="connsiteX34" fmla="*/ 143188 w 2682369"/>
                <a:gd name="connsiteY34" fmla="*/ 27851 h 3208997"/>
                <a:gd name="connsiteX35" fmla="*/ 10452 w 2682369"/>
                <a:gd name="connsiteY35" fmla="*/ 25394 h 3208997"/>
                <a:gd name="connsiteX36" fmla="*/ 10452 w 2682369"/>
                <a:gd name="connsiteY36" fmla="*/ 25394 h 3208997"/>
                <a:gd name="connsiteX0" fmla="*/ 10452 w 2682369"/>
                <a:gd name="connsiteY0" fmla="*/ 25394 h 3208997"/>
                <a:gd name="connsiteX1" fmla="*/ 10452 w 2682369"/>
                <a:gd name="connsiteY1" fmla="*/ 101594 h 3208997"/>
                <a:gd name="connsiteX2" fmla="*/ 10452 w 2682369"/>
                <a:gd name="connsiteY2" fmla="*/ 330194 h 3208997"/>
                <a:gd name="connsiteX3" fmla="*/ 10452 w 2682369"/>
                <a:gd name="connsiteY3" fmla="*/ 482594 h 3208997"/>
                <a:gd name="connsiteX4" fmla="*/ 25201 w 2682369"/>
                <a:gd name="connsiteY4" fmla="*/ 662032 h 3208997"/>
                <a:gd name="connsiteX5" fmla="*/ 39950 w 2682369"/>
                <a:gd name="connsiteY5" fmla="*/ 735774 h 3208997"/>
                <a:gd name="connsiteX6" fmla="*/ 202182 w 2682369"/>
                <a:gd name="connsiteY6" fmla="*/ 1104483 h 3208997"/>
                <a:gd name="connsiteX7" fmla="*/ 275924 w 2682369"/>
                <a:gd name="connsiteY7" fmla="*/ 1266716 h 3208997"/>
                <a:gd name="connsiteX8" fmla="*/ 467653 w 2682369"/>
                <a:gd name="connsiteY8" fmla="*/ 1620677 h 3208997"/>
                <a:gd name="connsiteX9" fmla="*/ 600388 w 2682369"/>
                <a:gd name="connsiteY9" fmla="*/ 1827154 h 3208997"/>
                <a:gd name="connsiteX10" fmla="*/ 747872 w 2682369"/>
                <a:gd name="connsiteY10" fmla="*/ 2077877 h 3208997"/>
                <a:gd name="connsiteX11" fmla="*/ 954350 w 2682369"/>
                <a:gd name="connsiteY11" fmla="*/ 2328599 h 3208997"/>
                <a:gd name="connsiteX12" fmla="*/ 1077251 w 2682369"/>
                <a:gd name="connsiteY12" fmla="*/ 2539995 h 3208997"/>
                <a:gd name="connsiteX13" fmla="*/ 1229651 w 2682369"/>
                <a:gd name="connsiteY13" fmla="*/ 2768595 h 3208997"/>
                <a:gd name="connsiteX14" fmla="*/ 1915452 w 2682369"/>
                <a:gd name="connsiteY14" fmla="*/ 3149594 h 3208997"/>
                <a:gd name="connsiteX15" fmla="*/ 2517679 w 2682369"/>
                <a:gd name="connsiteY15" fmla="*/ 3125012 h 3208997"/>
                <a:gd name="connsiteX16" fmla="*/ 2679911 w 2682369"/>
                <a:gd name="connsiteY16" fmla="*/ 3095516 h 3208997"/>
                <a:gd name="connsiteX17" fmla="*/ 2650414 w 2682369"/>
                <a:gd name="connsiteY17" fmla="*/ 2682561 h 3208997"/>
                <a:gd name="connsiteX18" fmla="*/ 2620918 w 2682369"/>
                <a:gd name="connsiteY18" fmla="*/ 2594070 h 3208997"/>
                <a:gd name="connsiteX19" fmla="*/ 2576672 w 2682369"/>
                <a:gd name="connsiteY19" fmla="*/ 2505580 h 3208997"/>
                <a:gd name="connsiteX20" fmla="*/ 2399692 w 2682369"/>
                <a:gd name="connsiteY20" fmla="*/ 2240109 h 3208997"/>
                <a:gd name="connsiteX21" fmla="*/ 2237459 w 2682369"/>
                <a:gd name="connsiteY21" fmla="*/ 2107374 h 3208997"/>
                <a:gd name="connsiteX22" fmla="*/ 2163718 w 2682369"/>
                <a:gd name="connsiteY22" fmla="*/ 2033632 h 3208997"/>
                <a:gd name="connsiteX23" fmla="*/ 1647524 w 2682369"/>
                <a:gd name="connsiteY23" fmla="*/ 1502690 h 3208997"/>
                <a:gd name="connsiteX24" fmla="*/ 1426298 w 2682369"/>
                <a:gd name="connsiteY24" fmla="*/ 1163477 h 3208997"/>
                <a:gd name="connsiteX25" fmla="*/ 1337808 w 2682369"/>
                <a:gd name="connsiteY25" fmla="*/ 1015993 h 3208997"/>
                <a:gd name="connsiteX26" fmla="*/ 1308311 w 2682369"/>
                <a:gd name="connsiteY26" fmla="*/ 898006 h 3208997"/>
                <a:gd name="connsiteX27" fmla="*/ 1264066 w 2682369"/>
                <a:gd name="connsiteY27" fmla="*/ 750522 h 3208997"/>
                <a:gd name="connsiteX28" fmla="*/ 1305852 w 2682369"/>
                <a:gd name="connsiteY28" fmla="*/ 482595 h 3208997"/>
                <a:gd name="connsiteX29" fmla="*/ 1305852 w 2682369"/>
                <a:gd name="connsiteY29" fmla="*/ 25395 h 3208997"/>
                <a:gd name="connsiteX30" fmla="*/ 1229652 w 2682369"/>
                <a:gd name="connsiteY30" fmla="*/ 25394 h 3208997"/>
                <a:gd name="connsiteX31" fmla="*/ 1077252 w 2682369"/>
                <a:gd name="connsiteY31" fmla="*/ 25395 h 3208997"/>
                <a:gd name="connsiteX32" fmla="*/ 772452 w 2682369"/>
                <a:gd name="connsiteY32" fmla="*/ 25394 h 3208997"/>
                <a:gd name="connsiteX33" fmla="*/ 467652 w 2682369"/>
                <a:gd name="connsiteY33" fmla="*/ 25394 h 3208997"/>
                <a:gd name="connsiteX34" fmla="*/ 143188 w 2682369"/>
                <a:gd name="connsiteY34" fmla="*/ 27851 h 3208997"/>
                <a:gd name="connsiteX35" fmla="*/ 10452 w 2682369"/>
                <a:gd name="connsiteY35" fmla="*/ 25394 h 3208997"/>
                <a:gd name="connsiteX36" fmla="*/ 10452 w 2682369"/>
                <a:gd name="connsiteY36" fmla="*/ 25394 h 3208997"/>
                <a:gd name="connsiteX0" fmla="*/ 10452 w 2682369"/>
                <a:gd name="connsiteY0" fmla="*/ 25394 h 3158991"/>
                <a:gd name="connsiteX1" fmla="*/ 10452 w 2682369"/>
                <a:gd name="connsiteY1" fmla="*/ 101594 h 3158991"/>
                <a:gd name="connsiteX2" fmla="*/ 10452 w 2682369"/>
                <a:gd name="connsiteY2" fmla="*/ 330194 h 3158991"/>
                <a:gd name="connsiteX3" fmla="*/ 10452 w 2682369"/>
                <a:gd name="connsiteY3" fmla="*/ 482594 h 3158991"/>
                <a:gd name="connsiteX4" fmla="*/ 25201 w 2682369"/>
                <a:gd name="connsiteY4" fmla="*/ 662032 h 3158991"/>
                <a:gd name="connsiteX5" fmla="*/ 39950 w 2682369"/>
                <a:gd name="connsiteY5" fmla="*/ 735774 h 3158991"/>
                <a:gd name="connsiteX6" fmla="*/ 202182 w 2682369"/>
                <a:gd name="connsiteY6" fmla="*/ 1104483 h 3158991"/>
                <a:gd name="connsiteX7" fmla="*/ 275924 w 2682369"/>
                <a:gd name="connsiteY7" fmla="*/ 1266716 h 3158991"/>
                <a:gd name="connsiteX8" fmla="*/ 467653 w 2682369"/>
                <a:gd name="connsiteY8" fmla="*/ 1620677 h 3158991"/>
                <a:gd name="connsiteX9" fmla="*/ 600388 w 2682369"/>
                <a:gd name="connsiteY9" fmla="*/ 1827154 h 3158991"/>
                <a:gd name="connsiteX10" fmla="*/ 747872 w 2682369"/>
                <a:gd name="connsiteY10" fmla="*/ 2077877 h 3158991"/>
                <a:gd name="connsiteX11" fmla="*/ 954350 w 2682369"/>
                <a:gd name="connsiteY11" fmla="*/ 2328599 h 3158991"/>
                <a:gd name="connsiteX12" fmla="*/ 1077251 w 2682369"/>
                <a:gd name="connsiteY12" fmla="*/ 2539995 h 3158991"/>
                <a:gd name="connsiteX13" fmla="*/ 1229651 w 2682369"/>
                <a:gd name="connsiteY13" fmla="*/ 2768595 h 3158991"/>
                <a:gd name="connsiteX14" fmla="*/ 1915452 w 2682369"/>
                <a:gd name="connsiteY14" fmla="*/ 3149594 h 3158991"/>
                <a:gd name="connsiteX15" fmla="*/ 2517679 w 2682369"/>
                <a:gd name="connsiteY15" fmla="*/ 3125012 h 3158991"/>
                <a:gd name="connsiteX16" fmla="*/ 2679911 w 2682369"/>
                <a:gd name="connsiteY16" fmla="*/ 3095516 h 3158991"/>
                <a:gd name="connsiteX17" fmla="*/ 2650414 w 2682369"/>
                <a:gd name="connsiteY17" fmla="*/ 2682561 h 3158991"/>
                <a:gd name="connsiteX18" fmla="*/ 2620918 w 2682369"/>
                <a:gd name="connsiteY18" fmla="*/ 2594070 h 3158991"/>
                <a:gd name="connsiteX19" fmla="*/ 2576672 w 2682369"/>
                <a:gd name="connsiteY19" fmla="*/ 2505580 h 3158991"/>
                <a:gd name="connsiteX20" fmla="*/ 2399692 w 2682369"/>
                <a:gd name="connsiteY20" fmla="*/ 2240109 h 3158991"/>
                <a:gd name="connsiteX21" fmla="*/ 2237459 w 2682369"/>
                <a:gd name="connsiteY21" fmla="*/ 2107374 h 3158991"/>
                <a:gd name="connsiteX22" fmla="*/ 2163718 w 2682369"/>
                <a:gd name="connsiteY22" fmla="*/ 2033632 h 3158991"/>
                <a:gd name="connsiteX23" fmla="*/ 1647524 w 2682369"/>
                <a:gd name="connsiteY23" fmla="*/ 1502690 h 3158991"/>
                <a:gd name="connsiteX24" fmla="*/ 1426298 w 2682369"/>
                <a:gd name="connsiteY24" fmla="*/ 1163477 h 3158991"/>
                <a:gd name="connsiteX25" fmla="*/ 1337808 w 2682369"/>
                <a:gd name="connsiteY25" fmla="*/ 1015993 h 3158991"/>
                <a:gd name="connsiteX26" fmla="*/ 1308311 w 2682369"/>
                <a:gd name="connsiteY26" fmla="*/ 898006 h 3158991"/>
                <a:gd name="connsiteX27" fmla="*/ 1264066 w 2682369"/>
                <a:gd name="connsiteY27" fmla="*/ 750522 h 3158991"/>
                <a:gd name="connsiteX28" fmla="*/ 1305852 w 2682369"/>
                <a:gd name="connsiteY28" fmla="*/ 482595 h 3158991"/>
                <a:gd name="connsiteX29" fmla="*/ 1305852 w 2682369"/>
                <a:gd name="connsiteY29" fmla="*/ 25395 h 3158991"/>
                <a:gd name="connsiteX30" fmla="*/ 1229652 w 2682369"/>
                <a:gd name="connsiteY30" fmla="*/ 25394 h 3158991"/>
                <a:gd name="connsiteX31" fmla="*/ 1077252 w 2682369"/>
                <a:gd name="connsiteY31" fmla="*/ 25395 h 3158991"/>
                <a:gd name="connsiteX32" fmla="*/ 772452 w 2682369"/>
                <a:gd name="connsiteY32" fmla="*/ 25394 h 3158991"/>
                <a:gd name="connsiteX33" fmla="*/ 467652 w 2682369"/>
                <a:gd name="connsiteY33" fmla="*/ 25394 h 3158991"/>
                <a:gd name="connsiteX34" fmla="*/ 143188 w 2682369"/>
                <a:gd name="connsiteY34" fmla="*/ 27851 h 3158991"/>
                <a:gd name="connsiteX35" fmla="*/ 10452 w 2682369"/>
                <a:gd name="connsiteY35" fmla="*/ 25394 h 3158991"/>
                <a:gd name="connsiteX36" fmla="*/ 10452 w 2682369"/>
                <a:gd name="connsiteY36" fmla="*/ 25394 h 3158991"/>
                <a:gd name="connsiteX0" fmla="*/ 10452 w 2682369"/>
                <a:gd name="connsiteY0" fmla="*/ 25394 h 3211379"/>
                <a:gd name="connsiteX1" fmla="*/ 10452 w 2682369"/>
                <a:gd name="connsiteY1" fmla="*/ 101594 h 3211379"/>
                <a:gd name="connsiteX2" fmla="*/ 10452 w 2682369"/>
                <a:gd name="connsiteY2" fmla="*/ 330194 h 3211379"/>
                <a:gd name="connsiteX3" fmla="*/ 10452 w 2682369"/>
                <a:gd name="connsiteY3" fmla="*/ 482594 h 3211379"/>
                <a:gd name="connsiteX4" fmla="*/ 25201 w 2682369"/>
                <a:gd name="connsiteY4" fmla="*/ 662032 h 3211379"/>
                <a:gd name="connsiteX5" fmla="*/ 39950 w 2682369"/>
                <a:gd name="connsiteY5" fmla="*/ 735774 h 3211379"/>
                <a:gd name="connsiteX6" fmla="*/ 202182 w 2682369"/>
                <a:gd name="connsiteY6" fmla="*/ 1104483 h 3211379"/>
                <a:gd name="connsiteX7" fmla="*/ 275924 w 2682369"/>
                <a:gd name="connsiteY7" fmla="*/ 1266716 h 3211379"/>
                <a:gd name="connsiteX8" fmla="*/ 467653 w 2682369"/>
                <a:gd name="connsiteY8" fmla="*/ 1620677 h 3211379"/>
                <a:gd name="connsiteX9" fmla="*/ 600388 w 2682369"/>
                <a:gd name="connsiteY9" fmla="*/ 1827154 h 3211379"/>
                <a:gd name="connsiteX10" fmla="*/ 747872 w 2682369"/>
                <a:gd name="connsiteY10" fmla="*/ 2077877 h 3211379"/>
                <a:gd name="connsiteX11" fmla="*/ 954350 w 2682369"/>
                <a:gd name="connsiteY11" fmla="*/ 2328599 h 3211379"/>
                <a:gd name="connsiteX12" fmla="*/ 1077251 w 2682369"/>
                <a:gd name="connsiteY12" fmla="*/ 2539995 h 3211379"/>
                <a:gd name="connsiteX13" fmla="*/ 1229651 w 2682369"/>
                <a:gd name="connsiteY13" fmla="*/ 2768595 h 3211379"/>
                <a:gd name="connsiteX14" fmla="*/ 1915452 w 2682369"/>
                <a:gd name="connsiteY14" fmla="*/ 3149594 h 3211379"/>
                <a:gd name="connsiteX15" fmla="*/ 2517679 w 2682369"/>
                <a:gd name="connsiteY15" fmla="*/ 3125012 h 3211379"/>
                <a:gd name="connsiteX16" fmla="*/ 2679911 w 2682369"/>
                <a:gd name="connsiteY16" fmla="*/ 3095516 h 3211379"/>
                <a:gd name="connsiteX17" fmla="*/ 2650414 w 2682369"/>
                <a:gd name="connsiteY17" fmla="*/ 2682561 h 3211379"/>
                <a:gd name="connsiteX18" fmla="*/ 2620918 w 2682369"/>
                <a:gd name="connsiteY18" fmla="*/ 2594070 h 3211379"/>
                <a:gd name="connsiteX19" fmla="*/ 2576672 w 2682369"/>
                <a:gd name="connsiteY19" fmla="*/ 2505580 h 3211379"/>
                <a:gd name="connsiteX20" fmla="*/ 2399692 w 2682369"/>
                <a:gd name="connsiteY20" fmla="*/ 2240109 h 3211379"/>
                <a:gd name="connsiteX21" fmla="*/ 2237459 w 2682369"/>
                <a:gd name="connsiteY21" fmla="*/ 2107374 h 3211379"/>
                <a:gd name="connsiteX22" fmla="*/ 2163718 w 2682369"/>
                <a:gd name="connsiteY22" fmla="*/ 2033632 h 3211379"/>
                <a:gd name="connsiteX23" fmla="*/ 1647524 w 2682369"/>
                <a:gd name="connsiteY23" fmla="*/ 1502690 h 3211379"/>
                <a:gd name="connsiteX24" fmla="*/ 1426298 w 2682369"/>
                <a:gd name="connsiteY24" fmla="*/ 1163477 h 3211379"/>
                <a:gd name="connsiteX25" fmla="*/ 1337808 w 2682369"/>
                <a:gd name="connsiteY25" fmla="*/ 1015993 h 3211379"/>
                <a:gd name="connsiteX26" fmla="*/ 1308311 w 2682369"/>
                <a:gd name="connsiteY26" fmla="*/ 898006 h 3211379"/>
                <a:gd name="connsiteX27" fmla="*/ 1264066 w 2682369"/>
                <a:gd name="connsiteY27" fmla="*/ 750522 h 3211379"/>
                <a:gd name="connsiteX28" fmla="*/ 1305852 w 2682369"/>
                <a:gd name="connsiteY28" fmla="*/ 482595 h 3211379"/>
                <a:gd name="connsiteX29" fmla="*/ 1305852 w 2682369"/>
                <a:gd name="connsiteY29" fmla="*/ 25395 h 3211379"/>
                <a:gd name="connsiteX30" fmla="*/ 1229652 w 2682369"/>
                <a:gd name="connsiteY30" fmla="*/ 25394 h 3211379"/>
                <a:gd name="connsiteX31" fmla="*/ 1077252 w 2682369"/>
                <a:gd name="connsiteY31" fmla="*/ 25395 h 3211379"/>
                <a:gd name="connsiteX32" fmla="*/ 772452 w 2682369"/>
                <a:gd name="connsiteY32" fmla="*/ 25394 h 3211379"/>
                <a:gd name="connsiteX33" fmla="*/ 467652 w 2682369"/>
                <a:gd name="connsiteY33" fmla="*/ 25394 h 3211379"/>
                <a:gd name="connsiteX34" fmla="*/ 143188 w 2682369"/>
                <a:gd name="connsiteY34" fmla="*/ 27851 h 3211379"/>
                <a:gd name="connsiteX35" fmla="*/ 10452 w 2682369"/>
                <a:gd name="connsiteY35" fmla="*/ 25394 h 3211379"/>
                <a:gd name="connsiteX36" fmla="*/ 10452 w 2682369"/>
                <a:gd name="connsiteY36" fmla="*/ 25394 h 3211379"/>
                <a:gd name="connsiteX0" fmla="*/ 10452 w 2682369"/>
                <a:gd name="connsiteY0" fmla="*/ 25394 h 3211379"/>
                <a:gd name="connsiteX1" fmla="*/ 10452 w 2682369"/>
                <a:gd name="connsiteY1" fmla="*/ 101594 h 3211379"/>
                <a:gd name="connsiteX2" fmla="*/ 10452 w 2682369"/>
                <a:gd name="connsiteY2" fmla="*/ 330194 h 3211379"/>
                <a:gd name="connsiteX3" fmla="*/ 10452 w 2682369"/>
                <a:gd name="connsiteY3" fmla="*/ 482594 h 3211379"/>
                <a:gd name="connsiteX4" fmla="*/ 25201 w 2682369"/>
                <a:gd name="connsiteY4" fmla="*/ 662032 h 3211379"/>
                <a:gd name="connsiteX5" fmla="*/ 39950 w 2682369"/>
                <a:gd name="connsiteY5" fmla="*/ 735774 h 3211379"/>
                <a:gd name="connsiteX6" fmla="*/ 202182 w 2682369"/>
                <a:gd name="connsiteY6" fmla="*/ 1104483 h 3211379"/>
                <a:gd name="connsiteX7" fmla="*/ 275924 w 2682369"/>
                <a:gd name="connsiteY7" fmla="*/ 1266716 h 3211379"/>
                <a:gd name="connsiteX8" fmla="*/ 467653 w 2682369"/>
                <a:gd name="connsiteY8" fmla="*/ 1620677 h 3211379"/>
                <a:gd name="connsiteX9" fmla="*/ 600388 w 2682369"/>
                <a:gd name="connsiteY9" fmla="*/ 1827154 h 3211379"/>
                <a:gd name="connsiteX10" fmla="*/ 747872 w 2682369"/>
                <a:gd name="connsiteY10" fmla="*/ 2077877 h 3211379"/>
                <a:gd name="connsiteX11" fmla="*/ 954350 w 2682369"/>
                <a:gd name="connsiteY11" fmla="*/ 2328599 h 3211379"/>
                <a:gd name="connsiteX12" fmla="*/ 1077251 w 2682369"/>
                <a:gd name="connsiteY12" fmla="*/ 2539995 h 3211379"/>
                <a:gd name="connsiteX13" fmla="*/ 1229651 w 2682369"/>
                <a:gd name="connsiteY13" fmla="*/ 2768595 h 3211379"/>
                <a:gd name="connsiteX14" fmla="*/ 1915452 w 2682369"/>
                <a:gd name="connsiteY14" fmla="*/ 3149594 h 3211379"/>
                <a:gd name="connsiteX15" fmla="*/ 2517679 w 2682369"/>
                <a:gd name="connsiteY15" fmla="*/ 3125012 h 3211379"/>
                <a:gd name="connsiteX16" fmla="*/ 2679911 w 2682369"/>
                <a:gd name="connsiteY16" fmla="*/ 3095516 h 3211379"/>
                <a:gd name="connsiteX17" fmla="*/ 2650414 w 2682369"/>
                <a:gd name="connsiteY17" fmla="*/ 2682561 h 3211379"/>
                <a:gd name="connsiteX18" fmla="*/ 2620918 w 2682369"/>
                <a:gd name="connsiteY18" fmla="*/ 2594070 h 3211379"/>
                <a:gd name="connsiteX19" fmla="*/ 2576672 w 2682369"/>
                <a:gd name="connsiteY19" fmla="*/ 2505580 h 3211379"/>
                <a:gd name="connsiteX20" fmla="*/ 2399692 w 2682369"/>
                <a:gd name="connsiteY20" fmla="*/ 2240109 h 3211379"/>
                <a:gd name="connsiteX21" fmla="*/ 2237459 w 2682369"/>
                <a:gd name="connsiteY21" fmla="*/ 2107374 h 3211379"/>
                <a:gd name="connsiteX22" fmla="*/ 2163718 w 2682369"/>
                <a:gd name="connsiteY22" fmla="*/ 2033632 h 3211379"/>
                <a:gd name="connsiteX23" fmla="*/ 1647524 w 2682369"/>
                <a:gd name="connsiteY23" fmla="*/ 1502690 h 3211379"/>
                <a:gd name="connsiteX24" fmla="*/ 1426298 w 2682369"/>
                <a:gd name="connsiteY24" fmla="*/ 1163477 h 3211379"/>
                <a:gd name="connsiteX25" fmla="*/ 1337808 w 2682369"/>
                <a:gd name="connsiteY25" fmla="*/ 1015993 h 3211379"/>
                <a:gd name="connsiteX26" fmla="*/ 1308311 w 2682369"/>
                <a:gd name="connsiteY26" fmla="*/ 898006 h 3211379"/>
                <a:gd name="connsiteX27" fmla="*/ 1264066 w 2682369"/>
                <a:gd name="connsiteY27" fmla="*/ 750522 h 3211379"/>
                <a:gd name="connsiteX28" fmla="*/ 1305852 w 2682369"/>
                <a:gd name="connsiteY28" fmla="*/ 482595 h 3211379"/>
                <a:gd name="connsiteX29" fmla="*/ 1305852 w 2682369"/>
                <a:gd name="connsiteY29" fmla="*/ 25395 h 3211379"/>
                <a:gd name="connsiteX30" fmla="*/ 1229652 w 2682369"/>
                <a:gd name="connsiteY30" fmla="*/ 25394 h 3211379"/>
                <a:gd name="connsiteX31" fmla="*/ 1077252 w 2682369"/>
                <a:gd name="connsiteY31" fmla="*/ 25395 h 3211379"/>
                <a:gd name="connsiteX32" fmla="*/ 772452 w 2682369"/>
                <a:gd name="connsiteY32" fmla="*/ 25394 h 3211379"/>
                <a:gd name="connsiteX33" fmla="*/ 467652 w 2682369"/>
                <a:gd name="connsiteY33" fmla="*/ 25394 h 3211379"/>
                <a:gd name="connsiteX34" fmla="*/ 143188 w 2682369"/>
                <a:gd name="connsiteY34" fmla="*/ 27851 h 3211379"/>
                <a:gd name="connsiteX35" fmla="*/ 10452 w 2682369"/>
                <a:gd name="connsiteY35" fmla="*/ 25394 h 3211379"/>
                <a:gd name="connsiteX36" fmla="*/ 10452 w 2682369"/>
                <a:gd name="connsiteY36" fmla="*/ 25394 h 3211379"/>
                <a:gd name="connsiteX0" fmla="*/ 10452 w 2756110"/>
                <a:gd name="connsiteY0" fmla="*/ 25394 h 3211379"/>
                <a:gd name="connsiteX1" fmla="*/ 10452 w 2756110"/>
                <a:gd name="connsiteY1" fmla="*/ 101594 h 3211379"/>
                <a:gd name="connsiteX2" fmla="*/ 10452 w 2756110"/>
                <a:gd name="connsiteY2" fmla="*/ 330194 h 3211379"/>
                <a:gd name="connsiteX3" fmla="*/ 10452 w 2756110"/>
                <a:gd name="connsiteY3" fmla="*/ 482594 h 3211379"/>
                <a:gd name="connsiteX4" fmla="*/ 25201 w 2756110"/>
                <a:gd name="connsiteY4" fmla="*/ 662032 h 3211379"/>
                <a:gd name="connsiteX5" fmla="*/ 39950 w 2756110"/>
                <a:gd name="connsiteY5" fmla="*/ 735774 h 3211379"/>
                <a:gd name="connsiteX6" fmla="*/ 202182 w 2756110"/>
                <a:gd name="connsiteY6" fmla="*/ 1104483 h 3211379"/>
                <a:gd name="connsiteX7" fmla="*/ 275924 w 2756110"/>
                <a:gd name="connsiteY7" fmla="*/ 1266716 h 3211379"/>
                <a:gd name="connsiteX8" fmla="*/ 467653 w 2756110"/>
                <a:gd name="connsiteY8" fmla="*/ 1620677 h 3211379"/>
                <a:gd name="connsiteX9" fmla="*/ 600388 w 2756110"/>
                <a:gd name="connsiteY9" fmla="*/ 1827154 h 3211379"/>
                <a:gd name="connsiteX10" fmla="*/ 747872 w 2756110"/>
                <a:gd name="connsiteY10" fmla="*/ 2077877 h 3211379"/>
                <a:gd name="connsiteX11" fmla="*/ 954350 w 2756110"/>
                <a:gd name="connsiteY11" fmla="*/ 2328599 h 3211379"/>
                <a:gd name="connsiteX12" fmla="*/ 1077251 w 2756110"/>
                <a:gd name="connsiteY12" fmla="*/ 2539995 h 3211379"/>
                <a:gd name="connsiteX13" fmla="*/ 1229651 w 2756110"/>
                <a:gd name="connsiteY13" fmla="*/ 2768595 h 3211379"/>
                <a:gd name="connsiteX14" fmla="*/ 1915452 w 2756110"/>
                <a:gd name="connsiteY14" fmla="*/ 3149594 h 3211379"/>
                <a:gd name="connsiteX15" fmla="*/ 2517679 w 2756110"/>
                <a:gd name="connsiteY15" fmla="*/ 3125012 h 3211379"/>
                <a:gd name="connsiteX16" fmla="*/ 2753652 w 2756110"/>
                <a:gd name="connsiteY16" fmla="*/ 3073395 h 3211379"/>
                <a:gd name="connsiteX17" fmla="*/ 2650414 w 2756110"/>
                <a:gd name="connsiteY17" fmla="*/ 2682561 h 3211379"/>
                <a:gd name="connsiteX18" fmla="*/ 2620918 w 2756110"/>
                <a:gd name="connsiteY18" fmla="*/ 2594070 h 3211379"/>
                <a:gd name="connsiteX19" fmla="*/ 2576672 w 2756110"/>
                <a:gd name="connsiteY19" fmla="*/ 2505580 h 3211379"/>
                <a:gd name="connsiteX20" fmla="*/ 2399692 w 2756110"/>
                <a:gd name="connsiteY20" fmla="*/ 2240109 h 3211379"/>
                <a:gd name="connsiteX21" fmla="*/ 2237459 w 2756110"/>
                <a:gd name="connsiteY21" fmla="*/ 2107374 h 3211379"/>
                <a:gd name="connsiteX22" fmla="*/ 2163718 w 2756110"/>
                <a:gd name="connsiteY22" fmla="*/ 2033632 h 3211379"/>
                <a:gd name="connsiteX23" fmla="*/ 1647524 w 2756110"/>
                <a:gd name="connsiteY23" fmla="*/ 1502690 h 3211379"/>
                <a:gd name="connsiteX24" fmla="*/ 1426298 w 2756110"/>
                <a:gd name="connsiteY24" fmla="*/ 1163477 h 3211379"/>
                <a:gd name="connsiteX25" fmla="*/ 1337808 w 2756110"/>
                <a:gd name="connsiteY25" fmla="*/ 1015993 h 3211379"/>
                <a:gd name="connsiteX26" fmla="*/ 1308311 w 2756110"/>
                <a:gd name="connsiteY26" fmla="*/ 898006 h 3211379"/>
                <a:gd name="connsiteX27" fmla="*/ 1264066 w 2756110"/>
                <a:gd name="connsiteY27" fmla="*/ 750522 h 3211379"/>
                <a:gd name="connsiteX28" fmla="*/ 1305852 w 2756110"/>
                <a:gd name="connsiteY28" fmla="*/ 482595 h 3211379"/>
                <a:gd name="connsiteX29" fmla="*/ 1305852 w 2756110"/>
                <a:gd name="connsiteY29" fmla="*/ 25395 h 3211379"/>
                <a:gd name="connsiteX30" fmla="*/ 1229652 w 2756110"/>
                <a:gd name="connsiteY30" fmla="*/ 25394 h 3211379"/>
                <a:gd name="connsiteX31" fmla="*/ 1077252 w 2756110"/>
                <a:gd name="connsiteY31" fmla="*/ 25395 h 3211379"/>
                <a:gd name="connsiteX32" fmla="*/ 772452 w 2756110"/>
                <a:gd name="connsiteY32" fmla="*/ 25394 h 3211379"/>
                <a:gd name="connsiteX33" fmla="*/ 467652 w 2756110"/>
                <a:gd name="connsiteY33" fmla="*/ 25394 h 3211379"/>
                <a:gd name="connsiteX34" fmla="*/ 143188 w 2756110"/>
                <a:gd name="connsiteY34" fmla="*/ 27851 h 3211379"/>
                <a:gd name="connsiteX35" fmla="*/ 10452 w 2756110"/>
                <a:gd name="connsiteY35" fmla="*/ 25394 h 3211379"/>
                <a:gd name="connsiteX36" fmla="*/ 10452 w 2756110"/>
                <a:gd name="connsiteY36" fmla="*/ 25394 h 3211379"/>
                <a:gd name="connsiteX0" fmla="*/ 10452 w 2770858"/>
                <a:gd name="connsiteY0" fmla="*/ 25394 h 3211379"/>
                <a:gd name="connsiteX1" fmla="*/ 10452 w 2770858"/>
                <a:gd name="connsiteY1" fmla="*/ 101594 h 3211379"/>
                <a:gd name="connsiteX2" fmla="*/ 10452 w 2770858"/>
                <a:gd name="connsiteY2" fmla="*/ 330194 h 3211379"/>
                <a:gd name="connsiteX3" fmla="*/ 10452 w 2770858"/>
                <a:gd name="connsiteY3" fmla="*/ 482594 h 3211379"/>
                <a:gd name="connsiteX4" fmla="*/ 25201 w 2770858"/>
                <a:gd name="connsiteY4" fmla="*/ 662032 h 3211379"/>
                <a:gd name="connsiteX5" fmla="*/ 39950 w 2770858"/>
                <a:gd name="connsiteY5" fmla="*/ 735774 h 3211379"/>
                <a:gd name="connsiteX6" fmla="*/ 202182 w 2770858"/>
                <a:gd name="connsiteY6" fmla="*/ 1104483 h 3211379"/>
                <a:gd name="connsiteX7" fmla="*/ 275924 w 2770858"/>
                <a:gd name="connsiteY7" fmla="*/ 1266716 h 3211379"/>
                <a:gd name="connsiteX8" fmla="*/ 467653 w 2770858"/>
                <a:gd name="connsiteY8" fmla="*/ 1620677 h 3211379"/>
                <a:gd name="connsiteX9" fmla="*/ 600388 w 2770858"/>
                <a:gd name="connsiteY9" fmla="*/ 1827154 h 3211379"/>
                <a:gd name="connsiteX10" fmla="*/ 747872 w 2770858"/>
                <a:gd name="connsiteY10" fmla="*/ 2077877 h 3211379"/>
                <a:gd name="connsiteX11" fmla="*/ 954350 w 2770858"/>
                <a:gd name="connsiteY11" fmla="*/ 2328599 h 3211379"/>
                <a:gd name="connsiteX12" fmla="*/ 1077251 w 2770858"/>
                <a:gd name="connsiteY12" fmla="*/ 2539995 h 3211379"/>
                <a:gd name="connsiteX13" fmla="*/ 1229651 w 2770858"/>
                <a:gd name="connsiteY13" fmla="*/ 2768595 h 3211379"/>
                <a:gd name="connsiteX14" fmla="*/ 1915452 w 2770858"/>
                <a:gd name="connsiteY14" fmla="*/ 3149594 h 3211379"/>
                <a:gd name="connsiteX15" fmla="*/ 2517679 w 2770858"/>
                <a:gd name="connsiteY15" fmla="*/ 3125012 h 3211379"/>
                <a:gd name="connsiteX16" fmla="*/ 2753652 w 2770858"/>
                <a:gd name="connsiteY16" fmla="*/ 3073395 h 3211379"/>
                <a:gd name="connsiteX17" fmla="*/ 2620918 w 2770858"/>
                <a:gd name="connsiteY17" fmla="*/ 2594070 h 3211379"/>
                <a:gd name="connsiteX18" fmla="*/ 2576672 w 2770858"/>
                <a:gd name="connsiteY18" fmla="*/ 2505580 h 3211379"/>
                <a:gd name="connsiteX19" fmla="*/ 2399692 w 2770858"/>
                <a:gd name="connsiteY19" fmla="*/ 2240109 h 3211379"/>
                <a:gd name="connsiteX20" fmla="*/ 2237459 w 2770858"/>
                <a:gd name="connsiteY20" fmla="*/ 2107374 h 3211379"/>
                <a:gd name="connsiteX21" fmla="*/ 2163718 w 2770858"/>
                <a:gd name="connsiteY21" fmla="*/ 2033632 h 3211379"/>
                <a:gd name="connsiteX22" fmla="*/ 1647524 w 2770858"/>
                <a:gd name="connsiteY22" fmla="*/ 1502690 h 3211379"/>
                <a:gd name="connsiteX23" fmla="*/ 1426298 w 2770858"/>
                <a:gd name="connsiteY23" fmla="*/ 1163477 h 3211379"/>
                <a:gd name="connsiteX24" fmla="*/ 1337808 w 2770858"/>
                <a:gd name="connsiteY24" fmla="*/ 1015993 h 3211379"/>
                <a:gd name="connsiteX25" fmla="*/ 1308311 w 2770858"/>
                <a:gd name="connsiteY25" fmla="*/ 898006 h 3211379"/>
                <a:gd name="connsiteX26" fmla="*/ 1264066 w 2770858"/>
                <a:gd name="connsiteY26" fmla="*/ 750522 h 3211379"/>
                <a:gd name="connsiteX27" fmla="*/ 1305852 w 2770858"/>
                <a:gd name="connsiteY27" fmla="*/ 482595 h 3211379"/>
                <a:gd name="connsiteX28" fmla="*/ 1305852 w 2770858"/>
                <a:gd name="connsiteY28" fmla="*/ 25395 h 3211379"/>
                <a:gd name="connsiteX29" fmla="*/ 1229652 w 2770858"/>
                <a:gd name="connsiteY29" fmla="*/ 25394 h 3211379"/>
                <a:gd name="connsiteX30" fmla="*/ 1077252 w 2770858"/>
                <a:gd name="connsiteY30" fmla="*/ 25395 h 3211379"/>
                <a:gd name="connsiteX31" fmla="*/ 772452 w 2770858"/>
                <a:gd name="connsiteY31" fmla="*/ 25394 h 3211379"/>
                <a:gd name="connsiteX32" fmla="*/ 467652 w 2770858"/>
                <a:gd name="connsiteY32" fmla="*/ 25394 h 3211379"/>
                <a:gd name="connsiteX33" fmla="*/ 143188 w 2770858"/>
                <a:gd name="connsiteY33" fmla="*/ 27851 h 3211379"/>
                <a:gd name="connsiteX34" fmla="*/ 10452 w 2770858"/>
                <a:gd name="connsiteY34" fmla="*/ 25394 h 3211379"/>
                <a:gd name="connsiteX35" fmla="*/ 10452 w 2770858"/>
                <a:gd name="connsiteY35" fmla="*/ 25394 h 3211379"/>
                <a:gd name="connsiteX0" fmla="*/ 10452 w 2770858"/>
                <a:gd name="connsiteY0" fmla="*/ 25394 h 3211379"/>
                <a:gd name="connsiteX1" fmla="*/ 10452 w 2770858"/>
                <a:gd name="connsiteY1" fmla="*/ 101594 h 3211379"/>
                <a:gd name="connsiteX2" fmla="*/ 10452 w 2770858"/>
                <a:gd name="connsiteY2" fmla="*/ 330194 h 3211379"/>
                <a:gd name="connsiteX3" fmla="*/ 10452 w 2770858"/>
                <a:gd name="connsiteY3" fmla="*/ 482594 h 3211379"/>
                <a:gd name="connsiteX4" fmla="*/ 25201 w 2770858"/>
                <a:gd name="connsiteY4" fmla="*/ 662032 h 3211379"/>
                <a:gd name="connsiteX5" fmla="*/ 39950 w 2770858"/>
                <a:gd name="connsiteY5" fmla="*/ 735774 h 3211379"/>
                <a:gd name="connsiteX6" fmla="*/ 202182 w 2770858"/>
                <a:gd name="connsiteY6" fmla="*/ 1104483 h 3211379"/>
                <a:gd name="connsiteX7" fmla="*/ 275924 w 2770858"/>
                <a:gd name="connsiteY7" fmla="*/ 1266716 h 3211379"/>
                <a:gd name="connsiteX8" fmla="*/ 467653 w 2770858"/>
                <a:gd name="connsiteY8" fmla="*/ 1620677 h 3211379"/>
                <a:gd name="connsiteX9" fmla="*/ 600388 w 2770858"/>
                <a:gd name="connsiteY9" fmla="*/ 1827154 h 3211379"/>
                <a:gd name="connsiteX10" fmla="*/ 747872 w 2770858"/>
                <a:gd name="connsiteY10" fmla="*/ 2077877 h 3211379"/>
                <a:gd name="connsiteX11" fmla="*/ 954350 w 2770858"/>
                <a:gd name="connsiteY11" fmla="*/ 2328599 h 3211379"/>
                <a:gd name="connsiteX12" fmla="*/ 1077251 w 2770858"/>
                <a:gd name="connsiteY12" fmla="*/ 2539995 h 3211379"/>
                <a:gd name="connsiteX13" fmla="*/ 1229651 w 2770858"/>
                <a:gd name="connsiteY13" fmla="*/ 2768595 h 3211379"/>
                <a:gd name="connsiteX14" fmla="*/ 1915452 w 2770858"/>
                <a:gd name="connsiteY14" fmla="*/ 3149594 h 3211379"/>
                <a:gd name="connsiteX15" fmla="*/ 2517679 w 2770858"/>
                <a:gd name="connsiteY15" fmla="*/ 3125012 h 3211379"/>
                <a:gd name="connsiteX16" fmla="*/ 2753652 w 2770858"/>
                <a:gd name="connsiteY16" fmla="*/ 3073395 h 3211379"/>
                <a:gd name="connsiteX17" fmla="*/ 2620918 w 2770858"/>
                <a:gd name="connsiteY17" fmla="*/ 2594070 h 3211379"/>
                <a:gd name="connsiteX18" fmla="*/ 2399692 w 2770858"/>
                <a:gd name="connsiteY18" fmla="*/ 2240109 h 3211379"/>
                <a:gd name="connsiteX19" fmla="*/ 2237459 w 2770858"/>
                <a:gd name="connsiteY19" fmla="*/ 2107374 h 3211379"/>
                <a:gd name="connsiteX20" fmla="*/ 2163718 w 2770858"/>
                <a:gd name="connsiteY20" fmla="*/ 2033632 h 3211379"/>
                <a:gd name="connsiteX21" fmla="*/ 1647524 w 2770858"/>
                <a:gd name="connsiteY21" fmla="*/ 1502690 h 3211379"/>
                <a:gd name="connsiteX22" fmla="*/ 1426298 w 2770858"/>
                <a:gd name="connsiteY22" fmla="*/ 1163477 h 3211379"/>
                <a:gd name="connsiteX23" fmla="*/ 1337808 w 2770858"/>
                <a:gd name="connsiteY23" fmla="*/ 1015993 h 3211379"/>
                <a:gd name="connsiteX24" fmla="*/ 1308311 w 2770858"/>
                <a:gd name="connsiteY24" fmla="*/ 898006 h 3211379"/>
                <a:gd name="connsiteX25" fmla="*/ 1264066 w 2770858"/>
                <a:gd name="connsiteY25" fmla="*/ 750522 h 3211379"/>
                <a:gd name="connsiteX26" fmla="*/ 1305852 w 2770858"/>
                <a:gd name="connsiteY26" fmla="*/ 482595 h 3211379"/>
                <a:gd name="connsiteX27" fmla="*/ 1305852 w 2770858"/>
                <a:gd name="connsiteY27" fmla="*/ 25395 h 3211379"/>
                <a:gd name="connsiteX28" fmla="*/ 1229652 w 2770858"/>
                <a:gd name="connsiteY28" fmla="*/ 25394 h 3211379"/>
                <a:gd name="connsiteX29" fmla="*/ 1077252 w 2770858"/>
                <a:gd name="connsiteY29" fmla="*/ 25395 h 3211379"/>
                <a:gd name="connsiteX30" fmla="*/ 772452 w 2770858"/>
                <a:gd name="connsiteY30" fmla="*/ 25394 h 3211379"/>
                <a:gd name="connsiteX31" fmla="*/ 467652 w 2770858"/>
                <a:gd name="connsiteY31" fmla="*/ 25394 h 3211379"/>
                <a:gd name="connsiteX32" fmla="*/ 143188 w 2770858"/>
                <a:gd name="connsiteY32" fmla="*/ 27851 h 3211379"/>
                <a:gd name="connsiteX33" fmla="*/ 10452 w 2770858"/>
                <a:gd name="connsiteY33" fmla="*/ 25394 h 3211379"/>
                <a:gd name="connsiteX34" fmla="*/ 10452 w 2770858"/>
                <a:gd name="connsiteY34" fmla="*/ 25394 h 3211379"/>
                <a:gd name="connsiteX0" fmla="*/ 10452 w 2770858"/>
                <a:gd name="connsiteY0" fmla="*/ 25394 h 3211379"/>
                <a:gd name="connsiteX1" fmla="*/ 10452 w 2770858"/>
                <a:gd name="connsiteY1" fmla="*/ 101594 h 3211379"/>
                <a:gd name="connsiteX2" fmla="*/ 10452 w 2770858"/>
                <a:gd name="connsiteY2" fmla="*/ 330194 h 3211379"/>
                <a:gd name="connsiteX3" fmla="*/ 10452 w 2770858"/>
                <a:gd name="connsiteY3" fmla="*/ 482594 h 3211379"/>
                <a:gd name="connsiteX4" fmla="*/ 25201 w 2770858"/>
                <a:gd name="connsiteY4" fmla="*/ 662032 h 3211379"/>
                <a:gd name="connsiteX5" fmla="*/ 39950 w 2770858"/>
                <a:gd name="connsiteY5" fmla="*/ 735774 h 3211379"/>
                <a:gd name="connsiteX6" fmla="*/ 202182 w 2770858"/>
                <a:gd name="connsiteY6" fmla="*/ 1104483 h 3211379"/>
                <a:gd name="connsiteX7" fmla="*/ 275924 w 2770858"/>
                <a:gd name="connsiteY7" fmla="*/ 1266716 h 3211379"/>
                <a:gd name="connsiteX8" fmla="*/ 467653 w 2770858"/>
                <a:gd name="connsiteY8" fmla="*/ 1620677 h 3211379"/>
                <a:gd name="connsiteX9" fmla="*/ 600388 w 2770858"/>
                <a:gd name="connsiteY9" fmla="*/ 1827154 h 3211379"/>
                <a:gd name="connsiteX10" fmla="*/ 747872 w 2770858"/>
                <a:gd name="connsiteY10" fmla="*/ 2077877 h 3211379"/>
                <a:gd name="connsiteX11" fmla="*/ 954350 w 2770858"/>
                <a:gd name="connsiteY11" fmla="*/ 2328599 h 3211379"/>
                <a:gd name="connsiteX12" fmla="*/ 1077251 w 2770858"/>
                <a:gd name="connsiteY12" fmla="*/ 2539995 h 3211379"/>
                <a:gd name="connsiteX13" fmla="*/ 1229651 w 2770858"/>
                <a:gd name="connsiteY13" fmla="*/ 2768595 h 3211379"/>
                <a:gd name="connsiteX14" fmla="*/ 1915452 w 2770858"/>
                <a:gd name="connsiteY14" fmla="*/ 3149594 h 3211379"/>
                <a:gd name="connsiteX15" fmla="*/ 2517679 w 2770858"/>
                <a:gd name="connsiteY15" fmla="*/ 3125012 h 3211379"/>
                <a:gd name="connsiteX16" fmla="*/ 2753652 w 2770858"/>
                <a:gd name="connsiteY16" fmla="*/ 3073395 h 3211379"/>
                <a:gd name="connsiteX17" fmla="*/ 2620918 w 2770858"/>
                <a:gd name="connsiteY17" fmla="*/ 2594070 h 3211379"/>
                <a:gd name="connsiteX18" fmla="*/ 2237459 w 2770858"/>
                <a:gd name="connsiteY18" fmla="*/ 2107374 h 3211379"/>
                <a:gd name="connsiteX19" fmla="*/ 2163718 w 2770858"/>
                <a:gd name="connsiteY19" fmla="*/ 2033632 h 3211379"/>
                <a:gd name="connsiteX20" fmla="*/ 1647524 w 2770858"/>
                <a:gd name="connsiteY20" fmla="*/ 1502690 h 3211379"/>
                <a:gd name="connsiteX21" fmla="*/ 1426298 w 2770858"/>
                <a:gd name="connsiteY21" fmla="*/ 1163477 h 3211379"/>
                <a:gd name="connsiteX22" fmla="*/ 1337808 w 2770858"/>
                <a:gd name="connsiteY22" fmla="*/ 1015993 h 3211379"/>
                <a:gd name="connsiteX23" fmla="*/ 1308311 w 2770858"/>
                <a:gd name="connsiteY23" fmla="*/ 898006 h 3211379"/>
                <a:gd name="connsiteX24" fmla="*/ 1264066 w 2770858"/>
                <a:gd name="connsiteY24" fmla="*/ 750522 h 3211379"/>
                <a:gd name="connsiteX25" fmla="*/ 1305852 w 2770858"/>
                <a:gd name="connsiteY25" fmla="*/ 482595 h 3211379"/>
                <a:gd name="connsiteX26" fmla="*/ 1305852 w 2770858"/>
                <a:gd name="connsiteY26" fmla="*/ 25395 h 3211379"/>
                <a:gd name="connsiteX27" fmla="*/ 1229652 w 2770858"/>
                <a:gd name="connsiteY27" fmla="*/ 25394 h 3211379"/>
                <a:gd name="connsiteX28" fmla="*/ 1077252 w 2770858"/>
                <a:gd name="connsiteY28" fmla="*/ 25395 h 3211379"/>
                <a:gd name="connsiteX29" fmla="*/ 772452 w 2770858"/>
                <a:gd name="connsiteY29" fmla="*/ 25394 h 3211379"/>
                <a:gd name="connsiteX30" fmla="*/ 467652 w 2770858"/>
                <a:gd name="connsiteY30" fmla="*/ 25394 h 3211379"/>
                <a:gd name="connsiteX31" fmla="*/ 143188 w 2770858"/>
                <a:gd name="connsiteY31" fmla="*/ 27851 h 3211379"/>
                <a:gd name="connsiteX32" fmla="*/ 10452 w 2770858"/>
                <a:gd name="connsiteY32" fmla="*/ 25394 h 3211379"/>
                <a:gd name="connsiteX33" fmla="*/ 10452 w 2770858"/>
                <a:gd name="connsiteY33" fmla="*/ 25394 h 3211379"/>
                <a:gd name="connsiteX0" fmla="*/ 10452 w 2770858"/>
                <a:gd name="connsiteY0" fmla="*/ 25394 h 3211379"/>
                <a:gd name="connsiteX1" fmla="*/ 10452 w 2770858"/>
                <a:gd name="connsiteY1" fmla="*/ 101594 h 3211379"/>
                <a:gd name="connsiteX2" fmla="*/ 10452 w 2770858"/>
                <a:gd name="connsiteY2" fmla="*/ 330194 h 3211379"/>
                <a:gd name="connsiteX3" fmla="*/ 10452 w 2770858"/>
                <a:gd name="connsiteY3" fmla="*/ 482594 h 3211379"/>
                <a:gd name="connsiteX4" fmla="*/ 25201 w 2770858"/>
                <a:gd name="connsiteY4" fmla="*/ 662032 h 3211379"/>
                <a:gd name="connsiteX5" fmla="*/ 39950 w 2770858"/>
                <a:gd name="connsiteY5" fmla="*/ 735774 h 3211379"/>
                <a:gd name="connsiteX6" fmla="*/ 202182 w 2770858"/>
                <a:gd name="connsiteY6" fmla="*/ 1104483 h 3211379"/>
                <a:gd name="connsiteX7" fmla="*/ 275924 w 2770858"/>
                <a:gd name="connsiteY7" fmla="*/ 1266716 h 3211379"/>
                <a:gd name="connsiteX8" fmla="*/ 467653 w 2770858"/>
                <a:gd name="connsiteY8" fmla="*/ 1620677 h 3211379"/>
                <a:gd name="connsiteX9" fmla="*/ 600388 w 2770858"/>
                <a:gd name="connsiteY9" fmla="*/ 1827154 h 3211379"/>
                <a:gd name="connsiteX10" fmla="*/ 747872 w 2770858"/>
                <a:gd name="connsiteY10" fmla="*/ 2077877 h 3211379"/>
                <a:gd name="connsiteX11" fmla="*/ 954350 w 2770858"/>
                <a:gd name="connsiteY11" fmla="*/ 2328599 h 3211379"/>
                <a:gd name="connsiteX12" fmla="*/ 1077251 w 2770858"/>
                <a:gd name="connsiteY12" fmla="*/ 2539995 h 3211379"/>
                <a:gd name="connsiteX13" fmla="*/ 1229651 w 2770858"/>
                <a:gd name="connsiteY13" fmla="*/ 2768595 h 3211379"/>
                <a:gd name="connsiteX14" fmla="*/ 1915452 w 2770858"/>
                <a:gd name="connsiteY14" fmla="*/ 3149594 h 3211379"/>
                <a:gd name="connsiteX15" fmla="*/ 2517679 w 2770858"/>
                <a:gd name="connsiteY15" fmla="*/ 3125012 h 3211379"/>
                <a:gd name="connsiteX16" fmla="*/ 2753652 w 2770858"/>
                <a:gd name="connsiteY16" fmla="*/ 3073395 h 3211379"/>
                <a:gd name="connsiteX17" fmla="*/ 2620918 w 2770858"/>
                <a:gd name="connsiteY17" fmla="*/ 2594070 h 3211379"/>
                <a:gd name="connsiteX18" fmla="*/ 2237459 w 2770858"/>
                <a:gd name="connsiteY18" fmla="*/ 2107374 h 3211379"/>
                <a:gd name="connsiteX19" fmla="*/ 2163718 w 2770858"/>
                <a:gd name="connsiteY19" fmla="*/ 2033632 h 3211379"/>
                <a:gd name="connsiteX20" fmla="*/ 1647524 w 2770858"/>
                <a:gd name="connsiteY20" fmla="*/ 1502690 h 3211379"/>
                <a:gd name="connsiteX21" fmla="*/ 1426298 w 2770858"/>
                <a:gd name="connsiteY21" fmla="*/ 1163477 h 3211379"/>
                <a:gd name="connsiteX22" fmla="*/ 1308311 w 2770858"/>
                <a:gd name="connsiteY22" fmla="*/ 898006 h 3211379"/>
                <a:gd name="connsiteX23" fmla="*/ 1264066 w 2770858"/>
                <a:gd name="connsiteY23" fmla="*/ 750522 h 3211379"/>
                <a:gd name="connsiteX24" fmla="*/ 1305852 w 2770858"/>
                <a:gd name="connsiteY24" fmla="*/ 482595 h 3211379"/>
                <a:gd name="connsiteX25" fmla="*/ 1305852 w 2770858"/>
                <a:gd name="connsiteY25" fmla="*/ 25395 h 3211379"/>
                <a:gd name="connsiteX26" fmla="*/ 1229652 w 2770858"/>
                <a:gd name="connsiteY26" fmla="*/ 25394 h 3211379"/>
                <a:gd name="connsiteX27" fmla="*/ 1077252 w 2770858"/>
                <a:gd name="connsiteY27" fmla="*/ 25395 h 3211379"/>
                <a:gd name="connsiteX28" fmla="*/ 772452 w 2770858"/>
                <a:gd name="connsiteY28" fmla="*/ 25394 h 3211379"/>
                <a:gd name="connsiteX29" fmla="*/ 467652 w 2770858"/>
                <a:gd name="connsiteY29" fmla="*/ 25394 h 3211379"/>
                <a:gd name="connsiteX30" fmla="*/ 143188 w 2770858"/>
                <a:gd name="connsiteY30" fmla="*/ 27851 h 3211379"/>
                <a:gd name="connsiteX31" fmla="*/ 10452 w 2770858"/>
                <a:gd name="connsiteY31" fmla="*/ 25394 h 3211379"/>
                <a:gd name="connsiteX32" fmla="*/ 10452 w 2770858"/>
                <a:gd name="connsiteY32" fmla="*/ 25394 h 3211379"/>
                <a:gd name="connsiteX0" fmla="*/ 10452 w 2770858"/>
                <a:gd name="connsiteY0" fmla="*/ 25394 h 3211379"/>
                <a:gd name="connsiteX1" fmla="*/ 10452 w 2770858"/>
                <a:gd name="connsiteY1" fmla="*/ 101594 h 3211379"/>
                <a:gd name="connsiteX2" fmla="*/ 10452 w 2770858"/>
                <a:gd name="connsiteY2" fmla="*/ 330194 h 3211379"/>
                <a:gd name="connsiteX3" fmla="*/ 10452 w 2770858"/>
                <a:gd name="connsiteY3" fmla="*/ 482594 h 3211379"/>
                <a:gd name="connsiteX4" fmla="*/ 25201 w 2770858"/>
                <a:gd name="connsiteY4" fmla="*/ 662032 h 3211379"/>
                <a:gd name="connsiteX5" fmla="*/ 39950 w 2770858"/>
                <a:gd name="connsiteY5" fmla="*/ 735774 h 3211379"/>
                <a:gd name="connsiteX6" fmla="*/ 202182 w 2770858"/>
                <a:gd name="connsiteY6" fmla="*/ 1104483 h 3211379"/>
                <a:gd name="connsiteX7" fmla="*/ 275924 w 2770858"/>
                <a:gd name="connsiteY7" fmla="*/ 1266716 h 3211379"/>
                <a:gd name="connsiteX8" fmla="*/ 467653 w 2770858"/>
                <a:gd name="connsiteY8" fmla="*/ 1620677 h 3211379"/>
                <a:gd name="connsiteX9" fmla="*/ 600388 w 2770858"/>
                <a:gd name="connsiteY9" fmla="*/ 1827154 h 3211379"/>
                <a:gd name="connsiteX10" fmla="*/ 747872 w 2770858"/>
                <a:gd name="connsiteY10" fmla="*/ 2077877 h 3211379"/>
                <a:gd name="connsiteX11" fmla="*/ 954350 w 2770858"/>
                <a:gd name="connsiteY11" fmla="*/ 2328599 h 3211379"/>
                <a:gd name="connsiteX12" fmla="*/ 1077251 w 2770858"/>
                <a:gd name="connsiteY12" fmla="*/ 2539995 h 3211379"/>
                <a:gd name="connsiteX13" fmla="*/ 1229651 w 2770858"/>
                <a:gd name="connsiteY13" fmla="*/ 2768595 h 3211379"/>
                <a:gd name="connsiteX14" fmla="*/ 1915452 w 2770858"/>
                <a:gd name="connsiteY14" fmla="*/ 3149594 h 3211379"/>
                <a:gd name="connsiteX15" fmla="*/ 2517679 w 2770858"/>
                <a:gd name="connsiteY15" fmla="*/ 3125012 h 3211379"/>
                <a:gd name="connsiteX16" fmla="*/ 2753652 w 2770858"/>
                <a:gd name="connsiteY16" fmla="*/ 3073395 h 3211379"/>
                <a:gd name="connsiteX17" fmla="*/ 2620918 w 2770858"/>
                <a:gd name="connsiteY17" fmla="*/ 2594070 h 3211379"/>
                <a:gd name="connsiteX18" fmla="*/ 2237459 w 2770858"/>
                <a:gd name="connsiteY18" fmla="*/ 2107374 h 3211379"/>
                <a:gd name="connsiteX19" fmla="*/ 2163718 w 2770858"/>
                <a:gd name="connsiteY19" fmla="*/ 2033632 h 3211379"/>
                <a:gd name="connsiteX20" fmla="*/ 1647524 w 2770858"/>
                <a:gd name="connsiteY20" fmla="*/ 1502690 h 3211379"/>
                <a:gd name="connsiteX21" fmla="*/ 1426298 w 2770858"/>
                <a:gd name="connsiteY21" fmla="*/ 1163477 h 3211379"/>
                <a:gd name="connsiteX22" fmla="*/ 1308311 w 2770858"/>
                <a:gd name="connsiteY22" fmla="*/ 898006 h 3211379"/>
                <a:gd name="connsiteX23" fmla="*/ 1305851 w 2770858"/>
                <a:gd name="connsiteY23" fmla="*/ 711195 h 3211379"/>
                <a:gd name="connsiteX24" fmla="*/ 1305852 w 2770858"/>
                <a:gd name="connsiteY24" fmla="*/ 482595 h 3211379"/>
                <a:gd name="connsiteX25" fmla="*/ 1305852 w 2770858"/>
                <a:gd name="connsiteY25" fmla="*/ 25395 h 3211379"/>
                <a:gd name="connsiteX26" fmla="*/ 1229652 w 2770858"/>
                <a:gd name="connsiteY26" fmla="*/ 25394 h 3211379"/>
                <a:gd name="connsiteX27" fmla="*/ 1077252 w 2770858"/>
                <a:gd name="connsiteY27" fmla="*/ 25395 h 3211379"/>
                <a:gd name="connsiteX28" fmla="*/ 772452 w 2770858"/>
                <a:gd name="connsiteY28" fmla="*/ 25394 h 3211379"/>
                <a:gd name="connsiteX29" fmla="*/ 467652 w 2770858"/>
                <a:gd name="connsiteY29" fmla="*/ 25394 h 3211379"/>
                <a:gd name="connsiteX30" fmla="*/ 143188 w 2770858"/>
                <a:gd name="connsiteY30" fmla="*/ 27851 h 3211379"/>
                <a:gd name="connsiteX31" fmla="*/ 10452 w 2770858"/>
                <a:gd name="connsiteY31" fmla="*/ 25394 h 3211379"/>
                <a:gd name="connsiteX32" fmla="*/ 10452 w 2770858"/>
                <a:gd name="connsiteY32" fmla="*/ 25394 h 3211379"/>
                <a:gd name="connsiteX0" fmla="*/ 10452 w 2770858"/>
                <a:gd name="connsiteY0" fmla="*/ 25394 h 3211379"/>
                <a:gd name="connsiteX1" fmla="*/ 10452 w 2770858"/>
                <a:gd name="connsiteY1" fmla="*/ 101594 h 3211379"/>
                <a:gd name="connsiteX2" fmla="*/ 10452 w 2770858"/>
                <a:gd name="connsiteY2" fmla="*/ 330194 h 3211379"/>
                <a:gd name="connsiteX3" fmla="*/ 10452 w 2770858"/>
                <a:gd name="connsiteY3" fmla="*/ 482594 h 3211379"/>
                <a:gd name="connsiteX4" fmla="*/ 25201 w 2770858"/>
                <a:gd name="connsiteY4" fmla="*/ 662032 h 3211379"/>
                <a:gd name="connsiteX5" fmla="*/ 39950 w 2770858"/>
                <a:gd name="connsiteY5" fmla="*/ 735774 h 3211379"/>
                <a:gd name="connsiteX6" fmla="*/ 202182 w 2770858"/>
                <a:gd name="connsiteY6" fmla="*/ 1104483 h 3211379"/>
                <a:gd name="connsiteX7" fmla="*/ 275924 w 2770858"/>
                <a:gd name="connsiteY7" fmla="*/ 1266716 h 3211379"/>
                <a:gd name="connsiteX8" fmla="*/ 467653 w 2770858"/>
                <a:gd name="connsiteY8" fmla="*/ 1620677 h 3211379"/>
                <a:gd name="connsiteX9" fmla="*/ 600388 w 2770858"/>
                <a:gd name="connsiteY9" fmla="*/ 1827154 h 3211379"/>
                <a:gd name="connsiteX10" fmla="*/ 747872 w 2770858"/>
                <a:gd name="connsiteY10" fmla="*/ 2077877 h 3211379"/>
                <a:gd name="connsiteX11" fmla="*/ 954350 w 2770858"/>
                <a:gd name="connsiteY11" fmla="*/ 2328599 h 3211379"/>
                <a:gd name="connsiteX12" fmla="*/ 1077251 w 2770858"/>
                <a:gd name="connsiteY12" fmla="*/ 2539995 h 3211379"/>
                <a:gd name="connsiteX13" fmla="*/ 1229651 w 2770858"/>
                <a:gd name="connsiteY13" fmla="*/ 2768595 h 3211379"/>
                <a:gd name="connsiteX14" fmla="*/ 1915452 w 2770858"/>
                <a:gd name="connsiteY14" fmla="*/ 3149594 h 3211379"/>
                <a:gd name="connsiteX15" fmla="*/ 2517679 w 2770858"/>
                <a:gd name="connsiteY15" fmla="*/ 3125012 h 3211379"/>
                <a:gd name="connsiteX16" fmla="*/ 2753652 w 2770858"/>
                <a:gd name="connsiteY16" fmla="*/ 3073395 h 3211379"/>
                <a:gd name="connsiteX17" fmla="*/ 2620918 w 2770858"/>
                <a:gd name="connsiteY17" fmla="*/ 2594070 h 3211379"/>
                <a:gd name="connsiteX18" fmla="*/ 2237459 w 2770858"/>
                <a:gd name="connsiteY18" fmla="*/ 2107374 h 3211379"/>
                <a:gd name="connsiteX19" fmla="*/ 2163718 w 2770858"/>
                <a:gd name="connsiteY19" fmla="*/ 2033632 h 3211379"/>
                <a:gd name="connsiteX20" fmla="*/ 1647524 w 2770858"/>
                <a:gd name="connsiteY20" fmla="*/ 1502690 h 3211379"/>
                <a:gd name="connsiteX21" fmla="*/ 1426298 w 2770858"/>
                <a:gd name="connsiteY21" fmla="*/ 1163477 h 3211379"/>
                <a:gd name="connsiteX22" fmla="*/ 1308311 w 2770858"/>
                <a:gd name="connsiteY22" fmla="*/ 898006 h 3211379"/>
                <a:gd name="connsiteX23" fmla="*/ 1305851 w 2770858"/>
                <a:gd name="connsiteY23" fmla="*/ 711195 h 3211379"/>
                <a:gd name="connsiteX24" fmla="*/ 1305852 w 2770858"/>
                <a:gd name="connsiteY24" fmla="*/ 482595 h 3211379"/>
                <a:gd name="connsiteX25" fmla="*/ 1305852 w 2770858"/>
                <a:gd name="connsiteY25" fmla="*/ 25395 h 3211379"/>
                <a:gd name="connsiteX26" fmla="*/ 1229652 w 2770858"/>
                <a:gd name="connsiteY26" fmla="*/ 25394 h 3211379"/>
                <a:gd name="connsiteX27" fmla="*/ 1077252 w 2770858"/>
                <a:gd name="connsiteY27" fmla="*/ 25395 h 3211379"/>
                <a:gd name="connsiteX28" fmla="*/ 772452 w 2770858"/>
                <a:gd name="connsiteY28" fmla="*/ 25394 h 3211379"/>
                <a:gd name="connsiteX29" fmla="*/ 467652 w 2770858"/>
                <a:gd name="connsiteY29" fmla="*/ 25394 h 3211379"/>
                <a:gd name="connsiteX30" fmla="*/ 143188 w 2770858"/>
                <a:gd name="connsiteY30" fmla="*/ 27851 h 3211379"/>
                <a:gd name="connsiteX31" fmla="*/ 10452 w 2770858"/>
                <a:gd name="connsiteY31" fmla="*/ 25394 h 3211379"/>
                <a:gd name="connsiteX32" fmla="*/ 10452 w 2770858"/>
                <a:gd name="connsiteY32" fmla="*/ 25394 h 3211379"/>
                <a:gd name="connsiteX0" fmla="*/ 10452 w 2770858"/>
                <a:gd name="connsiteY0" fmla="*/ 25394 h 3211379"/>
                <a:gd name="connsiteX1" fmla="*/ 10452 w 2770858"/>
                <a:gd name="connsiteY1" fmla="*/ 101594 h 3211379"/>
                <a:gd name="connsiteX2" fmla="*/ 10452 w 2770858"/>
                <a:gd name="connsiteY2" fmla="*/ 330194 h 3211379"/>
                <a:gd name="connsiteX3" fmla="*/ 10452 w 2770858"/>
                <a:gd name="connsiteY3" fmla="*/ 482594 h 3211379"/>
                <a:gd name="connsiteX4" fmla="*/ 25201 w 2770858"/>
                <a:gd name="connsiteY4" fmla="*/ 662032 h 3211379"/>
                <a:gd name="connsiteX5" fmla="*/ 39950 w 2770858"/>
                <a:gd name="connsiteY5" fmla="*/ 735774 h 3211379"/>
                <a:gd name="connsiteX6" fmla="*/ 202182 w 2770858"/>
                <a:gd name="connsiteY6" fmla="*/ 1104483 h 3211379"/>
                <a:gd name="connsiteX7" fmla="*/ 275924 w 2770858"/>
                <a:gd name="connsiteY7" fmla="*/ 1266716 h 3211379"/>
                <a:gd name="connsiteX8" fmla="*/ 467653 w 2770858"/>
                <a:gd name="connsiteY8" fmla="*/ 1620677 h 3211379"/>
                <a:gd name="connsiteX9" fmla="*/ 600388 w 2770858"/>
                <a:gd name="connsiteY9" fmla="*/ 1827154 h 3211379"/>
                <a:gd name="connsiteX10" fmla="*/ 747872 w 2770858"/>
                <a:gd name="connsiteY10" fmla="*/ 2077877 h 3211379"/>
                <a:gd name="connsiteX11" fmla="*/ 954350 w 2770858"/>
                <a:gd name="connsiteY11" fmla="*/ 2328599 h 3211379"/>
                <a:gd name="connsiteX12" fmla="*/ 1077251 w 2770858"/>
                <a:gd name="connsiteY12" fmla="*/ 2539995 h 3211379"/>
                <a:gd name="connsiteX13" fmla="*/ 1229651 w 2770858"/>
                <a:gd name="connsiteY13" fmla="*/ 2768595 h 3211379"/>
                <a:gd name="connsiteX14" fmla="*/ 1915452 w 2770858"/>
                <a:gd name="connsiteY14" fmla="*/ 3149594 h 3211379"/>
                <a:gd name="connsiteX15" fmla="*/ 2517679 w 2770858"/>
                <a:gd name="connsiteY15" fmla="*/ 3125012 h 3211379"/>
                <a:gd name="connsiteX16" fmla="*/ 2753652 w 2770858"/>
                <a:gd name="connsiteY16" fmla="*/ 3073395 h 3211379"/>
                <a:gd name="connsiteX17" fmla="*/ 2620918 w 2770858"/>
                <a:gd name="connsiteY17" fmla="*/ 2594070 h 3211379"/>
                <a:gd name="connsiteX18" fmla="*/ 2237459 w 2770858"/>
                <a:gd name="connsiteY18" fmla="*/ 2107374 h 3211379"/>
                <a:gd name="connsiteX19" fmla="*/ 2163718 w 2770858"/>
                <a:gd name="connsiteY19" fmla="*/ 2033632 h 3211379"/>
                <a:gd name="connsiteX20" fmla="*/ 1647524 w 2770858"/>
                <a:gd name="connsiteY20" fmla="*/ 1502690 h 3211379"/>
                <a:gd name="connsiteX21" fmla="*/ 1426298 w 2770858"/>
                <a:gd name="connsiteY21" fmla="*/ 1163477 h 3211379"/>
                <a:gd name="connsiteX22" fmla="*/ 1308311 w 2770858"/>
                <a:gd name="connsiteY22" fmla="*/ 898006 h 3211379"/>
                <a:gd name="connsiteX23" fmla="*/ 1305851 w 2770858"/>
                <a:gd name="connsiteY23" fmla="*/ 711195 h 3211379"/>
                <a:gd name="connsiteX24" fmla="*/ 1305852 w 2770858"/>
                <a:gd name="connsiteY24" fmla="*/ 482595 h 3211379"/>
                <a:gd name="connsiteX25" fmla="*/ 1305852 w 2770858"/>
                <a:gd name="connsiteY25" fmla="*/ 25395 h 3211379"/>
                <a:gd name="connsiteX26" fmla="*/ 1229652 w 2770858"/>
                <a:gd name="connsiteY26" fmla="*/ 25394 h 3211379"/>
                <a:gd name="connsiteX27" fmla="*/ 1077252 w 2770858"/>
                <a:gd name="connsiteY27" fmla="*/ 25395 h 3211379"/>
                <a:gd name="connsiteX28" fmla="*/ 772452 w 2770858"/>
                <a:gd name="connsiteY28" fmla="*/ 25394 h 3211379"/>
                <a:gd name="connsiteX29" fmla="*/ 467652 w 2770858"/>
                <a:gd name="connsiteY29" fmla="*/ 25394 h 3211379"/>
                <a:gd name="connsiteX30" fmla="*/ 143188 w 2770858"/>
                <a:gd name="connsiteY30" fmla="*/ 27851 h 3211379"/>
                <a:gd name="connsiteX31" fmla="*/ 10452 w 2770858"/>
                <a:gd name="connsiteY31" fmla="*/ 25394 h 3211379"/>
                <a:gd name="connsiteX32" fmla="*/ 10452 w 2770858"/>
                <a:gd name="connsiteY32" fmla="*/ 25394 h 3211379"/>
                <a:gd name="connsiteX0" fmla="*/ 10452 w 2770858"/>
                <a:gd name="connsiteY0" fmla="*/ 25394 h 3211379"/>
                <a:gd name="connsiteX1" fmla="*/ 10452 w 2770858"/>
                <a:gd name="connsiteY1" fmla="*/ 101594 h 3211379"/>
                <a:gd name="connsiteX2" fmla="*/ 10452 w 2770858"/>
                <a:gd name="connsiteY2" fmla="*/ 330194 h 3211379"/>
                <a:gd name="connsiteX3" fmla="*/ 10452 w 2770858"/>
                <a:gd name="connsiteY3" fmla="*/ 482594 h 3211379"/>
                <a:gd name="connsiteX4" fmla="*/ 25201 w 2770858"/>
                <a:gd name="connsiteY4" fmla="*/ 662032 h 3211379"/>
                <a:gd name="connsiteX5" fmla="*/ 39950 w 2770858"/>
                <a:gd name="connsiteY5" fmla="*/ 735774 h 3211379"/>
                <a:gd name="connsiteX6" fmla="*/ 202182 w 2770858"/>
                <a:gd name="connsiteY6" fmla="*/ 1104483 h 3211379"/>
                <a:gd name="connsiteX7" fmla="*/ 275924 w 2770858"/>
                <a:gd name="connsiteY7" fmla="*/ 1266716 h 3211379"/>
                <a:gd name="connsiteX8" fmla="*/ 467653 w 2770858"/>
                <a:gd name="connsiteY8" fmla="*/ 1620677 h 3211379"/>
                <a:gd name="connsiteX9" fmla="*/ 600388 w 2770858"/>
                <a:gd name="connsiteY9" fmla="*/ 1827154 h 3211379"/>
                <a:gd name="connsiteX10" fmla="*/ 747872 w 2770858"/>
                <a:gd name="connsiteY10" fmla="*/ 2077877 h 3211379"/>
                <a:gd name="connsiteX11" fmla="*/ 954350 w 2770858"/>
                <a:gd name="connsiteY11" fmla="*/ 2328599 h 3211379"/>
                <a:gd name="connsiteX12" fmla="*/ 1077251 w 2770858"/>
                <a:gd name="connsiteY12" fmla="*/ 2539995 h 3211379"/>
                <a:gd name="connsiteX13" fmla="*/ 1229651 w 2770858"/>
                <a:gd name="connsiteY13" fmla="*/ 2768595 h 3211379"/>
                <a:gd name="connsiteX14" fmla="*/ 1915452 w 2770858"/>
                <a:gd name="connsiteY14" fmla="*/ 3149594 h 3211379"/>
                <a:gd name="connsiteX15" fmla="*/ 2517679 w 2770858"/>
                <a:gd name="connsiteY15" fmla="*/ 3125012 h 3211379"/>
                <a:gd name="connsiteX16" fmla="*/ 2753652 w 2770858"/>
                <a:gd name="connsiteY16" fmla="*/ 3073395 h 3211379"/>
                <a:gd name="connsiteX17" fmla="*/ 2620918 w 2770858"/>
                <a:gd name="connsiteY17" fmla="*/ 2594070 h 3211379"/>
                <a:gd name="connsiteX18" fmla="*/ 2237459 w 2770858"/>
                <a:gd name="connsiteY18" fmla="*/ 2107374 h 3211379"/>
                <a:gd name="connsiteX19" fmla="*/ 2163718 w 2770858"/>
                <a:gd name="connsiteY19" fmla="*/ 2033632 h 3211379"/>
                <a:gd name="connsiteX20" fmla="*/ 1647524 w 2770858"/>
                <a:gd name="connsiteY20" fmla="*/ 1502690 h 3211379"/>
                <a:gd name="connsiteX21" fmla="*/ 1426298 w 2770858"/>
                <a:gd name="connsiteY21" fmla="*/ 1163477 h 3211379"/>
                <a:gd name="connsiteX22" fmla="*/ 1308311 w 2770858"/>
                <a:gd name="connsiteY22" fmla="*/ 898006 h 3211379"/>
                <a:gd name="connsiteX23" fmla="*/ 1305851 w 2770858"/>
                <a:gd name="connsiteY23" fmla="*/ 711195 h 3211379"/>
                <a:gd name="connsiteX24" fmla="*/ 1305852 w 2770858"/>
                <a:gd name="connsiteY24" fmla="*/ 482595 h 3211379"/>
                <a:gd name="connsiteX25" fmla="*/ 1305852 w 2770858"/>
                <a:gd name="connsiteY25" fmla="*/ 25395 h 3211379"/>
                <a:gd name="connsiteX26" fmla="*/ 1229652 w 2770858"/>
                <a:gd name="connsiteY26" fmla="*/ 25394 h 3211379"/>
                <a:gd name="connsiteX27" fmla="*/ 1077252 w 2770858"/>
                <a:gd name="connsiteY27" fmla="*/ 25395 h 3211379"/>
                <a:gd name="connsiteX28" fmla="*/ 772452 w 2770858"/>
                <a:gd name="connsiteY28" fmla="*/ 25394 h 3211379"/>
                <a:gd name="connsiteX29" fmla="*/ 467652 w 2770858"/>
                <a:gd name="connsiteY29" fmla="*/ 25394 h 3211379"/>
                <a:gd name="connsiteX30" fmla="*/ 143188 w 2770858"/>
                <a:gd name="connsiteY30" fmla="*/ 27851 h 3211379"/>
                <a:gd name="connsiteX31" fmla="*/ 10452 w 2770858"/>
                <a:gd name="connsiteY31" fmla="*/ 25394 h 3211379"/>
                <a:gd name="connsiteX32" fmla="*/ 10452 w 2770858"/>
                <a:gd name="connsiteY32" fmla="*/ 25394 h 3211379"/>
                <a:gd name="connsiteX0" fmla="*/ 10452 w 4371057"/>
                <a:gd name="connsiteY0" fmla="*/ 25394 h 3394070"/>
                <a:gd name="connsiteX1" fmla="*/ 10452 w 4371057"/>
                <a:gd name="connsiteY1" fmla="*/ 101594 h 3394070"/>
                <a:gd name="connsiteX2" fmla="*/ 10452 w 4371057"/>
                <a:gd name="connsiteY2" fmla="*/ 330194 h 3394070"/>
                <a:gd name="connsiteX3" fmla="*/ 10452 w 4371057"/>
                <a:gd name="connsiteY3" fmla="*/ 482594 h 3394070"/>
                <a:gd name="connsiteX4" fmla="*/ 25201 w 4371057"/>
                <a:gd name="connsiteY4" fmla="*/ 662032 h 3394070"/>
                <a:gd name="connsiteX5" fmla="*/ 39950 w 4371057"/>
                <a:gd name="connsiteY5" fmla="*/ 735774 h 3394070"/>
                <a:gd name="connsiteX6" fmla="*/ 202182 w 4371057"/>
                <a:gd name="connsiteY6" fmla="*/ 1104483 h 3394070"/>
                <a:gd name="connsiteX7" fmla="*/ 275924 w 4371057"/>
                <a:gd name="connsiteY7" fmla="*/ 1266716 h 3394070"/>
                <a:gd name="connsiteX8" fmla="*/ 467653 w 4371057"/>
                <a:gd name="connsiteY8" fmla="*/ 1620677 h 3394070"/>
                <a:gd name="connsiteX9" fmla="*/ 600388 w 4371057"/>
                <a:gd name="connsiteY9" fmla="*/ 1827154 h 3394070"/>
                <a:gd name="connsiteX10" fmla="*/ 747872 w 4371057"/>
                <a:gd name="connsiteY10" fmla="*/ 2077877 h 3394070"/>
                <a:gd name="connsiteX11" fmla="*/ 954350 w 4371057"/>
                <a:gd name="connsiteY11" fmla="*/ 2328599 h 3394070"/>
                <a:gd name="connsiteX12" fmla="*/ 1077251 w 4371057"/>
                <a:gd name="connsiteY12" fmla="*/ 2539995 h 3394070"/>
                <a:gd name="connsiteX13" fmla="*/ 1229651 w 4371057"/>
                <a:gd name="connsiteY13" fmla="*/ 2768595 h 3394070"/>
                <a:gd name="connsiteX14" fmla="*/ 1915452 w 4371057"/>
                <a:gd name="connsiteY14" fmla="*/ 3149594 h 3394070"/>
                <a:gd name="connsiteX15" fmla="*/ 2517679 w 4371057"/>
                <a:gd name="connsiteY15" fmla="*/ 3125012 h 3394070"/>
                <a:gd name="connsiteX16" fmla="*/ 4353851 w 4371057"/>
                <a:gd name="connsiteY16" fmla="*/ 3394070 h 3394070"/>
                <a:gd name="connsiteX17" fmla="*/ 2620918 w 4371057"/>
                <a:gd name="connsiteY17" fmla="*/ 2594070 h 3394070"/>
                <a:gd name="connsiteX18" fmla="*/ 2237459 w 4371057"/>
                <a:gd name="connsiteY18" fmla="*/ 2107374 h 3394070"/>
                <a:gd name="connsiteX19" fmla="*/ 2163718 w 4371057"/>
                <a:gd name="connsiteY19" fmla="*/ 2033632 h 3394070"/>
                <a:gd name="connsiteX20" fmla="*/ 1647524 w 4371057"/>
                <a:gd name="connsiteY20" fmla="*/ 1502690 h 3394070"/>
                <a:gd name="connsiteX21" fmla="*/ 1426298 w 4371057"/>
                <a:gd name="connsiteY21" fmla="*/ 1163477 h 3394070"/>
                <a:gd name="connsiteX22" fmla="*/ 1308311 w 4371057"/>
                <a:gd name="connsiteY22" fmla="*/ 898006 h 3394070"/>
                <a:gd name="connsiteX23" fmla="*/ 1305851 w 4371057"/>
                <a:gd name="connsiteY23" fmla="*/ 711195 h 3394070"/>
                <a:gd name="connsiteX24" fmla="*/ 1305852 w 4371057"/>
                <a:gd name="connsiteY24" fmla="*/ 482595 h 3394070"/>
                <a:gd name="connsiteX25" fmla="*/ 1305852 w 4371057"/>
                <a:gd name="connsiteY25" fmla="*/ 25395 h 3394070"/>
                <a:gd name="connsiteX26" fmla="*/ 1229652 w 4371057"/>
                <a:gd name="connsiteY26" fmla="*/ 25394 h 3394070"/>
                <a:gd name="connsiteX27" fmla="*/ 1077252 w 4371057"/>
                <a:gd name="connsiteY27" fmla="*/ 25395 h 3394070"/>
                <a:gd name="connsiteX28" fmla="*/ 772452 w 4371057"/>
                <a:gd name="connsiteY28" fmla="*/ 25394 h 3394070"/>
                <a:gd name="connsiteX29" fmla="*/ 467652 w 4371057"/>
                <a:gd name="connsiteY29" fmla="*/ 25394 h 3394070"/>
                <a:gd name="connsiteX30" fmla="*/ 143188 w 4371057"/>
                <a:gd name="connsiteY30" fmla="*/ 27851 h 3394070"/>
                <a:gd name="connsiteX31" fmla="*/ 10452 w 4371057"/>
                <a:gd name="connsiteY31" fmla="*/ 25394 h 3394070"/>
                <a:gd name="connsiteX32" fmla="*/ 10452 w 4371057"/>
                <a:gd name="connsiteY32" fmla="*/ 25394 h 3394070"/>
                <a:gd name="connsiteX0" fmla="*/ 10452 w 4383348"/>
                <a:gd name="connsiteY0" fmla="*/ 25394 h 3394070"/>
                <a:gd name="connsiteX1" fmla="*/ 10452 w 4383348"/>
                <a:gd name="connsiteY1" fmla="*/ 101594 h 3394070"/>
                <a:gd name="connsiteX2" fmla="*/ 10452 w 4383348"/>
                <a:gd name="connsiteY2" fmla="*/ 330194 h 3394070"/>
                <a:gd name="connsiteX3" fmla="*/ 10452 w 4383348"/>
                <a:gd name="connsiteY3" fmla="*/ 482594 h 3394070"/>
                <a:gd name="connsiteX4" fmla="*/ 25201 w 4383348"/>
                <a:gd name="connsiteY4" fmla="*/ 662032 h 3394070"/>
                <a:gd name="connsiteX5" fmla="*/ 39950 w 4383348"/>
                <a:gd name="connsiteY5" fmla="*/ 735774 h 3394070"/>
                <a:gd name="connsiteX6" fmla="*/ 202182 w 4383348"/>
                <a:gd name="connsiteY6" fmla="*/ 1104483 h 3394070"/>
                <a:gd name="connsiteX7" fmla="*/ 275924 w 4383348"/>
                <a:gd name="connsiteY7" fmla="*/ 1266716 h 3394070"/>
                <a:gd name="connsiteX8" fmla="*/ 467653 w 4383348"/>
                <a:gd name="connsiteY8" fmla="*/ 1620677 h 3394070"/>
                <a:gd name="connsiteX9" fmla="*/ 600388 w 4383348"/>
                <a:gd name="connsiteY9" fmla="*/ 1827154 h 3394070"/>
                <a:gd name="connsiteX10" fmla="*/ 747872 w 4383348"/>
                <a:gd name="connsiteY10" fmla="*/ 2077877 h 3394070"/>
                <a:gd name="connsiteX11" fmla="*/ 954350 w 4383348"/>
                <a:gd name="connsiteY11" fmla="*/ 2328599 h 3394070"/>
                <a:gd name="connsiteX12" fmla="*/ 1077251 w 4383348"/>
                <a:gd name="connsiteY12" fmla="*/ 2539995 h 3394070"/>
                <a:gd name="connsiteX13" fmla="*/ 1229651 w 4383348"/>
                <a:gd name="connsiteY13" fmla="*/ 2768595 h 3394070"/>
                <a:gd name="connsiteX14" fmla="*/ 1915452 w 4383348"/>
                <a:gd name="connsiteY14" fmla="*/ 3149594 h 3394070"/>
                <a:gd name="connsiteX15" fmla="*/ 2517679 w 4383348"/>
                <a:gd name="connsiteY15" fmla="*/ 3125012 h 3394070"/>
                <a:gd name="connsiteX16" fmla="*/ 4353851 w 4383348"/>
                <a:gd name="connsiteY16" fmla="*/ 3394070 h 3394070"/>
                <a:gd name="connsiteX17" fmla="*/ 4353851 w 4383348"/>
                <a:gd name="connsiteY17" fmla="*/ 2784469 h 3394070"/>
                <a:gd name="connsiteX18" fmla="*/ 2237459 w 4383348"/>
                <a:gd name="connsiteY18" fmla="*/ 2107374 h 3394070"/>
                <a:gd name="connsiteX19" fmla="*/ 2163718 w 4383348"/>
                <a:gd name="connsiteY19" fmla="*/ 2033632 h 3394070"/>
                <a:gd name="connsiteX20" fmla="*/ 1647524 w 4383348"/>
                <a:gd name="connsiteY20" fmla="*/ 1502690 h 3394070"/>
                <a:gd name="connsiteX21" fmla="*/ 1426298 w 4383348"/>
                <a:gd name="connsiteY21" fmla="*/ 1163477 h 3394070"/>
                <a:gd name="connsiteX22" fmla="*/ 1308311 w 4383348"/>
                <a:gd name="connsiteY22" fmla="*/ 898006 h 3394070"/>
                <a:gd name="connsiteX23" fmla="*/ 1305851 w 4383348"/>
                <a:gd name="connsiteY23" fmla="*/ 711195 h 3394070"/>
                <a:gd name="connsiteX24" fmla="*/ 1305852 w 4383348"/>
                <a:gd name="connsiteY24" fmla="*/ 482595 h 3394070"/>
                <a:gd name="connsiteX25" fmla="*/ 1305852 w 4383348"/>
                <a:gd name="connsiteY25" fmla="*/ 25395 h 3394070"/>
                <a:gd name="connsiteX26" fmla="*/ 1229652 w 4383348"/>
                <a:gd name="connsiteY26" fmla="*/ 25394 h 3394070"/>
                <a:gd name="connsiteX27" fmla="*/ 1077252 w 4383348"/>
                <a:gd name="connsiteY27" fmla="*/ 25395 h 3394070"/>
                <a:gd name="connsiteX28" fmla="*/ 772452 w 4383348"/>
                <a:gd name="connsiteY28" fmla="*/ 25394 h 3394070"/>
                <a:gd name="connsiteX29" fmla="*/ 467652 w 4383348"/>
                <a:gd name="connsiteY29" fmla="*/ 25394 h 3394070"/>
                <a:gd name="connsiteX30" fmla="*/ 143188 w 4383348"/>
                <a:gd name="connsiteY30" fmla="*/ 27851 h 3394070"/>
                <a:gd name="connsiteX31" fmla="*/ 10452 w 4383348"/>
                <a:gd name="connsiteY31" fmla="*/ 25394 h 3394070"/>
                <a:gd name="connsiteX32" fmla="*/ 10452 w 4383348"/>
                <a:gd name="connsiteY32" fmla="*/ 25394 h 3394070"/>
                <a:gd name="connsiteX0" fmla="*/ 10452 w 4383348"/>
                <a:gd name="connsiteY0" fmla="*/ 25394 h 3317869"/>
                <a:gd name="connsiteX1" fmla="*/ 10452 w 4383348"/>
                <a:gd name="connsiteY1" fmla="*/ 101594 h 3317869"/>
                <a:gd name="connsiteX2" fmla="*/ 10452 w 4383348"/>
                <a:gd name="connsiteY2" fmla="*/ 330194 h 3317869"/>
                <a:gd name="connsiteX3" fmla="*/ 10452 w 4383348"/>
                <a:gd name="connsiteY3" fmla="*/ 482594 h 3317869"/>
                <a:gd name="connsiteX4" fmla="*/ 25201 w 4383348"/>
                <a:gd name="connsiteY4" fmla="*/ 662032 h 3317869"/>
                <a:gd name="connsiteX5" fmla="*/ 39950 w 4383348"/>
                <a:gd name="connsiteY5" fmla="*/ 735774 h 3317869"/>
                <a:gd name="connsiteX6" fmla="*/ 202182 w 4383348"/>
                <a:gd name="connsiteY6" fmla="*/ 1104483 h 3317869"/>
                <a:gd name="connsiteX7" fmla="*/ 275924 w 4383348"/>
                <a:gd name="connsiteY7" fmla="*/ 1266716 h 3317869"/>
                <a:gd name="connsiteX8" fmla="*/ 467653 w 4383348"/>
                <a:gd name="connsiteY8" fmla="*/ 1620677 h 3317869"/>
                <a:gd name="connsiteX9" fmla="*/ 600388 w 4383348"/>
                <a:gd name="connsiteY9" fmla="*/ 1827154 h 3317869"/>
                <a:gd name="connsiteX10" fmla="*/ 747872 w 4383348"/>
                <a:gd name="connsiteY10" fmla="*/ 2077877 h 3317869"/>
                <a:gd name="connsiteX11" fmla="*/ 954350 w 4383348"/>
                <a:gd name="connsiteY11" fmla="*/ 2328599 h 3317869"/>
                <a:gd name="connsiteX12" fmla="*/ 1077251 w 4383348"/>
                <a:gd name="connsiteY12" fmla="*/ 2539995 h 3317869"/>
                <a:gd name="connsiteX13" fmla="*/ 1229651 w 4383348"/>
                <a:gd name="connsiteY13" fmla="*/ 2768595 h 3317869"/>
                <a:gd name="connsiteX14" fmla="*/ 1915452 w 4383348"/>
                <a:gd name="connsiteY14" fmla="*/ 3149594 h 3317869"/>
                <a:gd name="connsiteX15" fmla="*/ 2517679 w 4383348"/>
                <a:gd name="connsiteY15" fmla="*/ 3125012 h 3317869"/>
                <a:gd name="connsiteX16" fmla="*/ 4277650 w 4383348"/>
                <a:gd name="connsiteY16" fmla="*/ 3317869 h 3317869"/>
                <a:gd name="connsiteX17" fmla="*/ 4353851 w 4383348"/>
                <a:gd name="connsiteY17" fmla="*/ 2784469 h 3317869"/>
                <a:gd name="connsiteX18" fmla="*/ 2237459 w 4383348"/>
                <a:gd name="connsiteY18" fmla="*/ 2107374 h 3317869"/>
                <a:gd name="connsiteX19" fmla="*/ 2163718 w 4383348"/>
                <a:gd name="connsiteY19" fmla="*/ 2033632 h 3317869"/>
                <a:gd name="connsiteX20" fmla="*/ 1647524 w 4383348"/>
                <a:gd name="connsiteY20" fmla="*/ 1502690 h 3317869"/>
                <a:gd name="connsiteX21" fmla="*/ 1426298 w 4383348"/>
                <a:gd name="connsiteY21" fmla="*/ 1163477 h 3317869"/>
                <a:gd name="connsiteX22" fmla="*/ 1308311 w 4383348"/>
                <a:gd name="connsiteY22" fmla="*/ 898006 h 3317869"/>
                <a:gd name="connsiteX23" fmla="*/ 1305851 w 4383348"/>
                <a:gd name="connsiteY23" fmla="*/ 711195 h 3317869"/>
                <a:gd name="connsiteX24" fmla="*/ 1305852 w 4383348"/>
                <a:gd name="connsiteY24" fmla="*/ 482595 h 3317869"/>
                <a:gd name="connsiteX25" fmla="*/ 1305852 w 4383348"/>
                <a:gd name="connsiteY25" fmla="*/ 25395 h 3317869"/>
                <a:gd name="connsiteX26" fmla="*/ 1229652 w 4383348"/>
                <a:gd name="connsiteY26" fmla="*/ 25394 h 3317869"/>
                <a:gd name="connsiteX27" fmla="*/ 1077252 w 4383348"/>
                <a:gd name="connsiteY27" fmla="*/ 25395 h 3317869"/>
                <a:gd name="connsiteX28" fmla="*/ 772452 w 4383348"/>
                <a:gd name="connsiteY28" fmla="*/ 25394 h 3317869"/>
                <a:gd name="connsiteX29" fmla="*/ 467652 w 4383348"/>
                <a:gd name="connsiteY29" fmla="*/ 25394 h 3317869"/>
                <a:gd name="connsiteX30" fmla="*/ 143188 w 4383348"/>
                <a:gd name="connsiteY30" fmla="*/ 27851 h 3317869"/>
                <a:gd name="connsiteX31" fmla="*/ 10452 w 4383348"/>
                <a:gd name="connsiteY31" fmla="*/ 25394 h 3317869"/>
                <a:gd name="connsiteX32" fmla="*/ 10452 w 4383348"/>
                <a:gd name="connsiteY32" fmla="*/ 25394 h 3317869"/>
                <a:gd name="connsiteX0" fmla="*/ 10452 w 4383348"/>
                <a:gd name="connsiteY0" fmla="*/ 25394 h 3394070"/>
                <a:gd name="connsiteX1" fmla="*/ 10452 w 4383348"/>
                <a:gd name="connsiteY1" fmla="*/ 101594 h 3394070"/>
                <a:gd name="connsiteX2" fmla="*/ 10452 w 4383348"/>
                <a:gd name="connsiteY2" fmla="*/ 330194 h 3394070"/>
                <a:gd name="connsiteX3" fmla="*/ 10452 w 4383348"/>
                <a:gd name="connsiteY3" fmla="*/ 482594 h 3394070"/>
                <a:gd name="connsiteX4" fmla="*/ 25201 w 4383348"/>
                <a:gd name="connsiteY4" fmla="*/ 662032 h 3394070"/>
                <a:gd name="connsiteX5" fmla="*/ 39950 w 4383348"/>
                <a:gd name="connsiteY5" fmla="*/ 735774 h 3394070"/>
                <a:gd name="connsiteX6" fmla="*/ 202182 w 4383348"/>
                <a:gd name="connsiteY6" fmla="*/ 1104483 h 3394070"/>
                <a:gd name="connsiteX7" fmla="*/ 275924 w 4383348"/>
                <a:gd name="connsiteY7" fmla="*/ 1266716 h 3394070"/>
                <a:gd name="connsiteX8" fmla="*/ 467653 w 4383348"/>
                <a:gd name="connsiteY8" fmla="*/ 1620677 h 3394070"/>
                <a:gd name="connsiteX9" fmla="*/ 600388 w 4383348"/>
                <a:gd name="connsiteY9" fmla="*/ 1827154 h 3394070"/>
                <a:gd name="connsiteX10" fmla="*/ 747872 w 4383348"/>
                <a:gd name="connsiteY10" fmla="*/ 2077877 h 3394070"/>
                <a:gd name="connsiteX11" fmla="*/ 954350 w 4383348"/>
                <a:gd name="connsiteY11" fmla="*/ 2328599 h 3394070"/>
                <a:gd name="connsiteX12" fmla="*/ 1077251 w 4383348"/>
                <a:gd name="connsiteY12" fmla="*/ 2539995 h 3394070"/>
                <a:gd name="connsiteX13" fmla="*/ 1229651 w 4383348"/>
                <a:gd name="connsiteY13" fmla="*/ 2768595 h 3394070"/>
                <a:gd name="connsiteX14" fmla="*/ 1915452 w 4383348"/>
                <a:gd name="connsiteY14" fmla="*/ 3149594 h 3394070"/>
                <a:gd name="connsiteX15" fmla="*/ 2517679 w 4383348"/>
                <a:gd name="connsiteY15" fmla="*/ 3125012 h 3394070"/>
                <a:gd name="connsiteX16" fmla="*/ 4201450 w 4383348"/>
                <a:gd name="connsiteY16" fmla="*/ 3394070 h 3394070"/>
                <a:gd name="connsiteX17" fmla="*/ 4353851 w 4383348"/>
                <a:gd name="connsiteY17" fmla="*/ 2784469 h 3394070"/>
                <a:gd name="connsiteX18" fmla="*/ 2237459 w 4383348"/>
                <a:gd name="connsiteY18" fmla="*/ 2107374 h 3394070"/>
                <a:gd name="connsiteX19" fmla="*/ 2163718 w 4383348"/>
                <a:gd name="connsiteY19" fmla="*/ 2033632 h 3394070"/>
                <a:gd name="connsiteX20" fmla="*/ 1647524 w 4383348"/>
                <a:gd name="connsiteY20" fmla="*/ 1502690 h 3394070"/>
                <a:gd name="connsiteX21" fmla="*/ 1426298 w 4383348"/>
                <a:gd name="connsiteY21" fmla="*/ 1163477 h 3394070"/>
                <a:gd name="connsiteX22" fmla="*/ 1308311 w 4383348"/>
                <a:gd name="connsiteY22" fmla="*/ 898006 h 3394070"/>
                <a:gd name="connsiteX23" fmla="*/ 1305851 w 4383348"/>
                <a:gd name="connsiteY23" fmla="*/ 711195 h 3394070"/>
                <a:gd name="connsiteX24" fmla="*/ 1305852 w 4383348"/>
                <a:gd name="connsiteY24" fmla="*/ 482595 h 3394070"/>
                <a:gd name="connsiteX25" fmla="*/ 1305852 w 4383348"/>
                <a:gd name="connsiteY25" fmla="*/ 25395 h 3394070"/>
                <a:gd name="connsiteX26" fmla="*/ 1229652 w 4383348"/>
                <a:gd name="connsiteY26" fmla="*/ 25394 h 3394070"/>
                <a:gd name="connsiteX27" fmla="*/ 1077252 w 4383348"/>
                <a:gd name="connsiteY27" fmla="*/ 25395 h 3394070"/>
                <a:gd name="connsiteX28" fmla="*/ 772452 w 4383348"/>
                <a:gd name="connsiteY28" fmla="*/ 25394 h 3394070"/>
                <a:gd name="connsiteX29" fmla="*/ 467652 w 4383348"/>
                <a:gd name="connsiteY29" fmla="*/ 25394 h 3394070"/>
                <a:gd name="connsiteX30" fmla="*/ 143188 w 4383348"/>
                <a:gd name="connsiteY30" fmla="*/ 27851 h 3394070"/>
                <a:gd name="connsiteX31" fmla="*/ 10452 w 4383348"/>
                <a:gd name="connsiteY31" fmla="*/ 25394 h 3394070"/>
                <a:gd name="connsiteX32" fmla="*/ 10452 w 4383348"/>
                <a:gd name="connsiteY32" fmla="*/ 25394 h 3394070"/>
                <a:gd name="connsiteX0" fmla="*/ 10452 w 4485356"/>
                <a:gd name="connsiteY0" fmla="*/ 25394 h 3394070"/>
                <a:gd name="connsiteX1" fmla="*/ 10452 w 4485356"/>
                <a:gd name="connsiteY1" fmla="*/ 101594 h 3394070"/>
                <a:gd name="connsiteX2" fmla="*/ 10452 w 4485356"/>
                <a:gd name="connsiteY2" fmla="*/ 330194 h 3394070"/>
                <a:gd name="connsiteX3" fmla="*/ 10452 w 4485356"/>
                <a:gd name="connsiteY3" fmla="*/ 482594 h 3394070"/>
                <a:gd name="connsiteX4" fmla="*/ 25201 w 4485356"/>
                <a:gd name="connsiteY4" fmla="*/ 662032 h 3394070"/>
                <a:gd name="connsiteX5" fmla="*/ 39950 w 4485356"/>
                <a:gd name="connsiteY5" fmla="*/ 735774 h 3394070"/>
                <a:gd name="connsiteX6" fmla="*/ 202182 w 4485356"/>
                <a:gd name="connsiteY6" fmla="*/ 1104483 h 3394070"/>
                <a:gd name="connsiteX7" fmla="*/ 275924 w 4485356"/>
                <a:gd name="connsiteY7" fmla="*/ 1266716 h 3394070"/>
                <a:gd name="connsiteX8" fmla="*/ 467653 w 4485356"/>
                <a:gd name="connsiteY8" fmla="*/ 1620677 h 3394070"/>
                <a:gd name="connsiteX9" fmla="*/ 600388 w 4485356"/>
                <a:gd name="connsiteY9" fmla="*/ 1827154 h 3394070"/>
                <a:gd name="connsiteX10" fmla="*/ 747872 w 4485356"/>
                <a:gd name="connsiteY10" fmla="*/ 2077877 h 3394070"/>
                <a:gd name="connsiteX11" fmla="*/ 954350 w 4485356"/>
                <a:gd name="connsiteY11" fmla="*/ 2328599 h 3394070"/>
                <a:gd name="connsiteX12" fmla="*/ 1077251 w 4485356"/>
                <a:gd name="connsiteY12" fmla="*/ 2539995 h 3394070"/>
                <a:gd name="connsiteX13" fmla="*/ 1229651 w 4485356"/>
                <a:gd name="connsiteY13" fmla="*/ 2768595 h 3394070"/>
                <a:gd name="connsiteX14" fmla="*/ 1915452 w 4485356"/>
                <a:gd name="connsiteY14" fmla="*/ 3149594 h 3394070"/>
                <a:gd name="connsiteX15" fmla="*/ 2517679 w 4485356"/>
                <a:gd name="connsiteY15" fmla="*/ 3125012 h 3394070"/>
                <a:gd name="connsiteX16" fmla="*/ 4201450 w 4485356"/>
                <a:gd name="connsiteY16" fmla="*/ 3394070 h 3394070"/>
                <a:gd name="connsiteX17" fmla="*/ 4353851 w 4485356"/>
                <a:gd name="connsiteY17" fmla="*/ 2784469 h 3394070"/>
                <a:gd name="connsiteX18" fmla="*/ 2237459 w 4485356"/>
                <a:gd name="connsiteY18" fmla="*/ 2107374 h 3394070"/>
                <a:gd name="connsiteX19" fmla="*/ 2163718 w 4485356"/>
                <a:gd name="connsiteY19" fmla="*/ 2033632 h 3394070"/>
                <a:gd name="connsiteX20" fmla="*/ 1647524 w 4485356"/>
                <a:gd name="connsiteY20" fmla="*/ 1502690 h 3394070"/>
                <a:gd name="connsiteX21" fmla="*/ 1426298 w 4485356"/>
                <a:gd name="connsiteY21" fmla="*/ 1163477 h 3394070"/>
                <a:gd name="connsiteX22" fmla="*/ 1308311 w 4485356"/>
                <a:gd name="connsiteY22" fmla="*/ 898006 h 3394070"/>
                <a:gd name="connsiteX23" fmla="*/ 1305851 w 4485356"/>
                <a:gd name="connsiteY23" fmla="*/ 711195 h 3394070"/>
                <a:gd name="connsiteX24" fmla="*/ 1305852 w 4485356"/>
                <a:gd name="connsiteY24" fmla="*/ 482595 h 3394070"/>
                <a:gd name="connsiteX25" fmla="*/ 1305852 w 4485356"/>
                <a:gd name="connsiteY25" fmla="*/ 25395 h 3394070"/>
                <a:gd name="connsiteX26" fmla="*/ 1229652 w 4485356"/>
                <a:gd name="connsiteY26" fmla="*/ 25394 h 3394070"/>
                <a:gd name="connsiteX27" fmla="*/ 1077252 w 4485356"/>
                <a:gd name="connsiteY27" fmla="*/ 25395 h 3394070"/>
                <a:gd name="connsiteX28" fmla="*/ 772452 w 4485356"/>
                <a:gd name="connsiteY28" fmla="*/ 25394 h 3394070"/>
                <a:gd name="connsiteX29" fmla="*/ 467652 w 4485356"/>
                <a:gd name="connsiteY29" fmla="*/ 25394 h 3394070"/>
                <a:gd name="connsiteX30" fmla="*/ 143188 w 4485356"/>
                <a:gd name="connsiteY30" fmla="*/ 27851 h 3394070"/>
                <a:gd name="connsiteX31" fmla="*/ 10452 w 4485356"/>
                <a:gd name="connsiteY31" fmla="*/ 25394 h 3394070"/>
                <a:gd name="connsiteX32" fmla="*/ 10452 w 4485356"/>
                <a:gd name="connsiteY32" fmla="*/ 25394 h 3394070"/>
                <a:gd name="connsiteX0" fmla="*/ 10452 w 4485356"/>
                <a:gd name="connsiteY0" fmla="*/ 25394 h 3394070"/>
                <a:gd name="connsiteX1" fmla="*/ 10452 w 4485356"/>
                <a:gd name="connsiteY1" fmla="*/ 101594 h 3394070"/>
                <a:gd name="connsiteX2" fmla="*/ 10452 w 4485356"/>
                <a:gd name="connsiteY2" fmla="*/ 330194 h 3394070"/>
                <a:gd name="connsiteX3" fmla="*/ 10452 w 4485356"/>
                <a:gd name="connsiteY3" fmla="*/ 482594 h 3394070"/>
                <a:gd name="connsiteX4" fmla="*/ 25201 w 4485356"/>
                <a:gd name="connsiteY4" fmla="*/ 662032 h 3394070"/>
                <a:gd name="connsiteX5" fmla="*/ 39950 w 4485356"/>
                <a:gd name="connsiteY5" fmla="*/ 735774 h 3394070"/>
                <a:gd name="connsiteX6" fmla="*/ 202182 w 4485356"/>
                <a:gd name="connsiteY6" fmla="*/ 1104483 h 3394070"/>
                <a:gd name="connsiteX7" fmla="*/ 275924 w 4485356"/>
                <a:gd name="connsiteY7" fmla="*/ 1266716 h 3394070"/>
                <a:gd name="connsiteX8" fmla="*/ 467653 w 4485356"/>
                <a:gd name="connsiteY8" fmla="*/ 1620677 h 3394070"/>
                <a:gd name="connsiteX9" fmla="*/ 600388 w 4485356"/>
                <a:gd name="connsiteY9" fmla="*/ 1827154 h 3394070"/>
                <a:gd name="connsiteX10" fmla="*/ 747872 w 4485356"/>
                <a:gd name="connsiteY10" fmla="*/ 2077877 h 3394070"/>
                <a:gd name="connsiteX11" fmla="*/ 954350 w 4485356"/>
                <a:gd name="connsiteY11" fmla="*/ 2328599 h 3394070"/>
                <a:gd name="connsiteX12" fmla="*/ 1077251 w 4485356"/>
                <a:gd name="connsiteY12" fmla="*/ 2539995 h 3394070"/>
                <a:gd name="connsiteX13" fmla="*/ 1229651 w 4485356"/>
                <a:gd name="connsiteY13" fmla="*/ 2768595 h 3394070"/>
                <a:gd name="connsiteX14" fmla="*/ 1915452 w 4485356"/>
                <a:gd name="connsiteY14" fmla="*/ 3149594 h 3394070"/>
                <a:gd name="connsiteX15" fmla="*/ 2517679 w 4485356"/>
                <a:gd name="connsiteY15" fmla="*/ 3125012 h 3394070"/>
                <a:gd name="connsiteX16" fmla="*/ 4201450 w 4485356"/>
                <a:gd name="connsiteY16" fmla="*/ 3394070 h 3394070"/>
                <a:gd name="connsiteX17" fmla="*/ 4353851 w 4485356"/>
                <a:gd name="connsiteY17" fmla="*/ 2784469 h 3394070"/>
                <a:gd name="connsiteX18" fmla="*/ 3010825 w 4485356"/>
                <a:gd name="connsiteY18" fmla="*/ 2355844 h 3394070"/>
                <a:gd name="connsiteX19" fmla="*/ 2237459 w 4485356"/>
                <a:gd name="connsiteY19" fmla="*/ 2107374 h 3394070"/>
                <a:gd name="connsiteX20" fmla="*/ 2163718 w 4485356"/>
                <a:gd name="connsiteY20" fmla="*/ 2033632 h 3394070"/>
                <a:gd name="connsiteX21" fmla="*/ 1647524 w 4485356"/>
                <a:gd name="connsiteY21" fmla="*/ 1502690 h 3394070"/>
                <a:gd name="connsiteX22" fmla="*/ 1426298 w 4485356"/>
                <a:gd name="connsiteY22" fmla="*/ 1163477 h 3394070"/>
                <a:gd name="connsiteX23" fmla="*/ 1308311 w 4485356"/>
                <a:gd name="connsiteY23" fmla="*/ 898006 h 3394070"/>
                <a:gd name="connsiteX24" fmla="*/ 1305851 w 4485356"/>
                <a:gd name="connsiteY24" fmla="*/ 711195 h 3394070"/>
                <a:gd name="connsiteX25" fmla="*/ 1305852 w 4485356"/>
                <a:gd name="connsiteY25" fmla="*/ 482595 h 3394070"/>
                <a:gd name="connsiteX26" fmla="*/ 1305852 w 4485356"/>
                <a:gd name="connsiteY26" fmla="*/ 25395 h 3394070"/>
                <a:gd name="connsiteX27" fmla="*/ 1229652 w 4485356"/>
                <a:gd name="connsiteY27" fmla="*/ 25394 h 3394070"/>
                <a:gd name="connsiteX28" fmla="*/ 1077252 w 4485356"/>
                <a:gd name="connsiteY28" fmla="*/ 25395 h 3394070"/>
                <a:gd name="connsiteX29" fmla="*/ 772452 w 4485356"/>
                <a:gd name="connsiteY29" fmla="*/ 25394 h 3394070"/>
                <a:gd name="connsiteX30" fmla="*/ 467652 w 4485356"/>
                <a:gd name="connsiteY30" fmla="*/ 25394 h 3394070"/>
                <a:gd name="connsiteX31" fmla="*/ 143188 w 4485356"/>
                <a:gd name="connsiteY31" fmla="*/ 27851 h 3394070"/>
                <a:gd name="connsiteX32" fmla="*/ 10452 w 4485356"/>
                <a:gd name="connsiteY32" fmla="*/ 25394 h 3394070"/>
                <a:gd name="connsiteX33" fmla="*/ 10452 w 4485356"/>
                <a:gd name="connsiteY33" fmla="*/ 25394 h 3394070"/>
                <a:gd name="connsiteX0" fmla="*/ 10452 w 4485356"/>
                <a:gd name="connsiteY0" fmla="*/ 25394 h 3394070"/>
                <a:gd name="connsiteX1" fmla="*/ 10452 w 4485356"/>
                <a:gd name="connsiteY1" fmla="*/ 101594 h 3394070"/>
                <a:gd name="connsiteX2" fmla="*/ 10452 w 4485356"/>
                <a:gd name="connsiteY2" fmla="*/ 330194 h 3394070"/>
                <a:gd name="connsiteX3" fmla="*/ 10452 w 4485356"/>
                <a:gd name="connsiteY3" fmla="*/ 482594 h 3394070"/>
                <a:gd name="connsiteX4" fmla="*/ 25201 w 4485356"/>
                <a:gd name="connsiteY4" fmla="*/ 662032 h 3394070"/>
                <a:gd name="connsiteX5" fmla="*/ 39950 w 4485356"/>
                <a:gd name="connsiteY5" fmla="*/ 735774 h 3394070"/>
                <a:gd name="connsiteX6" fmla="*/ 202182 w 4485356"/>
                <a:gd name="connsiteY6" fmla="*/ 1104483 h 3394070"/>
                <a:gd name="connsiteX7" fmla="*/ 275924 w 4485356"/>
                <a:gd name="connsiteY7" fmla="*/ 1266716 h 3394070"/>
                <a:gd name="connsiteX8" fmla="*/ 467653 w 4485356"/>
                <a:gd name="connsiteY8" fmla="*/ 1620677 h 3394070"/>
                <a:gd name="connsiteX9" fmla="*/ 600388 w 4485356"/>
                <a:gd name="connsiteY9" fmla="*/ 1827154 h 3394070"/>
                <a:gd name="connsiteX10" fmla="*/ 747872 w 4485356"/>
                <a:gd name="connsiteY10" fmla="*/ 2077877 h 3394070"/>
                <a:gd name="connsiteX11" fmla="*/ 954350 w 4485356"/>
                <a:gd name="connsiteY11" fmla="*/ 2328599 h 3394070"/>
                <a:gd name="connsiteX12" fmla="*/ 1077251 w 4485356"/>
                <a:gd name="connsiteY12" fmla="*/ 2539995 h 3394070"/>
                <a:gd name="connsiteX13" fmla="*/ 1229651 w 4485356"/>
                <a:gd name="connsiteY13" fmla="*/ 2768595 h 3394070"/>
                <a:gd name="connsiteX14" fmla="*/ 1915452 w 4485356"/>
                <a:gd name="connsiteY14" fmla="*/ 3149594 h 3394070"/>
                <a:gd name="connsiteX15" fmla="*/ 2517679 w 4485356"/>
                <a:gd name="connsiteY15" fmla="*/ 3125012 h 3394070"/>
                <a:gd name="connsiteX16" fmla="*/ 4201450 w 4485356"/>
                <a:gd name="connsiteY16" fmla="*/ 3394070 h 3394070"/>
                <a:gd name="connsiteX17" fmla="*/ 4353851 w 4485356"/>
                <a:gd name="connsiteY17" fmla="*/ 2784469 h 3394070"/>
                <a:gd name="connsiteX18" fmla="*/ 3134650 w 4485356"/>
                <a:gd name="connsiteY18" fmla="*/ 1946269 h 3394070"/>
                <a:gd name="connsiteX19" fmla="*/ 2237459 w 4485356"/>
                <a:gd name="connsiteY19" fmla="*/ 2107374 h 3394070"/>
                <a:gd name="connsiteX20" fmla="*/ 2163718 w 4485356"/>
                <a:gd name="connsiteY20" fmla="*/ 2033632 h 3394070"/>
                <a:gd name="connsiteX21" fmla="*/ 1647524 w 4485356"/>
                <a:gd name="connsiteY21" fmla="*/ 1502690 h 3394070"/>
                <a:gd name="connsiteX22" fmla="*/ 1426298 w 4485356"/>
                <a:gd name="connsiteY22" fmla="*/ 1163477 h 3394070"/>
                <a:gd name="connsiteX23" fmla="*/ 1308311 w 4485356"/>
                <a:gd name="connsiteY23" fmla="*/ 898006 h 3394070"/>
                <a:gd name="connsiteX24" fmla="*/ 1305851 w 4485356"/>
                <a:gd name="connsiteY24" fmla="*/ 711195 h 3394070"/>
                <a:gd name="connsiteX25" fmla="*/ 1305852 w 4485356"/>
                <a:gd name="connsiteY25" fmla="*/ 482595 h 3394070"/>
                <a:gd name="connsiteX26" fmla="*/ 1305852 w 4485356"/>
                <a:gd name="connsiteY26" fmla="*/ 25395 h 3394070"/>
                <a:gd name="connsiteX27" fmla="*/ 1229652 w 4485356"/>
                <a:gd name="connsiteY27" fmla="*/ 25394 h 3394070"/>
                <a:gd name="connsiteX28" fmla="*/ 1077252 w 4485356"/>
                <a:gd name="connsiteY28" fmla="*/ 25395 h 3394070"/>
                <a:gd name="connsiteX29" fmla="*/ 772452 w 4485356"/>
                <a:gd name="connsiteY29" fmla="*/ 25394 h 3394070"/>
                <a:gd name="connsiteX30" fmla="*/ 467652 w 4485356"/>
                <a:gd name="connsiteY30" fmla="*/ 25394 h 3394070"/>
                <a:gd name="connsiteX31" fmla="*/ 143188 w 4485356"/>
                <a:gd name="connsiteY31" fmla="*/ 27851 h 3394070"/>
                <a:gd name="connsiteX32" fmla="*/ 10452 w 4485356"/>
                <a:gd name="connsiteY32" fmla="*/ 25394 h 3394070"/>
                <a:gd name="connsiteX33" fmla="*/ 10452 w 4485356"/>
                <a:gd name="connsiteY33" fmla="*/ 25394 h 3394070"/>
                <a:gd name="connsiteX0" fmla="*/ 10452 w 4485356"/>
                <a:gd name="connsiteY0" fmla="*/ 25394 h 3394070"/>
                <a:gd name="connsiteX1" fmla="*/ 10452 w 4485356"/>
                <a:gd name="connsiteY1" fmla="*/ 101594 h 3394070"/>
                <a:gd name="connsiteX2" fmla="*/ 10452 w 4485356"/>
                <a:gd name="connsiteY2" fmla="*/ 330194 h 3394070"/>
                <a:gd name="connsiteX3" fmla="*/ 10452 w 4485356"/>
                <a:gd name="connsiteY3" fmla="*/ 482594 h 3394070"/>
                <a:gd name="connsiteX4" fmla="*/ 25201 w 4485356"/>
                <a:gd name="connsiteY4" fmla="*/ 662032 h 3394070"/>
                <a:gd name="connsiteX5" fmla="*/ 39950 w 4485356"/>
                <a:gd name="connsiteY5" fmla="*/ 735774 h 3394070"/>
                <a:gd name="connsiteX6" fmla="*/ 202182 w 4485356"/>
                <a:gd name="connsiteY6" fmla="*/ 1104483 h 3394070"/>
                <a:gd name="connsiteX7" fmla="*/ 275924 w 4485356"/>
                <a:gd name="connsiteY7" fmla="*/ 1266716 h 3394070"/>
                <a:gd name="connsiteX8" fmla="*/ 467653 w 4485356"/>
                <a:gd name="connsiteY8" fmla="*/ 1620677 h 3394070"/>
                <a:gd name="connsiteX9" fmla="*/ 600388 w 4485356"/>
                <a:gd name="connsiteY9" fmla="*/ 1827154 h 3394070"/>
                <a:gd name="connsiteX10" fmla="*/ 747872 w 4485356"/>
                <a:gd name="connsiteY10" fmla="*/ 2077877 h 3394070"/>
                <a:gd name="connsiteX11" fmla="*/ 954350 w 4485356"/>
                <a:gd name="connsiteY11" fmla="*/ 2328599 h 3394070"/>
                <a:gd name="connsiteX12" fmla="*/ 1077251 w 4485356"/>
                <a:gd name="connsiteY12" fmla="*/ 2539995 h 3394070"/>
                <a:gd name="connsiteX13" fmla="*/ 1229651 w 4485356"/>
                <a:gd name="connsiteY13" fmla="*/ 2768595 h 3394070"/>
                <a:gd name="connsiteX14" fmla="*/ 1915452 w 4485356"/>
                <a:gd name="connsiteY14" fmla="*/ 3149594 h 3394070"/>
                <a:gd name="connsiteX15" fmla="*/ 2517679 w 4485356"/>
                <a:gd name="connsiteY15" fmla="*/ 3125012 h 3394070"/>
                <a:gd name="connsiteX16" fmla="*/ 4201450 w 4485356"/>
                <a:gd name="connsiteY16" fmla="*/ 3394070 h 3394070"/>
                <a:gd name="connsiteX17" fmla="*/ 4353851 w 4485356"/>
                <a:gd name="connsiteY17" fmla="*/ 2784469 h 3394070"/>
                <a:gd name="connsiteX18" fmla="*/ 3134650 w 4485356"/>
                <a:gd name="connsiteY18" fmla="*/ 1946269 h 3394070"/>
                <a:gd name="connsiteX19" fmla="*/ 2825088 w 4485356"/>
                <a:gd name="connsiteY19" fmla="*/ 1955794 h 3394070"/>
                <a:gd name="connsiteX20" fmla="*/ 2237459 w 4485356"/>
                <a:gd name="connsiteY20" fmla="*/ 2107374 h 3394070"/>
                <a:gd name="connsiteX21" fmla="*/ 2163718 w 4485356"/>
                <a:gd name="connsiteY21" fmla="*/ 2033632 h 3394070"/>
                <a:gd name="connsiteX22" fmla="*/ 1647524 w 4485356"/>
                <a:gd name="connsiteY22" fmla="*/ 1502690 h 3394070"/>
                <a:gd name="connsiteX23" fmla="*/ 1426298 w 4485356"/>
                <a:gd name="connsiteY23" fmla="*/ 1163477 h 3394070"/>
                <a:gd name="connsiteX24" fmla="*/ 1308311 w 4485356"/>
                <a:gd name="connsiteY24" fmla="*/ 898006 h 3394070"/>
                <a:gd name="connsiteX25" fmla="*/ 1305851 w 4485356"/>
                <a:gd name="connsiteY25" fmla="*/ 711195 h 3394070"/>
                <a:gd name="connsiteX26" fmla="*/ 1305852 w 4485356"/>
                <a:gd name="connsiteY26" fmla="*/ 482595 h 3394070"/>
                <a:gd name="connsiteX27" fmla="*/ 1305852 w 4485356"/>
                <a:gd name="connsiteY27" fmla="*/ 25395 h 3394070"/>
                <a:gd name="connsiteX28" fmla="*/ 1229652 w 4485356"/>
                <a:gd name="connsiteY28" fmla="*/ 25394 h 3394070"/>
                <a:gd name="connsiteX29" fmla="*/ 1077252 w 4485356"/>
                <a:gd name="connsiteY29" fmla="*/ 25395 h 3394070"/>
                <a:gd name="connsiteX30" fmla="*/ 772452 w 4485356"/>
                <a:gd name="connsiteY30" fmla="*/ 25394 h 3394070"/>
                <a:gd name="connsiteX31" fmla="*/ 467652 w 4485356"/>
                <a:gd name="connsiteY31" fmla="*/ 25394 h 3394070"/>
                <a:gd name="connsiteX32" fmla="*/ 143188 w 4485356"/>
                <a:gd name="connsiteY32" fmla="*/ 27851 h 3394070"/>
                <a:gd name="connsiteX33" fmla="*/ 10452 w 4485356"/>
                <a:gd name="connsiteY33" fmla="*/ 25394 h 3394070"/>
                <a:gd name="connsiteX34" fmla="*/ 10452 w 4485356"/>
                <a:gd name="connsiteY34" fmla="*/ 25394 h 3394070"/>
                <a:gd name="connsiteX0" fmla="*/ 10452 w 4485356"/>
                <a:gd name="connsiteY0" fmla="*/ 25394 h 3394070"/>
                <a:gd name="connsiteX1" fmla="*/ 10452 w 4485356"/>
                <a:gd name="connsiteY1" fmla="*/ 101594 h 3394070"/>
                <a:gd name="connsiteX2" fmla="*/ 10452 w 4485356"/>
                <a:gd name="connsiteY2" fmla="*/ 330194 h 3394070"/>
                <a:gd name="connsiteX3" fmla="*/ 10452 w 4485356"/>
                <a:gd name="connsiteY3" fmla="*/ 482594 h 3394070"/>
                <a:gd name="connsiteX4" fmla="*/ 25201 w 4485356"/>
                <a:gd name="connsiteY4" fmla="*/ 662032 h 3394070"/>
                <a:gd name="connsiteX5" fmla="*/ 39950 w 4485356"/>
                <a:gd name="connsiteY5" fmla="*/ 735774 h 3394070"/>
                <a:gd name="connsiteX6" fmla="*/ 202182 w 4485356"/>
                <a:gd name="connsiteY6" fmla="*/ 1104483 h 3394070"/>
                <a:gd name="connsiteX7" fmla="*/ 275924 w 4485356"/>
                <a:gd name="connsiteY7" fmla="*/ 1266716 h 3394070"/>
                <a:gd name="connsiteX8" fmla="*/ 467653 w 4485356"/>
                <a:gd name="connsiteY8" fmla="*/ 1620677 h 3394070"/>
                <a:gd name="connsiteX9" fmla="*/ 600388 w 4485356"/>
                <a:gd name="connsiteY9" fmla="*/ 1827154 h 3394070"/>
                <a:gd name="connsiteX10" fmla="*/ 747872 w 4485356"/>
                <a:gd name="connsiteY10" fmla="*/ 2077877 h 3394070"/>
                <a:gd name="connsiteX11" fmla="*/ 954350 w 4485356"/>
                <a:gd name="connsiteY11" fmla="*/ 2328599 h 3394070"/>
                <a:gd name="connsiteX12" fmla="*/ 1077251 w 4485356"/>
                <a:gd name="connsiteY12" fmla="*/ 2539995 h 3394070"/>
                <a:gd name="connsiteX13" fmla="*/ 1229651 w 4485356"/>
                <a:gd name="connsiteY13" fmla="*/ 2768595 h 3394070"/>
                <a:gd name="connsiteX14" fmla="*/ 1915452 w 4485356"/>
                <a:gd name="connsiteY14" fmla="*/ 3149594 h 3394070"/>
                <a:gd name="connsiteX15" fmla="*/ 2517679 w 4485356"/>
                <a:gd name="connsiteY15" fmla="*/ 3125012 h 3394070"/>
                <a:gd name="connsiteX16" fmla="*/ 4201450 w 4485356"/>
                <a:gd name="connsiteY16" fmla="*/ 3394070 h 3394070"/>
                <a:gd name="connsiteX17" fmla="*/ 4353851 w 4485356"/>
                <a:gd name="connsiteY17" fmla="*/ 2784469 h 3394070"/>
                <a:gd name="connsiteX18" fmla="*/ 3134650 w 4485356"/>
                <a:gd name="connsiteY18" fmla="*/ 1946269 h 3394070"/>
                <a:gd name="connsiteX19" fmla="*/ 3591850 w 4485356"/>
                <a:gd name="connsiteY19" fmla="*/ 1565269 h 3394070"/>
                <a:gd name="connsiteX20" fmla="*/ 2237459 w 4485356"/>
                <a:gd name="connsiteY20" fmla="*/ 2107374 h 3394070"/>
                <a:gd name="connsiteX21" fmla="*/ 2163718 w 4485356"/>
                <a:gd name="connsiteY21" fmla="*/ 2033632 h 3394070"/>
                <a:gd name="connsiteX22" fmla="*/ 1647524 w 4485356"/>
                <a:gd name="connsiteY22" fmla="*/ 1502690 h 3394070"/>
                <a:gd name="connsiteX23" fmla="*/ 1426298 w 4485356"/>
                <a:gd name="connsiteY23" fmla="*/ 1163477 h 3394070"/>
                <a:gd name="connsiteX24" fmla="*/ 1308311 w 4485356"/>
                <a:gd name="connsiteY24" fmla="*/ 898006 h 3394070"/>
                <a:gd name="connsiteX25" fmla="*/ 1305851 w 4485356"/>
                <a:gd name="connsiteY25" fmla="*/ 711195 h 3394070"/>
                <a:gd name="connsiteX26" fmla="*/ 1305852 w 4485356"/>
                <a:gd name="connsiteY26" fmla="*/ 482595 h 3394070"/>
                <a:gd name="connsiteX27" fmla="*/ 1305852 w 4485356"/>
                <a:gd name="connsiteY27" fmla="*/ 25395 h 3394070"/>
                <a:gd name="connsiteX28" fmla="*/ 1229652 w 4485356"/>
                <a:gd name="connsiteY28" fmla="*/ 25394 h 3394070"/>
                <a:gd name="connsiteX29" fmla="*/ 1077252 w 4485356"/>
                <a:gd name="connsiteY29" fmla="*/ 25395 h 3394070"/>
                <a:gd name="connsiteX30" fmla="*/ 772452 w 4485356"/>
                <a:gd name="connsiteY30" fmla="*/ 25394 h 3394070"/>
                <a:gd name="connsiteX31" fmla="*/ 467652 w 4485356"/>
                <a:gd name="connsiteY31" fmla="*/ 25394 h 3394070"/>
                <a:gd name="connsiteX32" fmla="*/ 143188 w 4485356"/>
                <a:gd name="connsiteY32" fmla="*/ 27851 h 3394070"/>
                <a:gd name="connsiteX33" fmla="*/ 10452 w 4485356"/>
                <a:gd name="connsiteY33" fmla="*/ 25394 h 3394070"/>
                <a:gd name="connsiteX34" fmla="*/ 10452 w 4485356"/>
                <a:gd name="connsiteY34" fmla="*/ 25394 h 3394070"/>
                <a:gd name="connsiteX0" fmla="*/ 10452 w 4485356"/>
                <a:gd name="connsiteY0" fmla="*/ 25394 h 3394070"/>
                <a:gd name="connsiteX1" fmla="*/ 10452 w 4485356"/>
                <a:gd name="connsiteY1" fmla="*/ 101594 h 3394070"/>
                <a:gd name="connsiteX2" fmla="*/ 10452 w 4485356"/>
                <a:gd name="connsiteY2" fmla="*/ 330194 h 3394070"/>
                <a:gd name="connsiteX3" fmla="*/ 10452 w 4485356"/>
                <a:gd name="connsiteY3" fmla="*/ 482594 h 3394070"/>
                <a:gd name="connsiteX4" fmla="*/ 25201 w 4485356"/>
                <a:gd name="connsiteY4" fmla="*/ 662032 h 3394070"/>
                <a:gd name="connsiteX5" fmla="*/ 39950 w 4485356"/>
                <a:gd name="connsiteY5" fmla="*/ 735774 h 3394070"/>
                <a:gd name="connsiteX6" fmla="*/ 202182 w 4485356"/>
                <a:gd name="connsiteY6" fmla="*/ 1104483 h 3394070"/>
                <a:gd name="connsiteX7" fmla="*/ 275924 w 4485356"/>
                <a:gd name="connsiteY7" fmla="*/ 1266716 h 3394070"/>
                <a:gd name="connsiteX8" fmla="*/ 467653 w 4485356"/>
                <a:gd name="connsiteY8" fmla="*/ 1620677 h 3394070"/>
                <a:gd name="connsiteX9" fmla="*/ 600388 w 4485356"/>
                <a:gd name="connsiteY9" fmla="*/ 1827154 h 3394070"/>
                <a:gd name="connsiteX10" fmla="*/ 747872 w 4485356"/>
                <a:gd name="connsiteY10" fmla="*/ 2077877 h 3394070"/>
                <a:gd name="connsiteX11" fmla="*/ 954350 w 4485356"/>
                <a:gd name="connsiteY11" fmla="*/ 2328599 h 3394070"/>
                <a:gd name="connsiteX12" fmla="*/ 1077251 w 4485356"/>
                <a:gd name="connsiteY12" fmla="*/ 2539995 h 3394070"/>
                <a:gd name="connsiteX13" fmla="*/ 1229651 w 4485356"/>
                <a:gd name="connsiteY13" fmla="*/ 2768595 h 3394070"/>
                <a:gd name="connsiteX14" fmla="*/ 1915452 w 4485356"/>
                <a:gd name="connsiteY14" fmla="*/ 3149594 h 3394070"/>
                <a:gd name="connsiteX15" fmla="*/ 2517679 w 4485356"/>
                <a:gd name="connsiteY15" fmla="*/ 3125012 h 3394070"/>
                <a:gd name="connsiteX16" fmla="*/ 4201450 w 4485356"/>
                <a:gd name="connsiteY16" fmla="*/ 3394070 h 3394070"/>
                <a:gd name="connsiteX17" fmla="*/ 4353851 w 4485356"/>
                <a:gd name="connsiteY17" fmla="*/ 2784469 h 3394070"/>
                <a:gd name="connsiteX18" fmla="*/ 3134650 w 4485356"/>
                <a:gd name="connsiteY18" fmla="*/ 1946269 h 3394070"/>
                <a:gd name="connsiteX19" fmla="*/ 3591850 w 4485356"/>
                <a:gd name="connsiteY19" fmla="*/ 1565269 h 3394070"/>
                <a:gd name="connsiteX20" fmla="*/ 2996538 w 4485356"/>
                <a:gd name="connsiteY20" fmla="*/ 1798632 h 3394070"/>
                <a:gd name="connsiteX21" fmla="*/ 2237459 w 4485356"/>
                <a:gd name="connsiteY21" fmla="*/ 2107374 h 3394070"/>
                <a:gd name="connsiteX22" fmla="*/ 2163718 w 4485356"/>
                <a:gd name="connsiteY22" fmla="*/ 2033632 h 3394070"/>
                <a:gd name="connsiteX23" fmla="*/ 1647524 w 4485356"/>
                <a:gd name="connsiteY23" fmla="*/ 1502690 h 3394070"/>
                <a:gd name="connsiteX24" fmla="*/ 1426298 w 4485356"/>
                <a:gd name="connsiteY24" fmla="*/ 1163477 h 3394070"/>
                <a:gd name="connsiteX25" fmla="*/ 1308311 w 4485356"/>
                <a:gd name="connsiteY25" fmla="*/ 898006 h 3394070"/>
                <a:gd name="connsiteX26" fmla="*/ 1305851 w 4485356"/>
                <a:gd name="connsiteY26" fmla="*/ 711195 h 3394070"/>
                <a:gd name="connsiteX27" fmla="*/ 1305852 w 4485356"/>
                <a:gd name="connsiteY27" fmla="*/ 482595 h 3394070"/>
                <a:gd name="connsiteX28" fmla="*/ 1305852 w 4485356"/>
                <a:gd name="connsiteY28" fmla="*/ 25395 h 3394070"/>
                <a:gd name="connsiteX29" fmla="*/ 1229652 w 4485356"/>
                <a:gd name="connsiteY29" fmla="*/ 25394 h 3394070"/>
                <a:gd name="connsiteX30" fmla="*/ 1077252 w 4485356"/>
                <a:gd name="connsiteY30" fmla="*/ 25395 h 3394070"/>
                <a:gd name="connsiteX31" fmla="*/ 772452 w 4485356"/>
                <a:gd name="connsiteY31" fmla="*/ 25394 h 3394070"/>
                <a:gd name="connsiteX32" fmla="*/ 467652 w 4485356"/>
                <a:gd name="connsiteY32" fmla="*/ 25394 h 3394070"/>
                <a:gd name="connsiteX33" fmla="*/ 143188 w 4485356"/>
                <a:gd name="connsiteY33" fmla="*/ 27851 h 3394070"/>
                <a:gd name="connsiteX34" fmla="*/ 10452 w 4485356"/>
                <a:gd name="connsiteY34" fmla="*/ 25394 h 3394070"/>
                <a:gd name="connsiteX35" fmla="*/ 10452 w 4485356"/>
                <a:gd name="connsiteY35" fmla="*/ 25394 h 3394070"/>
                <a:gd name="connsiteX0" fmla="*/ 10452 w 4485356"/>
                <a:gd name="connsiteY0" fmla="*/ 25394 h 3394070"/>
                <a:gd name="connsiteX1" fmla="*/ 10452 w 4485356"/>
                <a:gd name="connsiteY1" fmla="*/ 101594 h 3394070"/>
                <a:gd name="connsiteX2" fmla="*/ 10452 w 4485356"/>
                <a:gd name="connsiteY2" fmla="*/ 330194 h 3394070"/>
                <a:gd name="connsiteX3" fmla="*/ 10452 w 4485356"/>
                <a:gd name="connsiteY3" fmla="*/ 482594 h 3394070"/>
                <a:gd name="connsiteX4" fmla="*/ 25201 w 4485356"/>
                <a:gd name="connsiteY4" fmla="*/ 662032 h 3394070"/>
                <a:gd name="connsiteX5" fmla="*/ 39950 w 4485356"/>
                <a:gd name="connsiteY5" fmla="*/ 735774 h 3394070"/>
                <a:gd name="connsiteX6" fmla="*/ 202182 w 4485356"/>
                <a:gd name="connsiteY6" fmla="*/ 1104483 h 3394070"/>
                <a:gd name="connsiteX7" fmla="*/ 275924 w 4485356"/>
                <a:gd name="connsiteY7" fmla="*/ 1266716 h 3394070"/>
                <a:gd name="connsiteX8" fmla="*/ 467653 w 4485356"/>
                <a:gd name="connsiteY8" fmla="*/ 1620677 h 3394070"/>
                <a:gd name="connsiteX9" fmla="*/ 600388 w 4485356"/>
                <a:gd name="connsiteY9" fmla="*/ 1827154 h 3394070"/>
                <a:gd name="connsiteX10" fmla="*/ 747872 w 4485356"/>
                <a:gd name="connsiteY10" fmla="*/ 2077877 h 3394070"/>
                <a:gd name="connsiteX11" fmla="*/ 954350 w 4485356"/>
                <a:gd name="connsiteY11" fmla="*/ 2328599 h 3394070"/>
                <a:gd name="connsiteX12" fmla="*/ 1077251 w 4485356"/>
                <a:gd name="connsiteY12" fmla="*/ 2539995 h 3394070"/>
                <a:gd name="connsiteX13" fmla="*/ 1229651 w 4485356"/>
                <a:gd name="connsiteY13" fmla="*/ 2768595 h 3394070"/>
                <a:gd name="connsiteX14" fmla="*/ 1915452 w 4485356"/>
                <a:gd name="connsiteY14" fmla="*/ 3149594 h 3394070"/>
                <a:gd name="connsiteX15" fmla="*/ 2517679 w 4485356"/>
                <a:gd name="connsiteY15" fmla="*/ 3125012 h 3394070"/>
                <a:gd name="connsiteX16" fmla="*/ 4201450 w 4485356"/>
                <a:gd name="connsiteY16" fmla="*/ 3394070 h 3394070"/>
                <a:gd name="connsiteX17" fmla="*/ 4353851 w 4485356"/>
                <a:gd name="connsiteY17" fmla="*/ 2784469 h 3394070"/>
                <a:gd name="connsiteX18" fmla="*/ 3134650 w 4485356"/>
                <a:gd name="connsiteY18" fmla="*/ 1946269 h 3394070"/>
                <a:gd name="connsiteX19" fmla="*/ 3591850 w 4485356"/>
                <a:gd name="connsiteY19" fmla="*/ 1565269 h 3394070"/>
                <a:gd name="connsiteX20" fmla="*/ 3210850 w 4485356"/>
                <a:gd name="connsiteY20" fmla="*/ 1260469 h 3394070"/>
                <a:gd name="connsiteX21" fmla="*/ 2237459 w 4485356"/>
                <a:gd name="connsiteY21" fmla="*/ 2107374 h 3394070"/>
                <a:gd name="connsiteX22" fmla="*/ 2163718 w 4485356"/>
                <a:gd name="connsiteY22" fmla="*/ 2033632 h 3394070"/>
                <a:gd name="connsiteX23" fmla="*/ 1647524 w 4485356"/>
                <a:gd name="connsiteY23" fmla="*/ 1502690 h 3394070"/>
                <a:gd name="connsiteX24" fmla="*/ 1426298 w 4485356"/>
                <a:gd name="connsiteY24" fmla="*/ 1163477 h 3394070"/>
                <a:gd name="connsiteX25" fmla="*/ 1308311 w 4485356"/>
                <a:gd name="connsiteY25" fmla="*/ 898006 h 3394070"/>
                <a:gd name="connsiteX26" fmla="*/ 1305851 w 4485356"/>
                <a:gd name="connsiteY26" fmla="*/ 711195 h 3394070"/>
                <a:gd name="connsiteX27" fmla="*/ 1305852 w 4485356"/>
                <a:gd name="connsiteY27" fmla="*/ 482595 h 3394070"/>
                <a:gd name="connsiteX28" fmla="*/ 1305852 w 4485356"/>
                <a:gd name="connsiteY28" fmla="*/ 25395 h 3394070"/>
                <a:gd name="connsiteX29" fmla="*/ 1229652 w 4485356"/>
                <a:gd name="connsiteY29" fmla="*/ 25394 h 3394070"/>
                <a:gd name="connsiteX30" fmla="*/ 1077252 w 4485356"/>
                <a:gd name="connsiteY30" fmla="*/ 25395 h 3394070"/>
                <a:gd name="connsiteX31" fmla="*/ 772452 w 4485356"/>
                <a:gd name="connsiteY31" fmla="*/ 25394 h 3394070"/>
                <a:gd name="connsiteX32" fmla="*/ 467652 w 4485356"/>
                <a:gd name="connsiteY32" fmla="*/ 25394 h 3394070"/>
                <a:gd name="connsiteX33" fmla="*/ 143188 w 4485356"/>
                <a:gd name="connsiteY33" fmla="*/ 27851 h 3394070"/>
                <a:gd name="connsiteX34" fmla="*/ 10452 w 4485356"/>
                <a:gd name="connsiteY34" fmla="*/ 25394 h 3394070"/>
                <a:gd name="connsiteX35" fmla="*/ 10452 w 4485356"/>
                <a:gd name="connsiteY35" fmla="*/ 25394 h 3394070"/>
                <a:gd name="connsiteX0" fmla="*/ 10452 w 4485356"/>
                <a:gd name="connsiteY0" fmla="*/ 25394 h 3394070"/>
                <a:gd name="connsiteX1" fmla="*/ 10452 w 4485356"/>
                <a:gd name="connsiteY1" fmla="*/ 101594 h 3394070"/>
                <a:gd name="connsiteX2" fmla="*/ 10452 w 4485356"/>
                <a:gd name="connsiteY2" fmla="*/ 330194 h 3394070"/>
                <a:gd name="connsiteX3" fmla="*/ 10452 w 4485356"/>
                <a:gd name="connsiteY3" fmla="*/ 482594 h 3394070"/>
                <a:gd name="connsiteX4" fmla="*/ 25201 w 4485356"/>
                <a:gd name="connsiteY4" fmla="*/ 662032 h 3394070"/>
                <a:gd name="connsiteX5" fmla="*/ 39950 w 4485356"/>
                <a:gd name="connsiteY5" fmla="*/ 735774 h 3394070"/>
                <a:gd name="connsiteX6" fmla="*/ 202182 w 4485356"/>
                <a:gd name="connsiteY6" fmla="*/ 1104483 h 3394070"/>
                <a:gd name="connsiteX7" fmla="*/ 275924 w 4485356"/>
                <a:gd name="connsiteY7" fmla="*/ 1266716 h 3394070"/>
                <a:gd name="connsiteX8" fmla="*/ 467653 w 4485356"/>
                <a:gd name="connsiteY8" fmla="*/ 1620677 h 3394070"/>
                <a:gd name="connsiteX9" fmla="*/ 600388 w 4485356"/>
                <a:gd name="connsiteY9" fmla="*/ 1827154 h 3394070"/>
                <a:gd name="connsiteX10" fmla="*/ 747872 w 4485356"/>
                <a:gd name="connsiteY10" fmla="*/ 2077877 h 3394070"/>
                <a:gd name="connsiteX11" fmla="*/ 954350 w 4485356"/>
                <a:gd name="connsiteY11" fmla="*/ 2328599 h 3394070"/>
                <a:gd name="connsiteX12" fmla="*/ 1077251 w 4485356"/>
                <a:gd name="connsiteY12" fmla="*/ 2539995 h 3394070"/>
                <a:gd name="connsiteX13" fmla="*/ 1229651 w 4485356"/>
                <a:gd name="connsiteY13" fmla="*/ 2768595 h 3394070"/>
                <a:gd name="connsiteX14" fmla="*/ 1915452 w 4485356"/>
                <a:gd name="connsiteY14" fmla="*/ 3149594 h 3394070"/>
                <a:gd name="connsiteX15" fmla="*/ 2517679 w 4485356"/>
                <a:gd name="connsiteY15" fmla="*/ 3125012 h 3394070"/>
                <a:gd name="connsiteX16" fmla="*/ 4201450 w 4485356"/>
                <a:gd name="connsiteY16" fmla="*/ 3394070 h 3394070"/>
                <a:gd name="connsiteX17" fmla="*/ 4353851 w 4485356"/>
                <a:gd name="connsiteY17" fmla="*/ 2784469 h 3394070"/>
                <a:gd name="connsiteX18" fmla="*/ 3134650 w 4485356"/>
                <a:gd name="connsiteY18" fmla="*/ 1946269 h 3394070"/>
                <a:gd name="connsiteX19" fmla="*/ 3591850 w 4485356"/>
                <a:gd name="connsiteY19" fmla="*/ 1565269 h 3394070"/>
                <a:gd name="connsiteX20" fmla="*/ 3210850 w 4485356"/>
                <a:gd name="connsiteY20" fmla="*/ 1260469 h 3394070"/>
                <a:gd name="connsiteX21" fmla="*/ 2237459 w 4485356"/>
                <a:gd name="connsiteY21" fmla="*/ 2107374 h 3394070"/>
                <a:gd name="connsiteX22" fmla="*/ 2163718 w 4485356"/>
                <a:gd name="connsiteY22" fmla="*/ 2033632 h 3394070"/>
                <a:gd name="connsiteX23" fmla="*/ 1647524 w 4485356"/>
                <a:gd name="connsiteY23" fmla="*/ 1502690 h 3394070"/>
                <a:gd name="connsiteX24" fmla="*/ 1426298 w 4485356"/>
                <a:gd name="connsiteY24" fmla="*/ 1163477 h 3394070"/>
                <a:gd name="connsiteX25" fmla="*/ 1308311 w 4485356"/>
                <a:gd name="connsiteY25" fmla="*/ 898006 h 3394070"/>
                <a:gd name="connsiteX26" fmla="*/ 1305851 w 4485356"/>
                <a:gd name="connsiteY26" fmla="*/ 711195 h 3394070"/>
                <a:gd name="connsiteX27" fmla="*/ 1305852 w 4485356"/>
                <a:gd name="connsiteY27" fmla="*/ 482595 h 3394070"/>
                <a:gd name="connsiteX28" fmla="*/ 1305852 w 4485356"/>
                <a:gd name="connsiteY28" fmla="*/ 25395 h 3394070"/>
                <a:gd name="connsiteX29" fmla="*/ 1229652 w 4485356"/>
                <a:gd name="connsiteY29" fmla="*/ 25394 h 3394070"/>
                <a:gd name="connsiteX30" fmla="*/ 1077252 w 4485356"/>
                <a:gd name="connsiteY30" fmla="*/ 25395 h 3394070"/>
                <a:gd name="connsiteX31" fmla="*/ 772452 w 4485356"/>
                <a:gd name="connsiteY31" fmla="*/ 25394 h 3394070"/>
                <a:gd name="connsiteX32" fmla="*/ 467652 w 4485356"/>
                <a:gd name="connsiteY32" fmla="*/ 25394 h 3394070"/>
                <a:gd name="connsiteX33" fmla="*/ 143188 w 4485356"/>
                <a:gd name="connsiteY33" fmla="*/ 27851 h 3394070"/>
                <a:gd name="connsiteX34" fmla="*/ 10452 w 4485356"/>
                <a:gd name="connsiteY34" fmla="*/ 25394 h 3394070"/>
                <a:gd name="connsiteX35" fmla="*/ 10452 w 4485356"/>
                <a:gd name="connsiteY35" fmla="*/ 25394 h 3394070"/>
                <a:gd name="connsiteX0" fmla="*/ 10452 w 4485356"/>
                <a:gd name="connsiteY0" fmla="*/ 25394 h 3394070"/>
                <a:gd name="connsiteX1" fmla="*/ 10452 w 4485356"/>
                <a:gd name="connsiteY1" fmla="*/ 101594 h 3394070"/>
                <a:gd name="connsiteX2" fmla="*/ 10452 w 4485356"/>
                <a:gd name="connsiteY2" fmla="*/ 330194 h 3394070"/>
                <a:gd name="connsiteX3" fmla="*/ 10452 w 4485356"/>
                <a:gd name="connsiteY3" fmla="*/ 482594 h 3394070"/>
                <a:gd name="connsiteX4" fmla="*/ 25201 w 4485356"/>
                <a:gd name="connsiteY4" fmla="*/ 662032 h 3394070"/>
                <a:gd name="connsiteX5" fmla="*/ 39950 w 4485356"/>
                <a:gd name="connsiteY5" fmla="*/ 735774 h 3394070"/>
                <a:gd name="connsiteX6" fmla="*/ 202182 w 4485356"/>
                <a:gd name="connsiteY6" fmla="*/ 1104483 h 3394070"/>
                <a:gd name="connsiteX7" fmla="*/ 275924 w 4485356"/>
                <a:gd name="connsiteY7" fmla="*/ 1266716 h 3394070"/>
                <a:gd name="connsiteX8" fmla="*/ 467653 w 4485356"/>
                <a:gd name="connsiteY8" fmla="*/ 1620677 h 3394070"/>
                <a:gd name="connsiteX9" fmla="*/ 600388 w 4485356"/>
                <a:gd name="connsiteY9" fmla="*/ 1827154 h 3394070"/>
                <a:gd name="connsiteX10" fmla="*/ 747872 w 4485356"/>
                <a:gd name="connsiteY10" fmla="*/ 2077877 h 3394070"/>
                <a:gd name="connsiteX11" fmla="*/ 954350 w 4485356"/>
                <a:gd name="connsiteY11" fmla="*/ 2328599 h 3394070"/>
                <a:gd name="connsiteX12" fmla="*/ 1077251 w 4485356"/>
                <a:gd name="connsiteY12" fmla="*/ 2539995 h 3394070"/>
                <a:gd name="connsiteX13" fmla="*/ 1229651 w 4485356"/>
                <a:gd name="connsiteY13" fmla="*/ 2768595 h 3394070"/>
                <a:gd name="connsiteX14" fmla="*/ 1915452 w 4485356"/>
                <a:gd name="connsiteY14" fmla="*/ 3149594 h 3394070"/>
                <a:gd name="connsiteX15" fmla="*/ 2517679 w 4485356"/>
                <a:gd name="connsiteY15" fmla="*/ 3125012 h 3394070"/>
                <a:gd name="connsiteX16" fmla="*/ 4201450 w 4485356"/>
                <a:gd name="connsiteY16" fmla="*/ 3394070 h 3394070"/>
                <a:gd name="connsiteX17" fmla="*/ 4353851 w 4485356"/>
                <a:gd name="connsiteY17" fmla="*/ 2784469 h 3394070"/>
                <a:gd name="connsiteX18" fmla="*/ 3134650 w 4485356"/>
                <a:gd name="connsiteY18" fmla="*/ 1946269 h 3394070"/>
                <a:gd name="connsiteX19" fmla="*/ 3591850 w 4485356"/>
                <a:gd name="connsiteY19" fmla="*/ 1565269 h 3394070"/>
                <a:gd name="connsiteX20" fmla="*/ 3210850 w 4485356"/>
                <a:gd name="connsiteY20" fmla="*/ 1260469 h 3394070"/>
                <a:gd name="connsiteX21" fmla="*/ 2237459 w 4485356"/>
                <a:gd name="connsiteY21" fmla="*/ 2107374 h 3394070"/>
                <a:gd name="connsiteX22" fmla="*/ 2163718 w 4485356"/>
                <a:gd name="connsiteY22" fmla="*/ 2033632 h 3394070"/>
                <a:gd name="connsiteX23" fmla="*/ 1647524 w 4485356"/>
                <a:gd name="connsiteY23" fmla="*/ 1502690 h 3394070"/>
                <a:gd name="connsiteX24" fmla="*/ 1426298 w 4485356"/>
                <a:gd name="connsiteY24" fmla="*/ 1163477 h 3394070"/>
                <a:gd name="connsiteX25" fmla="*/ 1308311 w 4485356"/>
                <a:gd name="connsiteY25" fmla="*/ 898006 h 3394070"/>
                <a:gd name="connsiteX26" fmla="*/ 1305851 w 4485356"/>
                <a:gd name="connsiteY26" fmla="*/ 711195 h 3394070"/>
                <a:gd name="connsiteX27" fmla="*/ 1305852 w 4485356"/>
                <a:gd name="connsiteY27" fmla="*/ 482595 h 3394070"/>
                <a:gd name="connsiteX28" fmla="*/ 1305852 w 4485356"/>
                <a:gd name="connsiteY28" fmla="*/ 25395 h 3394070"/>
                <a:gd name="connsiteX29" fmla="*/ 1229652 w 4485356"/>
                <a:gd name="connsiteY29" fmla="*/ 25394 h 3394070"/>
                <a:gd name="connsiteX30" fmla="*/ 1077252 w 4485356"/>
                <a:gd name="connsiteY30" fmla="*/ 25395 h 3394070"/>
                <a:gd name="connsiteX31" fmla="*/ 772452 w 4485356"/>
                <a:gd name="connsiteY31" fmla="*/ 25394 h 3394070"/>
                <a:gd name="connsiteX32" fmla="*/ 467652 w 4485356"/>
                <a:gd name="connsiteY32" fmla="*/ 25394 h 3394070"/>
                <a:gd name="connsiteX33" fmla="*/ 143188 w 4485356"/>
                <a:gd name="connsiteY33" fmla="*/ 27851 h 3394070"/>
                <a:gd name="connsiteX34" fmla="*/ 10452 w 4485356"/>
                <a:gd name="connsiteY34" fmla="*/ 25394 h 3394070"/>
                <a:gd name="connsiteX35" fmla="*/ 10452 w 4485356"/>
                <a:gd name="connsiteY35" fmla="*/ 25394 h 3394070"/>
                <a:gd name="connsiteX0" fmla="*/ 10452 w 4485356"/>
                <a:gd name="connsiteY0" fmla="*/ 25394 h 3394070"/>
                <a:gd name="connsiteX1" fmla="*/ 10452 w 4485356"/>
                <a:gd name="connsiteY1" fmla="*/ 101594 h 3394070"/>
                <a:gd name="connsiteX2" fmla="*/ 10452 w 4485356"/>
                <a:gd name="connsiteY2" fmla="*/ 330194 h 3394070"/>
                <a:gd name="connsiteX3" fmla="*/ 10452 w 4485356"/>
                <a:gd name="connsiteY3" fmla="*/ 482594 h 3394070"/>
                <a:gd name="connsiteX4" fmla="*/ 25201 w 4485356"/>
                <a:gd name="connsiteY4" fmla="*/ 662032 h 3394070"/>
                <a:gd name="connsiteX5" fmla="*/ 39950 w 4485356"/>
                <a:gd name="connsiteY5" fmla="*/ 735774 h 3394070"/>
                <a:gd name="connsiteX6" fmla="*/ 202182 w 4485356"/>
                <a:gd name="connsiteY6" fmla="*/ 1104483 h 3394070"/>
                <a:gd name="connsiteX7" fmla="*/ 275924 w 4485356"/>
                <a:gd name="connsiteY7" fmla="*/ 1266716 h 3394070"/>
                <a:gd name="connsiteX8" fmla="*/ 467653 w 4485356"/>
                <a:gd name="connsiteY8" fmla="*/ 1620677 h 3394070"/>
                <a:gd name="connsiteX9" fmla="*/ 600388 w 4485356"/>
                <a:gd name="connsiteY9" fmla="*/ 1827154 h 3394070"/>
                <a:gd name="connsiteX10" fmla="*/ 747872 w 4485356"/>
                <a:gd name="connsiteY10" fmla="*/ 2077877 h 3394070"/>
                <a:gd name="connsiteX11" fmla="*/ 954350 w 4485356"/>
                <a:gd name="connsiteY11" fmla="*/ 2328599 h 3394070"/>
                <a:gd name="connsiteX12" fmla="*/ 1077251 w 4485356"/>
                <a:gd name="connsiteY12" fmla="*/ 2539995 h 3394070"/>
                <a:gd name="connsiteX13" fmla="*/ 1229651 w 4485356"/>
                <a:gd name="connsiteY13" fmla="*/ 2768595 h 3394070"/>
                <a:gd name="connsiteX14" fmla="*/ 1915452 w 4485356"/>
                <a:gd name="connsiteY14" fmla="*/ 3149594 h 3394070"/>
                <a:gd name="connsiteX15" fmla="*/ 2517679 w 4485356"/>
                <a:gd name="connsiteY15" fmla="*/ 3125012 h 3394070"/>
                <a:gd name="connsiteX16" fmla="*/ 4201450 w 4485356"/>
                <a:gd name="connsiteY16" fmla="*/ 3394070 h 3394070"/>
                <a:gd name="connsiteX17" fmla="*/ 4353851 w 4485356"/>
                <a:gd name="connsiteY17" fmla="*/ 2784469 h 3394070"/>
                <a:gd name="connsiteX18" fmla="*/ 3134650 w 4485356"/>
                <a:gd name="connsiteY18" fmla="*/ 1946269 h 3394070"/>
                <a:gd name="connsiteX19" fmla="*/ 3591850 w 4485356"/>
                <a:gd name="connsiteY19" fmla="*/ 1565269 h 3394070"/>
                <a:gd name="connsiteX20" fmla="*/ 3210850 w 4485356"/>
                <a:gd name="connsiteY20" fmla="*/ 1260469 h 3394070"/>
                <a:gd name="connsiteX21" fmla="*/ 2237459 w 4485356"/>
                <a:gd name="connsiteY21" fmla="*/ 2107374 h 3394070"/>
                <a:gd name="connsiteX22" fmla="*/ 2163718 w 4485356"/>
                <a:gd name="connsiteY22" fmla="*/ 2033632 h 3394070"/>
                <a:gd name="connsiteX23" fmla="*/ 1647524 w 4485356"/>
                <a:gd name="connsiteY23" fmla="*/ 1502690 h 3394070"/>
                <a:gd name="connsiteX24" fmla="*/ 1426298 w 4485356"/>
                <a:gd name="connsiteY24" fmla="*/ 1163477 h 3394070"/>
                <a:gd name="connsiteX25" fmla="*/ 1308311 w 4485356"/>
                <a:gd name="connsiteY25" fmla="*/ 898006 h 3394070"/>
                <a:gd name="connsiteX26" fmla="*/ 1305851 w 4485356"/>
                <a:gd name="connsiteY26" fmla="*/ 711195 h 3394070"/>
                <a:gd name="connsiteX27" fmla="*/ 1305852 w 4485356"/>
                <a:gd name="connsiteY27" fmla="*/ 482595 h 3394070"/>
                <a:gd name="connsiteX28" fmla="*/ 1305852 w 4485356"/>
                <a:gd name="connsiteY28" fmla="*/ 25395 h 3394070"/>
                <a:gd name="connsiteX29" fmla="*/ 1229652 w 4485356"/>
                <a:gd name="connsiteY29" fmla="*/ 25394 h 3394070"/>
                <a:gd name="connsiteX30" fmla="*/ 1077252 w 4485356"/>
                <a:gd name="connsiteY30" fmla="*/ 25395 h 3394070"/>
                <a:gd name="connsiteX31" fmla="*/ 772452 w 4485356"/>
                <a:gd name="connsiteY31" fmla="*/ 25394 h 3394070"/>
                <a:gd name="connsiteX32" fmla="*/ 467652 w 4485356"/>
                <a:gd name="connsiteY32" fmla="*/ 25394 h 3394070"/>
                <a:gd name="connsiteX33" fmla="*/ 143188 w 4485356"/>
                <a:gd name="connsiteY33" fmla="*/ 27851 h 3394070"/>
                <a:gd name="connsiteX34" fmla="*/ 10452 w 4485356"/>
                <a:gd name="connsiteY34" fmla="*/ 25394 h 3394070"/>
                <a:gd name="connsiteX35" fmla="*/ 10452 w 4485356"/>
                <a:gd name="connsiteY35" fmla="*/ 25394 h 3394070"/>
                <a:gd name="connsiteX0" fmla="*/ 10452 w 4485356"/>
                <a:gd name="connsiteY0" fmla="*/ 25394 h 3394070"/>
                <a:gd name="connsiteX1" fmla="*/ 10452 w 4485356"/>
                <a:gd name="connsiteY1" fmla="*/ 101594 h 3394070"/>
                <a:gd name="connsiteX2" fmla="*/ 10452 w 4485356"/>
                <a:gd name="connsiteY2" fmla="*/ 330194 h 3394070"/>
                <a:gd name="connsiteX3" fmla="*/ 10452 w 4485356"/>
                <a:gd name="connsiteY3" fmla="*/ 482594 h 3394070"/>
                <a:gd name="connsiteX4" fmla="*/ 25201 w 4485356"/>
                <a:gd name="connsiteY4" fmla="*/ 662032 h 3394070"/>
                <a:gd name="connsiteX5" fmla="*/ 39950 w 4485356"/>
                <a:gd name="connsiteY5" fmla="*/ 735774 h 3394070"/>
                <a:gd name="connsiteX6" fmla="*/ 202182 w 4485356"/>
                <a:gd name="connsiteY6" fmla="*/ 1104483 h 3394070"/>
                <a:gd name="connsiteX7" fmla="*/ 275924 w 4485356"/>
                <a:gd name="connsiteY7" fmla="*/ 1266716 h 3394070"/>
                <a:gd name="connsiteX8" fmla="*/ 467653 w 4485356"/>
                <a:gd name="connsiteY8" fmla="*/ 1620677 h 3394070"/>
                <a:gd name="connsiteX9" fmla="*/ 600388 w 4485356"/>
                <a:gd name="connsiteY9" fmla="*/ 1827154 h 3394070"/>
                <a:gd name="connsiteX10" fmla="*/ 747872 w 4485356"/>
                <a:gd name="connsiteY10" fmla="*/ 2077877 h 3394070"/>
                <a:gd name="connsiteX11" fmla="*/ 954350 w 4485356"/>
                <a:gd name="connsiteY11" fmla="*/ 2328599 h 3394070"/>
                <a:gd name="connsiteX12" fmla="*/ 1077251 w 4485356"/>
                <a:gd name="connsiteY12" fmla="*/ 2539995 h 3394070"/>
                <a:gd name="connsiteX13" fmla="*/ 1229651 w 4485356"/>
                <a:gd name="connsiteY13" fmla="*/ 2768595 h 3394070"/>
                <a:gd name="connsiteX14" fmla="*/ 1915452 w 4485356"/>
                <a:gd name="connsiteY14" fmla="*/ 3149594 h 3394070"/>
                <a:gd name="connsiteX15" fmla="*/ 2517679 w 4485356"/>
                <a:gd name="connsiteY15" fmla="*/ 3125012 h 3394070"/>
                <a:gd name="connsiteX16" fmla="*/ 4201450 w 4485356"/>
                <a:gd name="connsiteY16" fmla="*/ 3394070 h 3394070"/>
                <a:gd name="connsiteX17" fmla="*/ 4353851 w 4485356"/>
                <a:gd name="connsiteY17" fmla="*/ 2784469 h 3394070"/>
                <a:gd name="connsiteX18" fmla="*/ 3287050 w 4485356"/>
                <a:gd name="connsiteY18" fmla="*/ 2022469 h 3394070"/>
                <a:gd name="connsiteX19" fmla="*/ 3591850 w 4485356"/>
                <a:gd name="connsiteY19" fmla="*/ 1565269 h 3394070"/>
                <a:gd name="connsiteX20" fmla="*/ 3210850 w 4485356"/>
                <a:gd name="connsiteY20" fmla="*/ 1260469 h 3394070"/>
                <a:gd name="connsiteX21" fmla="*/ 2237459 w 4485356"/>
                <a:gd name="connsiteY21" fmla="*/ 2107374 h 3394070"/>
                <a:gd name="connsiteX22" fmla="*/ 2163718 w 4485356"/>
                <a:gd name="connsiteY22" fmla="*/ 2033632 h 3394070"/>
                <a:gd name="connsiteX23" fmla="*/ 1647524 w 4485356"/>
                <a:gd name="connsiteY23" fmla="*/ 1502690 h 3394070"/>
                <a:gd name="connsiteX24" fmla="*/ 1426298 w 4485356"/>
                <a:gd name="connsiteY24" fmla="*/ 1163477 h 3394070"/>
                <a:gd name="connsiteX25" fmla="*/ 1308311 w 4485356"/>
                <a:gd name="connsiteY25" fmla="*/ 898006 h 3394070"/>
                <a:gd name="connsiteX26" fmla="*/ 1305851 w 4485356"/>
                <a:gd name="connsiteY26" fmla="*/ 711195 h 3394070"/>
                <a:gd name="connsiteX27" fmla="*/ 1305852 w 4485356"/>
                <a:gd name="connsiteY27" fmla="*/ 482595 h 3394070"/>
                <a:gd name="connsiteX28" fmla="*/ 1305852 w 4485356"/>
                <a:gd name="connsiteY28" fmla="*/ 25395 h 3394070"/>
                <a:gd name="connsiteX29" fmla="*/ 1229652 w 4485356"/>
                <a:gd name="connsiteY29" fmla="*/ 25394 h 3394070"/>
                <a:gd name="connsiteX30" fmla="*/ 1077252 w 4485356"/>
                <a:gd name="connsiteY30" fmla="*/ 25395 h 3394070"/>
                <a:gd name="connsiteX31" fmla="*/ 772452 w 4485356"/>
                <a:gd name="connsiteY31" fmla="*/ 25394 h 3394070"/>
                <a:gd name="connsiteX32" fmla="*/ 467652 w 4485356"/>
                <a:gd name="connsiteY32" fmla="*/ 25394 h 3394070"/>
                <a:gd name="connsiteX33" fmla="*/ 143188 w 4485356"/>
                <a:gd name="connsiteY33" fmla="*/ 27851 h 3394070"/>
                <a:gd name="connsiteX34" fmla="*/ 10452 w 4485356"/>
                <a:gd name="connsiteY34" fmla="*/ 25394 h 3394070"/>
                <a:gd name="connsiteX35" fmla="*/ 10452 w 4485356"/>
                <a:gd name="connsiteY35" fmla="*/ 25394 h 3394070"/>
                <a:gd name="connsiteX0" fmla="*/ 10452 w 4485356"/>
                <a:gd name="connsiteY0" fmla="*/ 25394 h 3394070"/>
                <a:gd name="connsiteX1" fmla="*/ 10452 w 4485356"/>
                <a:gd name="connsiteY1" fmla="*/ 101594 h 3394070"/>
                <a:gd name="connsiteX2" fmla="*/ 10452 w 4485356"/>
                <a:gd name="connsiteY2" fmla="*/ 330194 h 3394070"/>
                <a:gd name="connsiteX3" fmla="*/ 10452 w 4485356"/>
                <a:gd name="connsiteY3" fmla="*/ 482594 h 3394070"/>
                <a:gd name="connsiteX4" fmla="*/ 25201 w 4485356"/>
                <a:gd name="connsiteY4" fmla="*/ 662032 h 3394070"/>
                <a:gd name="connsiteX5" fmla="*/ 39950 w 4485356"/>
                <a:gd name="connsiteY5" fmla="*/ 735774 h 3394070"/>
                <a:gd name="connsiteX6" fmla="*/ 202182 w 4485356"/>
                <a:gd name="connsiteY6" fmla="*/ 1104483 h 3394070"/>
                <a:gd name="connsiteX7" fmla="*/ 275924 w 4485356"/>
                <a:gd name="connsiteY7" fmla="*/ 1266716 h 3394070"/>
                <a:gd name="connsiteX8" fmla="*/ 467653 w 4485356"/>
                <a:gd name="connsiteY8" fmla="*/ 1620677 h 3394070"/>
                <a:gd name="connsiteX9" fmla="*/ 600388 w 4485356"/>
                <a:gd name="connsiteY9" fmla="*/ 1827154 h 3394070"/>
                <a:gd name="connsiteX10" fmla="*/ 747872 w 4485356"/>
                <a:gd name="connsiteY10" fmla="*/ 2077877 h 3394070"/>
                <a:gd name="connsiteX11" fmla="*/ 954350 w 4485356"/>
                <a:gd name="connsiteY11" fmla="*/ 2328599 h 3394070"/>
                <a:gd name="connsiteX12" fmla="*/ 1077251 w 4485356"/>
                <a:gd name="connsiteY12" fmla="*/ 2539995 h 3394070"/>
                <a:gd name="connsiteX13" fmla="*/ 1229651 w 4485356"/>
                <a:gd name="connsiteY13" fmla="*/ 2768595 h 3394070"/>
                <a:gd name="connsiteX14" fmla="*/ 1915452 w 4485356"/>
                <a:gd name="connsiteY14" fmla="*/ 3149594 h 3394070"/>
                <a:gd name="connsiteX15" fmla="*/ 2517679 w 4485356"/>
                <a:gd name="connsiteY15" fmla="*/ 3125012 h 3394070"/>
                <a:gd name="connsiteX16" fmla="*/ 4201450 w 4485356"/>
                <a:gd name="connsiteY16" fmla="*/ 3394070 h 3394070"/>
                <a:gd name="connsiteX17" fmla="*/ 4353851 w 4485356"/>
                <a:gd name="connsiteY17" fmla="*/ 2784469 h 3394070"/>
                <a:gd name="connsiteX18" fmla="*/ 3287050 w 4485356"/>
                <a:gd name="connsiteY18" fmla="*/ 2022469 h 3394070"/>
                <a:gd name="connsiteX19" fmla="*/ 3591850 w 4485356"/>
                <a:gd name="connsiteY19" fmla="*/ 1565269 h 3394070"/>
                <a:gd name="connsiteX20" fmla="*/ 3210850 w 4485356"/>
                <a:gd name="connsiteY20" fmla="*/ 1260469 h 3394070"/>
                <a:gd name="connsiteX21" fmla="*/ 2237459 w 4485356"/>
                <a:gd name="connsiteY21" fmla="*/ 2107374 h 3394070"/>
                <a:gd name="connsiteX22" fmla="*/ 2163718 w 4485356"/>
                <a:gd name="connsiteY22" fmla="*/ 2033632 h 3394070"/>
                <a:gd name="connsiteX23" fmla="*/ 1647524 w 4485356"/>
                <a:gd name="connsiteY23" fmla="*/ 1502690 h 3394070"/>
                <a:gd name="connsiteX24" fmla="*/ 1426298 w 4485356"/>
                <a:gd name="connsiteY24" fmla="*/ 1163477 h 3394070"/>
                <a:gd name="connsiteX25" fmla="*/ 1308311 w 4485356"/>
                <a:gd name="connsiteY25" fmla="*/ 898006 h 3394070"/>
                <a:gd name="connsiteX26" fmla="*/ 1305851 w 4485356"/>
                <a:gd name="connsiteY26" fmla="*/ 711195 h 3394070"/>
                <a:gd name="connsiteX27" fmla="*/ 1305852 w 4485356"/>
                <a:gd name="connsiteY27" fmla="*/ 482595 h 3394070"/>
                <a:gd name="connsiteX28" fmla="*/ 1305852 w 4485356"/>
                <a:gd name="connsiteY28" fmla="*/ 25395 h 3394070"/>
                <a:gd name="connsiteX29" fmla="*/ 1229652 w 4485356"/>
                <a:gd name="connsiteY29" fmla="*/ 25394 h 3394070"/>
                <a:gd name="connsiteX30" fmla="*/ 1077252 w 4485356"/>
                <a:gd name="connsiteY30" fmla="*/ 25395 h 3394070"/>
                <a:gd name="connsiteX31" fmla="*/ 772452 w 4485356"/>
                <a:gd name="connsiteY31" fmla="*/ 25394 h 3394070"/>
                <a:gd name="connsiteX32" fmla="*/ 467652 w 4485356"/>
                <a:gd name="connsiteY32" fmla="*/ 25394 h 3394070"/>
                <a:gd name="connsiteX33" fmla="*/ 143188 w 4485356"/>
                <a:gd name="connsiteY33" fmla="*/ 27851 h 3394070"/>
                <a:gd name="connsiteX34" fmla="*/ 10452 w 4485356"/>
                <a:gd name="connsiteY34" fmla="*/ 25394 h 3394070"/>
                <a:gd name="connsiteX35" fmla="*/ 10452 w 4485356"/>
                <a:gd name="connsiteY35" fmla="*/ 25394 h 3394070"/>
                <a:gd name="connsiteX0" fmla="*/ 10452 w 4485356"/>
                <a:gd name="connsiteY0" fmla="*/ 25394 h 3394070"/>
                <a:gd name="connsiteX1" fmla="*/ 10452 w 4485356"/>
                <a:gd name="connsiteY1" fmla="*/ 101594 h 3394070"/>
                <a:gd name="connsiteX2" fmla="*/ 10452 w 4485356"/>
                <a:gd name="connsiteY2" fmla="*/ 330194 h 3394070"/>
                <a:gd name="connsiteX3" fmla="*/ 10452 w 4485356"/>
                <a:gd name="connsiteY3" fmla="*/ 482594 h 3394070"/>
                <a:gd name="connsiteX4" fmla="*/ 25201 w 4485356"/>
                <a:gd name="connsiteY4" fmla="*/ 662032 h 3394070"/>
                <a:gd name="connsiteX5" fmla="*/ 39950 w 4485356"/>
                <a:gd name="connsiteY5" fmla="*/ 735774 h 3394070"/>
                <a:gd name="connsiteX6" fmla="*/ 202182 w 4485356"/>
                <a:gd name="connsiteY6" fmla="*/ 1104483 h 3394070"/>
                <a:gd name="connsiteX7" fmla="*/ 275924 w 4485356"/>
                <a:gd name="connsiteY7" fmla="*/ 1266716 h 3394070"/>
                <a:gd name="connsiteX8" fmla="*/ 467653 w 4485356"/>
                <a:gd name="connsiteY8" fmla="*/ 1620677 h 3394070"/>
                <a:gd name="connsiteX9" fmla="*/ 600388 w 4485356"/>
                <a:gd name="connsiteY9" fmla="*/ 1827154 h 3394070"/>
                <a:gd name="connsiteX10" fmla="*/ 747872 w 4485356"/>
                <a:gd name="connsiteY10" fmla="*/ 2077877 h 3394070"/>
                <a:gd name="connsiteX11" fmla="*/ 954350 w 4485356"/>
                <a:gd name="connsiteY11" fmla="*/ 2328599 h 3394070"/>
                <a:gd name="connsiteX12" fmla="*/ 1077251 w 4485356"/>
                <a:gd name="connsiteY12" fmla="*/ 2539995 h 3394070"/>
                <a:gd name="connsiteX13" fmla="*/ 1229651 w 4485356"/>
                <a:gd name="connsiteY13" fmla="*/ 2768595 h 3394070"/>
                <a:gd name="connsiteX14" fmla="*/ 1915452 w 4485356"/>
                <a:gd name="connsiteY14" fmla="*/ 3149594 h 3394070"/>
                <a:gd name="connsiteX15" fmla="*/ 2517679 w 4485356"/>
                <a:gd name="connsiteY15" fmla="*/ 3125012 h 3394070"/>
                <a:gd name="connsiteX16" fmla="*/ 4201450 w 4485356"/>
                <a:gd name="connsiteY16" fmla="*/ 3394070 h 3394070"/>
                <a:gd name="connsiteX17" fmla="*/ 4353851 w 4485356"/>
                <a:gd name="connsiteY17" fmla="*/ 2784469 h 3394070"/>
                <a:gd name="connsiteX18" fmla="*/ 3287050 w 4485356"/>
                <a:gd name="connsiteY18" fmla="*/ 2022469 h 3394070"/>
                <a:gd name="connsiteX19" fmla="*/ 3591850 w 4485356"/>
                <a:gd name="connsiteY19" fmla="*/ 1565269 h 3394070"/>
                <a:gd name="connsiteX20" fmla="*/ 3210850 w 4485356"/>
                <a:gd name="connsiteY20" fmla="*/ 1260469 h 3394070"/>
                <a:gd name="connsiteX21" fmla="*/ 2525050 w 4485356"/>
                <a:gd name="connsiteY21" fmla="*/ 1870069 h 3394070"/>
                <a:gd name="connsiteX22" fmla="*/ 2163718 w 4485356"/>
                <a:gd name="connsiteY22" fmla="*/ 2033632 h 3394070"/>
                <a:gd name="connsiteX23" fmla="*/ 1647524 w 4485356"/>
                <a:gd name="connsiteY23" fmla="*/ 1502690 h 3394070"/>
                <a:gd name="connsiteX24" fmla="*/ 1426298 w 4485356"/>
                <a:gd name="connsiteY24" fmla="*/ 1163477 h 3394070"/>
                <a:gd name="connsiteX25" fmla="*/ 1308311 w 4485356"/>
                <a:gd name="connsiteY25" fmla="*/ 898006 h 3394070"/>
                <a:gd name="connsiteX26" fmla="*/ 1305851 w 4485356"/>
                <a:gd name="connsiteY26" fmla="*/ 711195 h 3394070"/>
                <a:gd name="connsiteX27" fmla="*/ 1305852 w 4485356"/>
                <a:gd name="connsiteY27" fmla="*/ 482595 h 3394070"/>
                <a:gd name="connsiteX28" fmla="*/ 1305852 w 4485356"/>
                <a:gd name="connsiteY28" fmla="*/ 25395 h 3394070"/>
                <a:gd name="connsiteX29" fmla="*/ 1229652 w 4485356"/>
                <a:gd name="connsiteY29" fmla="*/ 25394 h 3394070"/>
                <a:gd name="connsiteX30" fmla="*/ 1077252 w 4485356"/>
                <a:gd name="connsiteY30" fmla="*/ 25395 h 3394070"/>
                <a:gd name="connsiteX31" fmla="*/ 772452 w 4485356"/>
                <a:gd name="connsiteY31" fmla="*/ 25394 h 3394070"/>
                <a:gd name="connsiteX32" fmla="*/ 467652 w 4485356"/>
                <a:gd name="connsiteY32" fmla="*/ 25394 h 3394070"/>
                <a:gd name="connsiteX33" fmla="*/ 143188 w 4485356"/>
                <a:gd name="connsiteY33" fmla="*/ 27851 h 3394070"/>
                <a:gd name="connsiteX34" fmla="*/ 10452 w 4485356"/>
                <a:gd name="connsiteY34" fmla="*/ 25394 h 3394070"/>
                <a:gd name="connsiteX35" fmla="*/ 10452 w 4485356"/>
                <a:gd name="connsiteY35" fmla="*/ 25394 h 3394070"/>
                <a:gd name="connsiteX0" fmla="*/ 10452 w 4485356"/>
                <a:gd name="connsiteY0" fmla="*/ 25394 h 3394070"/>
                <a:gd name="connsiteX1" fmla="*/ 10452 w 4485356"/>
                <a:gd name="connsiteY1" fmla="*/ 101594 h 3394070"/>
                <a:gd name="connsiteX2" fmla="*/ 10452 w 4485356"/>
                <a:gd name="connsiteY2" fmla="*/ 330194 h 3394070"/>
                <a:gd name="connsiteX3" fmla="*/ 10452 w 4485356"/>
                <a:gd name="connsiteY3" fmla="*/ 482594 h 3394070"/>
                <a:gd name="connsiteX4" fmla="*/ 25201 w 4485356"/>
                <a:gd name="connsiteY4" fmla="*/ 662032 h 3394070"/>
                <a:gd name="connsiteX5" fmla="*/ 39950 w 4485356"/>
                <a:gd name="connsiteY5" fmla="*/ 735774 h 3394070"/>
                <a:gd name="connsiteX6" fmla="*/ 202182 w 4485356"/>
                <a:gd name="connsiteY6" fmla="*/ 1104483 h 3394070"/>
                <a:gd name="connsiteX7" fmla="*/ 275924 w 4485356"/>
                <a:gd name="connsiteY7" fmla="*/ 1266716 h 3394070"/>
                <a:gd name="connsiteX8" fmla="*/ 467653 w 4485356"/>
                <a:gd name="connsiteY8" fmla="*/ 1620677 h 3394070"/>
                <a:gd name="connsiteX9" fmla="*/ 600388 w 4485356"/>
                <a:gd name="connsiteY9" fmla="*/ 1827154 h 3394070"/>
                <a:gd name="connsiteX10" fmla="*/ 747872 w 4485356"/>
                <a:gd name="connsiteY10" fmla="*/ 2077877 h 3394070"/>
                <a:gd name="connsiteX11" fmla="*/ 954350 w 4485356"/>
                <a:gd name="connsiteY11" fmla="*/ 2328599 h 3394070"/>
                <a:gd name="connsiteX12" fmla="*/ 1077251 w 4485356"/>
                <a:gd name="connsiteY12" fmla="*/ 2539995 h 3394070"/>
                <a:gd name="connsiteX13" fmla="*/ 1229651 w 4485356"/>
                <a:gd name="connsiteY13" fmla="*/ 2768595 h 3394070"/>
                <a:gd name="connsiteX14" fmla="*/ 1915452 w 4485356"/>
                <a:gd name="connsiteY14" fmla="*/ 3149594 h 3394070"/>
                <a:gd name="connsiteX15" fmla="*/ 2517679 w 4485356"/>
                <a:gd name="connsiteY15" fmla="*/ 3125012 h 3394070"/>
                <a:gd name="connsiteX16" fmla="*/ 4201450 w 4485356"/>
                <a:gd name="connsiteY16" fmla="*/ 3394070 h 3394070"/>
                <a:gd name="connsiteX17" fmla="*/ 4353851 w 4485356"/>
                <a:gd name="connsiteY17" fmla="*/ 2784469 h 3394070"/>
                <a:gd name="connsiteX18" fmla="*/ 3287050 w 4485356"/>
                <a:gd name="connsiteY18" fmla="*/ 2022469 h 3394070"/>
                <a:gd name="connsiteX19" fmla="*/ 3591850 w 4485356"/>
                <a:gd name="connsiteY19" fmla="*/ 1565269 h 3394070"/>
                <a:gd name="connsiteX20" fmla="*/ 3210850 w 4485356"/>
                <a:gd name="connsiteY20" fmla="*/ 1260469 h 3394070"/>
                <a:gd name="connsiteX21" fmla="*/ 2525050 w 4485356"/>
                <a:gd name="connsiteY21" fmla="*/ 1870069 h 3394070"/>
                <a:gd name="connsiteX22" fmla="*/ 2144050 w 4485356"/>
                <a:gd name="connsiteY22" fmla="*/ 1946269 h 3394070"/>
                <a:gd name="connsiteX23" fmla="*/ 1647524 w 4485356"/>
                <a:gd name="connsiteY23" fmla="*/ 1502690 h 3394070"/>
                <a:gd name="connsiteX24" fmla="*/ 1426298 w 4485356"/>
                <a:gd name="connsiteY24" fmla="*/ 1163477 h 3394070"/>
                <a:gd name="connsiteX25" fmla="*/ 1308311 w 4485356"/>
                <a:gd name="connsiteY25" fmla="*/ 898006 h 3394070"/>
                <a:gd name="connsiteX26" fmla="*/ 1305851 w 4485356"/>
                <a:gd name="connsiteY26" fmla="*/ 711195 h 3394070"/>
                <a:gd name="connsiteX27" fmla="*/ 1305852 w 4485356"/>
                <a:gd name="connsiteY27" fmla="*/ 482595 h 3394070"/>
                <a:gd name="connsiteX28" fmla="*/ 1305852 w 4485356"/>
                <a:gd name="connsiteY28" fmla="*/ 25395 h 3394070"/>
                <a:gd name="connsiteX29" fmla="*/ 1229652 w 4485356"/>
                <a:gd name="connsiteY29" fmla="*/ 25394 h 3394070"/>
                <a:gd name="connsiteX30" fmla="*/ 1077252 w 4485356"/>
                <a:gd name="connsiteY30" fmla="*/ 25395 h 3394070"/>
                <a:gd name="connsiteX31" fmla="*/ 772452 w 4485356"/>
                <a:gd name="connsiteY31" fmla="*/ 25394 h 3394070"/>
                <a:gd name="connsiteX32" fmla="*/ 467652 w 4485356"/>
                <a:gd name="connsiteY32" fmla="*/ 25394 h 3394070"/>
                <a:gd name="connsiteX33" fmla="*/ 143188 w 4485356"/>
                <a:gd name="connsiteY33" fmla="*/ 27851 h 3394070"/>
                <a:gd name="connsiteX34" fmla="*/ 10452 w 4485356"/>
                <a:gd name="connsiteY34" fmla="*/ 25394 h 3394070"/>
                <a:gd name="connsiteX35" fmla="*/ 10452 w 4485356"/>
                <a:gd name="connsiteY35" fmla="*/ 25394 h 3394070"/>
                <a:gd name="connsiteX0" fmla="*/ 10452 w 4485356"/>
                <a:gd name="connsiteY0" fmla="*/ 25394 h 3394070"/>
                <a:gd name="connsiteX1" fmla="*/ 10452 w 4485356"/>
                <a:gd name="connsiteY1" fmla="*/ 101594 h 3394070"/>
                <a:gd name="connsiteX2" fmla="*/ 10452 w 4485356"/>
                <a:gd name="connsiteY2" fmla="*/ 330194 h 3394070"/>
                <a:gd name="connsiteX3" fmla="*/ 10452 w 4485356"/>
                <a:gd name="connsiteY3" fmla="*/ 482594 h 3394070"/>
                <a:gd name="connsiteX4" fmla="*/ 25201 w 4485356"/>
                <a:gd name="connsiteY4" fmla="*/ 662032 h 3394070"/>
                <a:gd name="connsiteX5" fmla="*/ 39950 w 4485356"/>
                <a:gd name="connsiteY5" fmla="*/ 735774 h 3394070"/>
                <a:gd name="connsiteX6" fmla="*/ 202182 w 4485356"/>
                <a:gd name="connsiteY6" fmla="*/ 1104483 h 3394070"/>
                <a:gd name="connsiteX7" fmla="*/ 275924 w 4485356"/>
                <a:gd name="connsiteY7" fmla="*/ 1266716 h 3394070"/>
                <a:gd name="connsiteX8" fmla="*/ 467653 w 4485356"/>
                <a:gd name="connsiteY8" fmla="*/ 1620677 h 3394070"/>
                <a:gd name="connsiteX9" fmla="*/ 600388 w 4485356"/>
                <a:gd name="connsiteY9" fmla="*/ 1827154 h 3394070"/>
                <a:gd name="connsiteX10" fmla="*/ 747872 w 4485356"/>
                <a:gd name="connsiteY10" fmla="*/ 2077877 h 3394070"/>
                <a:gd name="connsiteX11" fmla="*/ 954350 w 4485356"/>
                <a:gd name="connsiteY11" fmla="*/ 2328599 h 3394070"/>
                <a:gd name="connsiteX12" fmla="*/ 1077251 w 4485356"/>
                <a:gd name="connsiteY12" fmla="*/ 2539995 h 3394070"/>
                <a:gd name="connsiteX13" fmla="*/ 1229651 w 4485356"/>
                <a:gd name="connsiteY13" fmla="*/ 2768595 h 3394070"/>
                <a:gd name="connsiteX14" fmla="*/ 1915452 w 4485356"/>
                <a:gd name="connsiteY14" fmla="*/ 3149594 h 3394070"/>
                <a:gd name="connsiteX15" fmla="*/ 2517679 w 4485356"/>
                <a:gd name="connsiteY15" fmla="*/ 3125012 h 3394070"/>
                <a:gd name="connsiteX16" fmla="*/ 4201450 w 4485356"/>
                <a:gd name="connsiteY16" fmla="*/ 3394070 h 3394070"/>
                <a:gd name="connsiteX17" fmla="*/ 4353851 w 4485356"/>
                <a:gd name="connsiteY17" fmla="*/ 2784469 h 3394070"/>
                <a:gd name="connsiteX18" fmla="*/ 3287050 w 4485356"/>
                <a:gd name="connsiteY18" fmla="*/ 2022469 h 3394070"/>
                <a:gd name="connsiteX19" fmla="*/ 3591850 w 4485356"/>
                <a:gd name="connsiteY19" fmla="*/ 1565269 h 3394070"/>
                <a:gd name="connsiteX20" fmla="*/ 3210850 w 4485356"/>
                <a:gd name="connsiteY20" fmla="*/ 1260469 h 3394070"/>
                <a:gd name="connsiteX21" fmla="*/ 2525050 w 4485356"/>
                <a:gd name="connsiteY21" fmla="*/ 1870069 h 3394070"/>
                <a:gd name="connsiteX22" fmla="*/ 2067850 w 4485356"/>
                <a:gd name="connsiteY22" fmla="*/ 1641469 h 3394070"/>
                <a:gd name="connsiteX23" fmla="*/ 1647524 w 4485356"/>
                <a:gd name="connsiteY23" fmla="*/ 1502690 h 3394070"/>
                <a:gd name="connsiteX24" fmla="*/ 1426298 w 4485356"/>
                <a:gd name="connsiteY24" fmla="*/ 1163477 h 3394070"/>
                <a:gd name="connsiteX25" fmla="*/ 1308311 w 4485356"/>
                <a:gd name="connsiteY25" fmla="*/ 898006 h 3394070"/>
                <a:gd name="connsiteX26" fmla="*/ 1305851 w 4485356"/>
                <a:gd name="connsiteY26" fmla="*/ 711195 h 3394070"/>
                <a:gd name="connsiteX27" fmla="*/ 1305852 w 4485356"/>
                <a:gd name="connsiteY27" fmla="*/ 482595 h 3394070"/>
                <a:gd name="connsiteX28" fmla="*/ 1305852 w 4485356"/>
                <a:gd name="connsiteY28" fmla="*/ 25395 h 3394070"/>
                <a:gd name="connsiteX29" fmla="*/ 1229652 w 4485356"/>
                <a:gd name="connsiteY29" fmla="*/ 25394 h 3394070"/>
                <a:gd name="connsiteX30" fmla="*/ 1077252 w 4485356"/>
                <a:gd name="connsiteY30" fmla="*/ 25395 h 3394070"/>
                <a:gd name="connsiteX31" fmla="*/ 772452 w 4485356"/>
                <a:gd name="connsiteY31" fmla="*/ 25394 h 3394070"/>
                <a:gd name="connsiteX32" fmla="*/ 467652 w 4485356"/>
                <a:gd name="connsiteY32" fmla="*/ 25394 h 3394070"/>
                <a:gd name="connsiteX33" fmla="*/ 143188 w 4485356"/>
                <a:gd name="connsiteY33" fmla="*/ 27851 h 3394070"/>
                <a:gd name="connsiteX34" fmla="*/ 10452 w 4485356"/>
                <a:gd name="connsiteY34" fmla="*/ 25394 h 3394070"/>
                <a:gd name="connsiteX35" fmla="*/ 10452 w 4485356"/>
                <a:gd name="connsiteY35" fmla="*/ 25394 h 3394070"/>
                <a:gd name="connsiteX0" fmla="*/ 10452 w 4485356"/>
                <a:gd name="connsiteY0" fmla="*/ 25394 h 3394070"/>
                <a:gd name="connsiteX1" fmla="*/ 10452 w 4485356"/>
                <a:gd name="connsiteY1" fmla="*/ 101594 h 3394070"/>
                <a:gd name="connsiteX2" fmla="*/ 10452 w 4485356"/>
                <a:gd name="connsiteY2" fmla="*/ 330194 h 3394070"/>
                <a:gd name="connsiteX3" fmla="*/ 10452 w 4485356"/>
                <a:gd name="connsiteY3" fmla="*/ 482594 h 3394070"/>
                <a:gd name="connsiteX4" fmla="*/ 25201 w 4485356"/>
                <a:gd name="connsiteY4" fmla="*/ 662032 h 3394070"/>
                <a:gd name="connsiteX5" fmla="*/ 39950 w 4485356"/>
                <a:gd name="connsiteY5" fmla="*/ 735774 h 3394070"/>
                <a:gd name="connsiteX6" fmla="*/ 202182 w 4485356"/>
                <a:gd name="connsiteY6" fmla="*/ 1104483 h 3394070"/>
                <a:gd name="connsiteX7" fmla="*/ 275924 w 4485356"/>
                <a:gd name="connsiteY7" fmla="*/ 1266716 h 3394070"/>
                <a:gd name="connsiteX8" fmla="*/ 467653 w 4485356"/>
                <a:gd name="connsiteY8" fmla="*/ 1620677 h 3394070"/>
                <a:gd name="connsiteX9" fmla="*/ 600388 w 4485356"/>
                <a:gd name="connsiteY9" fmla="*/ 1827154 h 3394070"/>
                <a:gd name="connsiteX10" fmla="*/ 747872 w 4485356"/>
                <a:gd name="connsiteY10" fmla="*/ 2077877 h 3394070"/>
                <a:gd name="connsiteX11" fmla="*/ 954350 w 4485356"/>
                <a:gd name="connsiteY11" fmla="*/ 2328599 h 3394070"/>
                <a:gd name="connsiteX12" fmla="*/ 1077251 w 4485356"/>
                <a:gd name="connsiteY12" fmla="*/ 2539995 h 3394070"/>
                <a:gd name="connsiteX13" fmla="*/ 1229651 w 4485356"/>
                <a:gd name="connsiteY13" fmla="*/ 2768595 h 3394070"/>
                <a:gd name="connsiteX14" fmla="*/ 1915452 w 4485356"/>
                <a:gd name="connsiteY14" fmla="*/ 3149594 h 3394070"/>
                <a:gd name="connsiteX15" fmla="*/ 2517679 w 4485356"/>
                <a:gd name="connsiteY15" fmla="*/ 3125012 h 3394070"/>
                <a:gd name="connsiteX16" fmla="*/ 4201450 w 4485356"/>
                <a:gd name="connsiteY16" fmla="*/ 3394070 h 3394070"/>
                <a:gd name="connsiteX17" fmla="*/ 4353851 w 4485356"/>
                <a:gd name="connsiteY17" fmla="*/ 2784469 h 3394070"/>
                <a:gd name="connsiteX18" fmla="*/ 3287050 w 4485356"/>
                <a:gd name="connsiteY18" fmla="*/ 2022469 h 3394070"/>
                <a:gd name="connsiteX19" fmla="*/ 3591850 w 4485356"/>
                <a:gd name="connsiteY19" fmla="*/ 1565269 h 3394070"/>
                <a:gd name="connsiteX20" fmla="*/ 3210850 w 4485356"/>
                <a:gd name="connsiteY20" fmla="*/ 1260469 h 3394070"/>
                <a:gd name="connsiteX21" fmla="*/ 2525050 w 4485356"/>
                <a:gd name="connsiteY21" fmla="*/ 1870069 h 3394070"/>
                <a:gd name="connsiteX22" fmla="*/ 2067850 w 4485356"/>
                <a:gd name="connsiteY22" fmla="*/ 1641469 h 3394070"/>
                <a:gd name="connsiteX23" fmla="*/ 1763050 w 4485356"/>
                <a:gd name="connsiteY23" fmla="*/ 1184269 h 3394070"/>
                <a:gd name="connsiteX24" fmla="*/ 1426298 w 4485356"/>
                <a:gd name="connsiteY24" fmla="*/ 1163477 h 3394070"/>
                <a:gd name="connsiteX25" fmla="*/ 1308311 w 4485356"/>
                <a:gd name="connsiteY25" fmla="*/ 898006 h 3394070"/>
                <a:gd name="connsiteX26" fmla="*/ 1305851 w 4485356"/>
                <a:gd name="connsiteY26" fmla="*/ 711195 h 3394070"/>
                <a:gd name="connsiteX27" fmla="*/ 1305852 w 4485356"/>
                <a:gd name="connsiteY27" fmla="*/ 482595 h 3394070"/>
                <a:gd name="connsiteX28" fmla="*/ 1305852 w 4485356"/>
                <a:gd name="connsiteY28" fmla="*/ 25395 h 3394070"/>
                <a:gd name="connsiteX29" fmla="*/ 1229652 w 4485356"/>
                <a:gd name="connsiteY29" fmla="*/ 25394 h 3394070"/>
                <a:gd name="connsiteX30" fmla="*/ 1077252 w 4485356"/>
                <a:gd name="connsiteY30" fmla="*/ 25395 h 3394070"/>
                <a:gd name="connsiteX31" fmla="*/ 772452 w 4485356"/>
                <a:gd name="connsiteY31" fmla="*/ 25394 h 3394070"/>
                <a:gd name="connsiteX32" fmla="*/ 467652 w 4485356"/>
                <a:gd name="connsiteY32" fmla="*/ 25394 h 3394070"/>
                <a:gd name="connsiteX33" fmla="*/ 143188 w 4485356"/>
                <a:gd name="connsiteY33" fmla="*/ 27851 h 3394070"/>
                <a:gd name="connsiteX34" fmla="*/ 10452 w 4485356"/>
                <a:gd name="connsiteY34" fmla="*/ 25394 h 3394070"/>
                <a:gd name="connsiteX35" fmla="*/ 10452 w 4485356"/>
                <a:gd name="connsiteY35" fmla="*/ 25394 h 3394070"/>
                <a:gd name="connsiteX0" fmla="*/ 10452 w 4485356"/>
                <a:gd name="connsiteY0" fmla="*/ 25394 h 3394070"/>
                <a:gd name="connsiteX1" fmla="*/ 10452 w 4485356"/>
                <a:gd name="connsiteY1" fmla="*/ 101594 h 3394070"/>
                <a:gd name="connsiteX2" fmla="*/ 10452 w 4485356"/>
                <a:gd name="connsiteY2" fmla="*/ 330194 h 3394070"/>
                <a:gd name="connsiteX3" fmla="*/ 10452 w 4485356"/>
                <a:gd name="connsiteY3" fmla="*/ 482594 h 3394070"/>
                <a:gd name="connsiteX4" fmla="*/ 25201 w 4485356"/>
                <a:gd name="connsiteY4" fmla="*/ 662032 h 3394070"/>
                <a:gd name="connsiteX5" fmla="*/ 39950 w 4485356"/>
                <a:gd name="connsiteY5" fmla="*/ 735774 h 3394070"/>
                <a:gd name="connsiteX6" fmla="*/ 202182 w 4485356"/>
                <a:gd name="connsiteY6" fmla="*/ 1104483 h 3394070"/>
                <a:gd name="connsiteX7" fmla="*/ 275924 w 4485356"/>
                <a:gd name="connsiteY7" fmla="*/ 1266716 h 3394070"/>
                <a:gd name="connsiteX8" fmla="*/ 467653 w 4485356"/>
                <a:gd name="connsiteY8" fmla="*/ 1620677 h 3394070"/>
                <a:gd name="connsiteX9" fmla="*/ 600388 w 4485356"/>
                <a:gd name="connsiteY9" fmla="*/ 1827154 h 3394070"/>
                <a:gd name="connsiteX10" fmla="*/ 747872 w 4485356"/>
                <a:gd name="connsiteY10" fmla="*/ 2077877 h 3394070"/>
                <a:gd name="connsiteX11" fmla="*/ 954350 w 4485356"/>
                <a:gd name="connsiteY11" fmla="*/ 2328599 h 3394070"/>
                <a:gd name="connsiteX12" fmla="*/ 1077251 w 4485356"/>
                <a:gd name="connsiteY12" fmla="*/ 2539995 h 3394070"/>
                <a:gd name="connsiteX13" fmla="*/ 1229651 w 4485356"/>
                <a:gd name="connsiteY13" fmla="*/ 2768595 h 3394070"/>
                <a:gd name="connsiteX14" fmla="*/ 1915452 w 4485356"/>
                <a:gd name="connsiteY14" fmla="*/ 3149594 h 3394070"/>
                <a:gd name="connsiteX15" fmla="*/ 2517679 w 4485356"/>
                <a:gd name="connsiteY15" fmla="*/ 3125012 h 3394070"/>
                <a:gd name="connsiteX16" fmla="*/ 4201450 w 4485356"/>
                <a:gd name="connsiteY16" fmla="*/ 3394070 h 3394070"/>
                <a:gd name="connsiteX17" fmla="*/ 4353851 w 4485356"/>
                <a:gd name="connsiteY17" fmla="*/ 2784469 h 3394070"/>
                <a:gd name="connsiteX18" fmla="*/ 3287050 w 4485356"/>
                <a:gd name="connsiteY18" fmla="*/ 2022469 h 3394070"/>
                <a:gd name="connsiteX19" fmla="*/ 3591850 w 4485356"/>
                <a:gd name="connsiteY19" fmla="*/ 1565269 h 3394070"/>
                <a:gd name="connsiteX20" fmla="*/ 3210850 w 4485356"/>
                <a:gd name="connsiteY20" fmla="*/ 1260469 h 3394070"/>
                <a:gd name="connsiteX21" fmla="*/ 2525050 w 4485356"/>
                <a:gd name="connsiteY21" fmla="*/ 1870069 h 3394070"/>
                <a:gd name="connsiteX22" fmla="*/ 2067850 w 4485356"/>
                <a:gd name="connsiteY22" fmla="*/ 1641469 h 3394070"/>
                <a:gd name="connsiteX23" fmla="*/ 1763050 w 4485356"/>
                <a:gd name="connsiteY23" fmla="*/ 1184269 h 3394070"/>
                <a:gd name="connsiteX24" fmla="*/ 1686850 w 4485356"/>
                <a:gd name="connsiteY24" fmla="*/ 879469 h 3394070"/>
                <a:gd name="connsiteX25" fmla="*/ 1308311 w 4485356"/>
                <a:gd name="connsiteY25" fmla="*/ 898006 h 3394070"/>
                <a:gd name="connsiteX26" fmla="*/ 1305851 w 4485356"/>
                <a:gd name="connsiteY26" fmla="*/ 711195 h 3394070"/>
                <a:gd name="connsiteX27" fmla="*/ 1305852 w 4485356"/>
                <a:gd name="connsiteY27" fmla="*/ 482595 h 3394070"/>
                <a:gd name="connsiteX28" fmla="*/ 1305852 w 4485356"/>
                <a:gd name="connsiteY28" fmla="*/ 25395 h 3394070"/>
                <a:gd name="connsiteX29" fmla="*/ 1229652 w 4485356"/>
                <a:gd name="connsiteY29" fmla="*/ 25394 h 3394070"/>
                <a:gd name="connsiteX30" fmla="*/ 1077252 w 4485356"/>
                <a:gd name="connsiteY30" fmla="*/ 25395 h 3394070"/>
                <a:gd name="connsiteX31" fmla="*/ 772452 w 4485356"/>
                <a:gd name="connsiteY31" fmla="*/ 25394 h 3394070"/>
                <a:gd name="connsiteX32" fmla="*/ 467652 w 4485356"/>
                <a:gd name="connsiteY32" fmla="*/ 25394 h 3394070"/>
                <a:gd name="connsiteX33" fmla="*/ 143188 w 4485356"/>
                <a:gd name="connsiteY33" fmla="*/ 27851 h 3394070"/>
                <a:gd name="connsiteX34" fmla="*/ 10452 w 4485356"/>
                <a:gd name="connsiteY34" fmla="*/ 25394 h 3394070"/>
                <a:gd name="connsiteX35" fmla="*/ 10452 w 4485356"/>
                <a:gd name="connsiteY35" fmla="*/ 25394 h 3394070"/>
                <a:gd name="connsiteX0" fmla="*/ 10452 w 4485356"/>
                <a:gd name="connsiteY0" fmla="*/ 25394 h 3394070"/>
                <a:gd name="connsiteX1" fmla="*/ 10452 w 4485356"/>
                <a:gd name="connsiteY1" fmla="*/ 101594 h 3394070"/>
                <a:gd name="connsiteX2" fmla="*/ 10452 w 4485356"/>
                <a:gd name="connsiteY2" fmla="*/ 330194 h 3394070"/>
                <a:gd name="connsiteX3" fmla="*/ 10452 w 4485356"/>
                <a:gd name="connsiteY3" fmla="*/ 482594 h 3394070"/>
                <a:gd name="connsiteX4" fmla="*/ 25201 w 4485356"/>
                <a:gd name="connsiteY4" fmla="*/ 662032 h 3394070"/>
                <a:gd name="connsiteX5" fmla="*/ 39950 w 4485356"/>
                <a:gd name="connsiteY5" fmla="*/ 735774 h 3394070"/>
                <a:gd name="connsiteX6" fmla="*/ 202182 w 4485356"/>
                <a:gd name="connsiteY6" fmla="*/ 1104483 h 3394070"/>
                <a:gd name="connsiteX7" fmla="*/ 275924 w 4485356"/>
                <a:gd name="connsiteY7" fmla="*/ 1266716 h 3394070"/>
                <a:gd name="connsiteX8" fmla="*/ 467653 w 4485356"/>
                <a:gd name="connsiteY8" fmla="*/ 1620677 h 3394070"/>
                <a:gd name="connsiteX9" fmla="*/ 600388 w 4485356"/>
                <a:gd name="connsiteY9" fmla="*/ 1827154 h 3394070"/>
                <a:gd name="connsiteX10" fmla="*/ 747872 w 4485356"/>
                <a:gd name="connsiteY10" fmla="*/ 2077877 h 3394070"/>
                <a:gd name="connsiteX11" fmla="*/ 954350 w 4485356"/>
                <a:gd name="connsiteY11" fmla="*/ 2328599 h 3394070"/>
                <a:gd name="connsiteX12" fmla="*/ 1077251 w 4485356"/>
                <a:gd name="connsiteY12" fmla="*/ 2539995 h 3394070"/>
                <a:gd name="connsiteX13" fmla="*/ 1229651 w 4485356"/>
                <a:gd name="connsiteY13" fmla="*/ 2768595 h 3394070"/>
                <a:gd name="connsiteX14" fmla="*/ 1915452 w 4485356"/>
                <a:gd name="connsiteY14" fmla="*/ 3149594 h 3394070"/>
                <a:gd name="connsiteX15" fmla="*/ 2517679 w 4485356"/>
                <a:gd name="connsiteY15" fmla="*/ 3125012 h 3394070"/>
                <a:gd name="connsiteX16" fmla="*/ 4201450 w 4485356"/>
                <a:gd name="connsiteY16" fmla="*/ 3394070 h 3394070"/>
                <a:gd name="connsiteX17" fmla="*/ 4353851 w 4485356"/>
                <a:gd name="connsiteY17" fmla="*/ 2784469 h 3394070"/>
                <a:gd name="connsiteX18" fmla="*/ 3287050 w 4485356"/>
                <a:gd name="connsiteY18" fmla="*/ 2022469 h 3394070"/>
                <a:gd name="connsiteX19" fmla="*/ 3591850 w 4485356"/>
                <a:gd name="connsiteY19" fmla="*/ 1565269 h 3394070"/>
                <a:gd name="connsiteX20" fmla="*/ 3210850 w 4485356"/>
                <a:gd name="connsiteY20" fmla="*/ 1260469 h 3394070"/>
                <a:gd name="connsiteX21" fmla="*/ 2525050 w 4485356"/>
                <a:gd name="connsiteY21" fmla="*/ 1870069 h 3394070"/>
                <a:gd name="connsiteX22" fmla="*/ 2067850 w 4485356"/>
                <a:gd name="connsiteY22" fmla="*/ 1641469 h 3394070"/>
                <a:gd name="connsiteX23" fmla="*/ 1763050 w 4485356"/>
                <a:gd name="connsiteY23" fmla="*/ 1184269 h 3394070"/>
                <a:gd name="connsiteX24" fmla="*/ 1686850 w 4485356"/>
                <a:gd name="connsiteY24" fmla="*/ 879469 h 3394070"/>
                <a:gd name="connsiteX25" fmla="*/ 1610650 w 4485356"/>
                <a:gd name="connsiteY25" fmla="*/ 574669 h 3394070"/>
                <a:gd name="connsiteX26" fmla="*/ 1305851 w 4485356"/>
                <a:gd name="connsiteY26" fmla="*/ 711195 h 3394070"/>
                <a:gd name="connsiteX27" fmla="*/ 1305852 w 4485356"/>
                <a:gd name="connsiteY27" fmla="*/ 482595 h 3394070"/>
                <a:gd name="connsiteX28" fmla="*/ 1305852 w 4485356"/>
                <a:gd name="connsiteY28" fmla="*/ 25395 h 3394070"/>
                <a:gd name="connsiteX29" fmla="*/ 1229652 w 4485356"/>
                <a:gd name="connsiteY29" fmla="*/ 25394 h 3394070"/>
                <a:gd name="connsiteX30" fmla="*/ 1077252 w 4485356"/>
                <a:gd name="connsiteY30" fmla="*/ 25395 h 3394070"/>
                <a:gd name="connsiteX31" fmla="*/ 772452 w 4485356"/>
                <a:gd name="connsiteY31" fmla="*/ 25394 h 3394070"/>
                <a:gd name="connsiteX32" fmla="*/ 467652 w 4485356"/>
                <a:gd name="connsiteY32" fmla="*/ 25394 h 3394070"/>
                <a:gd name="connsiteX33" fmla="*/ 143188 w 4485356"/>
                <a:gd name="connsiteY33" fmla="*/ 27851 h 3394070"/>
                <a:gd name="connsiteX34" fmla="*/ 10452 w 4485356"/>
                <a:gd name="connsiteY34" fmla="*/ 25394 h 3394070"/>
                <a:gd name="connsiteX35" fmla="*/ 10452 w 4485356"/>
                <a:gd name="connsiteY35" fmla="*/ 25394 h 3394070"/>
                <a:gd name="connsiteX0" fmla="*/ 10452 w 4485356"/>
                <a:gd name="connsiteY0" fmla="*/ 25394 h 3394070"/>
                <a:gd name="connsiteX1" fmla="*/ 10452 w 4485356"/>
                <a:gd name="connsiteY1" fmla="*/ 101594 h 3394070"/>
                <a:gd name="connsiteX2" fmla="*/ 10452 w 4485356"/>
                <a:gd name="connsiteY2" fmla="*/ 330194 h 3394070"/>
                <a:gd name="connsiteX3" fmla="*/ 10452 w 4485356"/>
                <a:gd name="connsiteY3" fmla="*/ 482594 h 3394070"/>
                <a:gd name="connsiteX4" fmla="*/ 25201 w 4485356"/>
                <a:gd name="connsiteY4" fmla="*/ 662032 h 3394070"/>
                <a:gd name="connsiteX5" fmla="*/ 39950 w 4485356"/>
                <a:gd name="connsiteY5" fmla="*/ 735774 h 3394070"/>
                <a:gd name="connsiteX6" fmla="*/ 202182 w 4485356"/>
                <a:gd name="connsiteY6" fmla="*/ 1104483 h 3394070"/>
                <a:gd name="connsiteX7" fmla="*/ 275924 w 4485356"/>
                <a:gd name="connsiteY7" fmla="*/ 1266716 h 3394070"/>
                <a:gd name="connsiteX8" fmla="*/ 467653 w 4485356"/>
                <a:gd name="connsiteY8" fmla="*/ 1620677 h 3394070"/>
                <a:gd name="connsiteX9" fmla="*/ 600388 w 4485356"/>
                <a:gd name="connsiteY9" fmla="*/ 1827154 h 3394070"/>
                <a:gd name="connsiteX10" fmla="*/ 747872 w 4485356"/>
                <a:gd name="connsiteY10" fmla="*/ 2077877 h 3394070"/>
                <a:gd name="connsiteX11" fmla="*/ 954350 w 4485356"/>
                <a:gd name="connsiteY11" fmla="*/ 2328599 h 3394070"/>
                <a:gd name="connsiteX12" fmla="*/ 1077251 w 4485356"/>
                <a:gd name="connsiteY12" fmla="*/ 2539995 h 3394070"/>
                <a:gd name="connsiteX13" fmla="*/ 1229651 w 4485356"/>
                <a:gd name="connsiteY13" fmla="*/ 2768595 h 3394070"/>
                <a:gd name="connsiteX14" fmla="*/ 1915452 w 4485356"/>
                <a:gd name="connsiteY14" fmla="*/ 3149594 h 3394070"/>
                <a:gd name="connsiteX15" fmla="*/ 2517679 w 4485356"/>
                <a:gd name="connsiteY15" fmla="*/ 3125012 h 3394070"/>
                <a:gd name="connsiteX16" fmla="*/ 4201450 w 4485356"/>
                <a:gd name="connsiteY16" fmla="*/ 3394070 h 3394070"/>
                <a:gd name="connsiteX17" fmla="*/ 4353851 w 4485356"/>
                <a:gd name="connsiteY17" fmla="*/ 2784469 h 3394070"/>
                <a:gd name="connsiteX18" fmla="*/ 3287050 w 4485356"/>
                <a:gd name="connsiteY18" fmla="*/ 2022469 h 3394070"/>
                <a:gd name="connsiteX19" fmla="*/ 3591850 w 4485356"/>
                <a:gd name="connsiteY19" fmla="*/ 1565269 h 3394070"/>
                <a:gd name="connsiteX20" fmla="*/ 3210850 w 4485356"/>
                <a:gd name="connsiteY20" fmla="*/ 1260469 h 3394070"/>
                <a:gd name="connsiteX21" fmla="*/ 2525050 w 4485356"/>
                <a:gd name="connsiteY21" fmla="*/ 1870069 h 3394070"/>
                <a:gd name="connsiteX22" fmla="*/ 2067850 w 4485356"/>
                <a:gd name="connsiteY22" fmla="*/ 1641469 h 3394070"/>
                <a:gd name="connsiteX23" fmla="*/ 1763050 w 4485356"/>
                <a:gd name="connsiteY23" fmla="*/ 1184269 h 3394070"/>
                <a:gd name="connsiteX24" fmla="*/ 1686850 w 4485356"/>
                <a:gd name="connsiteY24" fmla="*/ 879469 h 3394070"/>
                <a:gd name="connsiteX25" fmla="*/ 1610650 w 4485356"/>
                <a:gd name="connsiteY25" fmla="*/ 574669 h 3394070"/>
                <a:gd name="connsiteX26" fmla="*/ 1610650 w 4485356"/>
                <a:gd name="connsiteY26" fmla="*/ 193669 h 3394070"/>
                <a:gd name="connsiteX27" fmla="*/ 1305852 w 4485356"/>
                <a:gd name="connsiteY27" fmla="*/ 482595 h 3394070"/>
                <a:gd name="connsiteX28" fmla="*/ 1305852 w 4485356"/>
                <a:gd name="connsiteY28" fmla="*/ 25395 h 3394070"/>
                <a:gd name="connsiteX29" fmla="*/ 1229652 w 4485356"/>
                <a:gd name="connsiteY29" fmla="*/ 25394 h 3394070"/>
                <a:gd name="connsiteX30" fmla="*/ 1077252 w 4485356"/>
                <a:gd name="connsiteY30" fmla="*/ 25395 h 3394070"/>
                <a:gd name="connsiteX31" fmla="*/ 772452 w 4485356"/>
                <a:gd name="connsiteY31" fmla="*/ 25394 h 3394070"/>
                <a:gd name="connsiteX32" fmla="*/ 467652 w 4485356"/>
                <a:gd name="connsiteY32" fmla="*/ 25394 h 3394070"/>
                <a:gd name="connsiteX33" fmla="*/ 143188 w 4485356"/>
                <a:gd name="connsiteY33" fmla="*/ 27851 h 3394070"/>
                <a:gd name="connsiteX34" fmla="*/ 10452 w 4485356"/>
                <a:gd name="connsiteY34" fmla="*/ 25394 h 3394070"/>
                <a:gd name="connsiteX35" fmla="*/ 10452 w 4485356"/>
                <a:gd name="connsiteY35" fmla="*/ 25394 h 3394070"/>
                <a:gd name="connsiteX0" fmla="*/ 10452 w 4485356"/>
                <a:gd name="connsiteY0" fmla="*/ 446650 h 3815326"/>
                <a:gd name="connsiteX1" fmla="*/ 10452 w 4485356"/>
                <a:gd name="connsiteY1" fmla="*/ 522850 h 3815326"/>
                <a:gd name="connsiteX2" fmla="*/ 10452 w 4485356"/>
                <a:gd name="connsiteY2" fmla="*/ 751450 h 3815326"/>
                <a:gd name="connsiteX3" fmla="*/ 10452 w 4485356"/>
                <a:gd name="connsiteY3" fmla="*/ 903850 h 3815326"/>
                <a:gd name="connsiteX4" fmla="*/ 25201 w 4485356"/>
                <a:gd name="connsiteY4" fmla="*/ 1083288 h 3815326"/>
                <a:gd name="connsiteX5" fmla="*/ 39950 w 4485356"/>
                <a:gd name="connsiteY5" fmla="*/ 1157030 h 3815326"/>
                <a:gd name="connsiteX6" fmla="*/ 202182 w 4485356"/>
                <a:gd name="connsiteY6" fmla="*/ 1525739 h 3815326"/>
                <a:gd name="connsiteX7" fmla="*/ 275924 w 4485356"/>
                <a:gd name="connsiteY7" fmla="*/ 1687972 h 3815326"/>
                <a:gd name="connsiteX8" fmla="*/ 467653 w 4485356"/>
                <a:gd name="connsiteY8" fmla="*/ 2041933 h 3815326"/>
                <a:gd name="connsiteX9" fmla="*/ 600388 w 4485356"/>
                <a:gd name="connsiteY9" fmla="*/ 2248410 h 3815326"/>
                <a:gd name="connsiteX10" fmla="*/ 747872 w 4485356"/>
                <a:gd name="connsiteY10" fmla="*/ 2499133 h 3815326"/>
                <a:gd name="connsiteX11" fmla="*/ 954350 w 4485356"/>
                <a:gd name="connsiteY11" fmla="*/ 2749855 h 3815326"/>
                <a:gd name="connsiteX12" fmla="*/ 1077251 w 4485356"/>
                <a:gd name="connsiteY12" fmla="*/ 2961251 h 3815326"/>
                <a:gd name="connsiteX13" fmla="*/ 1229651 w 4485356"/>
                <a:gd name="connsiteY13" fmla="*/ 3189851 h 3815326"/>
                <a:gd name="connsiteX14" fmla="*/ 1915452 w 4485356"/>
                <a:gd name="connsiteY14" fmla="*/ 3570850 h 3815326"/>
                <a:gd name="connsiteX15" fmla="*/ 2517679 w 4485356"/>
                <a:gd name="connsiteY15" fmla="*/ 3546268 h 3815326"/>
                <a:gd name="connsiteX16" fmla="*/ 4201450 w 4485356"/>
                <a:gd name="connsiteY16" fmla="*/ 3815326 h 3815326"/>
                <a:gd name="connsiteX17" fmla="*/ 4353851 w 4485356"/>
                <a:gd name="connsiteY17" fmla="*/ 3205725 h 3815326"/>
                <a:gd name="connsiteX18" fmla="*/ 3287050 w 4485356"/>
                <a:gd name="connsiteY18" fmla="*/ 2443725 h 3815326"/>
                <a:gd name="connsiteX19" fmla="*/ 3591850 w 4485356"/>
                <a:gd name="connsiteY19" fmla="*/ 1986525 h 3815326"/>
                <a:gd name="connsiteX20" fmla="*/ 3210850 w 4485356"/>
                <a:gd name="connsiteY20" fmla="*/ 1681725 h 3815326"/>
                <a:gd name="connsiteX21" fmla="*/ 2525050 w 4485356"/>
                <a:gd name="connsiteY21" fmla="*/ 2291325 h 3815326"/>
                <a:gd name="connsiteX22" fmla="*/ 2067850 w 4485356"/>
                <a:gd name="connsiteY22" fmla="*/ 2062725 h 3815326"/>
                <a:gd name="connsiteX23" fmla="*/ 1763050 w 4485356"/>
                <a:gd name="connsiteY23" fmla="*/ 1605525 h 3815326"/>
                <a:gd name="connsiteX24" fmla="*/ 1686850 w 4485356"/>
                <a:gd name="connsiteY24" fmla="*/ 1300725 h 3815326"/>
                <a:gd name="connsiteX25" fmla="*/ 1610650 w 4485356"/>
                <a:gd name="connsiteY25" fmla="*/ 995925 h 3815326"/>
                <a:gd name="connsiteX26" fmla="*/ 1610650 w 4485356"/>
                <a:gd name="connsiteY26" fmla="*/ 614925 h 3815326"/>
                <a:gd name="connsiteX27" fmla="*/ 2144050 w 4485356"/>
                <a:gd name="connsiteY27" fmla="*/ 81525 h 3815326"/>
                <a:gd name="connsiteX28" fmla="*/ 1305852 w 4485356"/>
                <a:gd name="connsiteY28" fmla="*/ 446651 h 3815326"/>
                <a:gd name="connsiteX29" fmla="*/ 1229652 w 4485356"/>
                <a:gd name="connsiteY29" fmla="*/ 446650 h 3815326"/>
                <a:gd name="connsiteX30" fmla="*/ 1077252 w 4485356"/>
                <a:gd name="connsiteY30" fmla="*/ 446651 h 3815326"/>
                <a:gd name="connsiteX31" fmla="*/ 772452 w 4485356"/>
                <a:gd name="connsiteY31" fmla="*/ 446650 h 3815326"/>
                <a:gd name="connsiteX32" fmla="*/ 467652 w 4485356"/>
                <a:gd name="connsiteY32" fmla="*/ 446650 h 3815326"/>
                <a:gd name="connsiteX33" fmla="*/ 143188 w 4485356"/>
                <a:gd name="connsiteY33" fmla="*/ 449107 h 3815326"/>
                <a:gd name="connsiteX34" fmla="*/ 10452 w 4485356"/>
                <a:gd name="connsiteY34" fmla="*/ 446650 h 3815326"/>
                <a:gd name="connsiteX35" fmla="*/ 10452 w 4485356"/>
                <a:gd name="connsiteY35" fmla="*/ 446650 h 3815326"/>
                <a:gd name="connsiteX0" fmla="*/ 10452 w 4485356"/>
                <a:gd name="connsiteY0" fmla="*/ 517525 h 3886201"/>
                <a:gd name="connsiteX1" fmla="*/ 10452 w 4485356"/>
                <a:gd name="connsiteY1" fmla="*/ 593725 h 3886201"/>
                <a:gd name="connsiteX2" fmla="*/ 10452 w 4485356"/>
                <a:gd name="connsiteY2" fmla="*/ 822325 h 3886201"/>
                <a:gd name="connsiteX3" fmla="*/ 10452 w 4485356"/>
                <a:gd name="connsiteY3" fmla="*/ 974725 h 3886201"/>
                <a:gd name="connsiteX4" fmla="*/ 25201 w 4485356"/>
                <a:gd name="connsiteY4" fmla="*/ 1154163 h 3886201"/>
                <a:gd name="connsiteX5" fmla="*/ 39950 w 4485356"/>
                <a:gd name="connsiteY5" fmla="*/ 1227905 h 3886201"/>
                <a:gd name="connsiteX6" fmla="*/ 202182 w 4485356"/>
                <a:gd name="connsiteY6" fmla="*/ 1596614 h 3886201"/>
                <a:gd name="connsiteX7" fmla="*/ 275924 w 4485356"/>
                <a:gd name="connsiteY7" fmla="*/ 1758847 h 3886201"/>
                <a:gd name="connsiteX8" fmla="*/ 467653 w 4485356"/>
                <a:gd name="connsiteY8" fmla="*/ 2112808 h 3886201"/>
                <a:gd name="connsiteX9" fmla="*/ 600388 w 4485356"/>
                <a:gd name="connsiteY9" fmla="*/ 2319285 h 3886201"/>
                <a:gd name="connsiteX10" fmla="*/ 747872 w 4485356"/>
                <a:gd name="connsiteY10" fmla="*/ 2570008 h 3886201"/>
                <a:gd name="connsiteX11" fmla="*/ 954350 w 4485356"/>
                <a:gd name="connsiteY11" fmla="*/ 2820730 h 3886201"/>
                <a:gd name="connsiteX12" fmla="*/ 1077251 w 4485356"/>
                <a:gd name="connsiteY12" fmla="*/ 3032126 h 3886201"/>
                <a:gd name="connsiteX13" fmla="*/ 1229651 w 4485356"/>
                <a:gd name="connsiteY13" fmla="*/ 3260726 h 3886201"/>
                <a:gd name="connsiteX14" fmla="*/ 1915452 w 4485356"/>
                <a:gd name="connsiteY14" fmla="*/ 3641725 h 3886201"/>
                <a:gd name="connsiteX15" fmla="*/ 2517679 w 4485356"/>
                <a:gd name="connsiteY15" fmla="*/ 3617143 h 3886201"/>
                <a:gd name="connsiteX16" fmla="*/ 4201450 w 4485356"/>
                <a:gd name="connsiteY16" fmla="*/ 3886201 h 3886201"/>
                <a:gd name="connsiteX17" fmla="*/ 4353851 w 4485356"/>
                <a:gd name="connsiteY17" fmla="*/ 3276600 h 3886201"/>
                <a:gd name="connsiteX18" fmla="*/ 3287050 w 4485356"/>
                <a:gd name="connsiteY18" fmla="*/ 2514600 h 3886201"/>
                <a:gd name="connsiteX19" fmla="*/ 3591850 w 4485356"/>
                <a:gd name="connsiteY19" fmla="*/ 2057400 h 3886201"/>
                <a:gd name="connsiteX20" fmla="*/ 3210850 w 4485356"/>
                <a:gd name="connsiteY20" fmla="*/ 1752600 h 3886201"/>
                <a:gd name="connsiteX21" fmla="*/ 2525050 w 4485356"/>
                <a:gd name="connsiteY21" fmla="*/ 2362200 h 3886201"/>
                <a:gd name="connsiteX22" fmla="*/ 2067850 w 4485356"/>
                <a:gd name="connsiteY22" fmla="*/ 2133600 h 3886201"/>
                <a:gd name="connsiteX23" fmla="*/ 1763050 w 4485356"/>
                <a:gd name="connsiteY23" fmla="*/ 1676400 h 3886201"/>
                <a:gd name="connsiteX24" fmla="*/ 1686850 w 4485356"/>
                <a:gd name="connsiteY24" fmla="*/ 1371600 h 3886201"/>
                <a:gd name="connsiteX25" fmla="*/ 1610650 w 4485356"/>
                <a:gd name="connsiteY25" fmla="*/ 1066800 h 3886201"/>
                <a:gd name="connsiteX26" fmla="*/ 1610650 w 4485356"/>
                <a:gd name="connsiteY26" fmla="*/ 685800 h 3886201"/>
                <a:gd name="connsiteX27" fmla="*/ 2144050 w 4485356"/>
                <a:gd name="connsiteY27" fmla="*/ 152400 h 3886201"/>
                <a:gd name="connsiteX28" fmla="*/ 2753650 w 4485356"/>
                <a:gd name="connsiteY28" fmla="*/ 0 h 3886201"/>
                <a:gd name="connsiteX29" fmla="*/ 1229652 w 4485356"/>
                <a:gd name="connsiteY29" fmla="*/ 517525 h 3886201"/>
                <a:gd name="connsiteX30" fmla="*/ 1077252 w 4485356"/>
                <a:gd name="connsiteY30" fmla="*/ 517526 h 3886201"/>
                <a:gd name="connsiteX31" fmla="*/ 772452 w 4485356"/>
                <a:gd name="connsiteY31" fmla="*/ 517525 h 3886201"/>
                <a:gd name="connsiteX32" fmla="*/ 467652 w 4485356"/>
                <a:gd name="connsiteY32" fmla="*/ 517525 h 3886201"/>
                <a:gd name="connsiteX33" fmla="*/ 143188 w 4485356"/>
                <a:gd name="connsiteY33" fmla="*/ 519982 h 3886201"/>
                <a:gd name="connsiteX34" fmla="*/ 10452 w 4485356"/>
                <a:gd name="connsiteY34" fmla="*/ 517525 h 3886201"/>
                <a:gd name="connsiteX35" fmla="*/ 10452 w 4485356"/>
                <a:gd name="connsiteY35" fmla="*/ 517525 h 3886201"/>
                <a:gd name="connsiteX0" fmla="*/ 10452 w 4485356"/>
                <a:gd name="connsiteY0" fmla="*/ 517525 h 3886201"/>
                <a:gd name="connsiteX1" fmla="*/ 10452 w 4485356"/>
                <a:gd name="connsiteY1" fmla="*/ 593725 h 3886201"/>
                <a:gd name="connsiteX2" fmla="*/ 10452 w 4485356"/>
                <a:gd name="connsiteY2" fmla="*/ 822325 h 3886201"/>
                <a:gd name="connsiteX3" fmla="*/ 10452 w 4485356"/>
                <a:gd name="connsiteY3" fmla="*/ 974725 h 3886201"/>
                <a:gd name="connsiteX4" fmla="*/ 25201 w 4485356"/>
                <a:gd name="connsiteY4" fmla="*/ 1154163 h 3886201"/>
                <a:gd name="connsiteX5" fmla="*/ 39950 w 4485356"/>
                <a:gd name="connsiteY5" fmla="*/ 1227905 h 3886201"/>
                <a:gd name="connsiteX6" fmla="*/ 202182 w 4485356"/>
                <a:gd name="connsiteY6" fmla="*/ 1596614 h 3886201"/>
                <a:gd name="connsiteX7" fmla="*/ 275924 w 4485356"/>
                <a:gd name="connsiteY7" fmla="*/ 1758847 h 3886201"/>
                <a:gd name="connsiteX8" fmla="*/ 467653 w 4485356"/>
                <a:gd name="connsiteY8" fmla="*/ 2112808 h 3886201"/>
                <a:gd name="connsiteX9" fmla="*/ 600388 w 4485356"/>
                <a:gd name="connsiteY9" fmla="*/ 2319285 h 3886201"/>
                <a:gd name="connsiteX10" fmla="*/ 747872 w 4485356"/>
                <a:gd name="connsiteY10" fmla="*/ 2570008 h 3886201"/>
                <a:gd name="connsiteX11" fmla="*/ 954350 w 4485356"/>
                <a:gd name="connsiteY11" fmla="*/ 2820730 h 3886201"/>
                <a:gd name="connsiteX12" fmla="*/ 1077251 w 4485356"/>
                <a:gd name="connsiteY12" fmla="*/ 3032126 h 3886201"/>
                <a:gd name="connsiteX13" fmla="*/ 1229651 w 4485356"/>
                <a:gd name="connsiteY13" fmla="*/ 3260726 h 3886201"/>
                <a:gd name="connsiteX14" fmla="*/ 1915452 w 4485356"/>
                <a:gd name="connsiteY14" fmla="*/ 3641725 h 3886201"/>
                <a:gd name="connsiteX15" fmla="*/ 2517679 w 4485356"/>
                <a:gd name="connsiteY15" fmla="*/ 3617143 h 3886201"/>
                <a:gd name="connsiteX16" fmla="*/ 4201450 w 4485356"/>
                <a:gd name="connsiteY16" fmla="*/ 3886201 h 3886201"/>
                <a:gd name="connsiteX17" fmla="*/ 4353851 w 4485356"/>
                <a:gd name="connsiteY17" fmla="*/ 3276600 h 3886201"/>
                <a:gd name="connsiteX18" fmla="*/ 3287050 w 4485356"/>
                <a:gd name="connsiteY18" fmla="*/ 2514600 h 3886201"/>
                <a:gd name="connsiteX19" fmla="*/ 3591850 w 4485356"/>
                <a:gd name="connsiteY19" fmla="*/ 2057400 h 3886201"/>
                <a:gd name="connsiteX20" fmla="*/ 3210850 w 4485356"/>
                <a:gd name="connsiteY20" fmla="*/ 1752600 h 3886201"/>
                <a:gd name="connsiteX21" fmla="*/ 2525050 w 4485356"/>
                <a:gd name="connsiteY21" fmla="*/ 2362200 h 3886201"/>
                <a:gd name="connsiteX22" fmla="*/ 2067850 w 4485356"/>
                <a:gd name="connsiteY22" fmla="*/ 2133600 h 3886201"/>
                <a:gd name="connsiteX23" fmla="*/ 1763050 w 4485356"/>
                <a:gd name="connsiteY23" fmla="*/ 1676400 h 3886201"/>
                <a:gd name="connsiteX24" fmla="*/ 1686850 w 4485356"/>
                <a:gd name="connsiteY24" fmla="*/ 1371600 h 3886201"/>
                <a:gd name="connsiteX25" fmla="*/ 1610650 w 4485356"/>
                <a:gd name="connsiteY25" fmla="*/ 1066800 h 3886201"/>
                <a:gd name="connsiteX26" fmla="*/ 1610650 w 4485356"/>
                <a:gd name="connsiteY26" fmla="*/ 685800 h 3886201"/>
                <a:gd name="connsiteX27" fmla="*/ 2220250 w 4485356"/>
                <a:gd name="connsiteY27" fmla="*/ 228601 h 3886201"/>
                <a:gd name="connsiteX28" fmla="*/ 2753650 w 4485356"/>
                <a:gd name="connsiteY28" fmla="*/ 0 h 3886201"/>
                <a:gd name="connsiteX29" fmla="*/ 1229652 w 4485356"/>
                <a:gd name="connsiteY29" fmla="*/ 517525 h 3886201"/>
                <a:gd name="connsiteX30" fmla="*/ 1077252 w 4485356"/>
                <a:gd name="connsiteY30" fmla="*/ 517526 h 3886201"/>
                <a:gd name="connsiteX31" fmla="*/ 772452 w 4485356"/>
                <a:gd name="connsiteY31" fmla="*/ 517525 h 3886201"/>
                <a:gd name="connsiteX32" fmla="*/ 467652 w 4485356"/>
                <a:gd name="connsiteY32" fmla="*/ 517525 h 3886201"/>
                <a:gd name="connsiteX33" fmla="*/ 143188 w 4485356"/>
                <a:gd name="connsiteY33" fmla="*/ 519982 h 3886201"/>
                <a:gd name="connsiteX34" fmla="*/ 10452 w 4485356"/>
                <a:gd name="connsiteY34" fmla="*/ 517525 h 3886201"/>
                <a:gd name="connsiteX35" fmla="*/ 10452 w 4485356"/>
                <a:gd name="connsiteY35" fmla="*/ 517525 h 3886201"/>
                <a:gd name="connsiteX0" fmla="*/ 10452 w 4485356"/>
                <a:gd name="connsiteY0" fmla="*/ 517525 h 3886201"/>
                <a:gd name="connsiteX1" fmla="*/ 10452 w 4485356"/>
                <a:gd name="connsiteY1" fmla="*/ 593725 h 3886201"/>
                <a:gd name="connsiteX2" fmla="*/ 10452 w 4485356"/>
                <a:gd name="connsiteY2" fmla="*/ 822325 h 3886201"/>
                <a:gd name="connsiteX3" fmla="*/ 10452 w 4485356"/>
                <a:gd name="connsiteY3" fmla="*/ 974725 h 3886201"/>
                <a:gd name="connsiteX4" fmla="*/ 25201 w 4485356"/>
                <a:gd name="connsiteY4" fmla="*/ 1154163 h 3886201"/>
                <a:gd name="connsiteX5" fmla="*/ 39950 w 4485356"/>
                <a:gd name="connsiteY5" fmla="*/ 1227905 h 3886201"/>
                <a:gd name="connsiteX6" fmla="*/ 202182 w 4485356"/>
                <a:gd name="connsiteY6" fmla="*/ 1596614 h 3886201"/>
                <a:gd name="connsiteX7" fmla="*/ 275924 w 4485356"/>
                <a:gd name="connsiteY7" fmla="*/ 1758847 h 3886201"/>
                <a:gd name="connsiteX8" fmla="*/ 467653 w 4485356"/>
                <a:gd name="connsiteY8" fmla="*/ 2112808 h 3886201"/>
                <a:gd name="connsiteX9" fmla="*/ 600388 w 4485356"/>
                <a:gd name="connsiteY9" fmla="*/ 2319285 h 3886201"/>
                <a:gd name="connsiteX10" fmla="*/ 747872 w 4485356"/>
                <a:gd name="connsiteY10" fmla="*/ 2570008 h 3886201"/>
                <a:gd name="connsiteX11" fmla="*/ 954350 w 4485356"/>
                <a:gd name="connsiteY11" fmla="*/ 2820730 h 3886201"/>
                <a:gd name="connsiteX12" fmla="*/ 1077251 w 4485356"/>
                <a:gd name="connsiteY12" fmla="*/ 3032126 h 3886201"/>
                <a:gd name="connsiteX13" fmla="*/ 1229651 w 4485356"/>
                <a:gd name="connsiteY13" fmla="*/ 3260726 h 3886201"/>
                <a:gd name="connsiteX14" fmla="*/ 1915452 w 4485356"/>
                <a:gd name="connsiteY14" fmla="*/ 3641725 h 3886201"/>
                <a:gd name="connsiteX15" fmla="*/ 2517679 w 4485356"/>
                <a:gd name="connsiteY15" fmla="*/ 3617143 h 3886201"/>
                <a:gd name="connsiteX16" fmla="*/ 4201450 w 4485356"/>
                <a:gd name="connsiteY16" fmla="*/ 3886201 h 3886201"/>
                <a:gd name="connsiteX17" fmla="*/ 4353851 w 4485356"/>
                <a:gd name="connsiteY17" fmla="*/ 3276600 h 3886201"/>
                <a:gd name="connsiteX18" fmla="*/ 3287050 w 4485356"/>
                <a:gd name="connsiteY18" fmla="*/ 2514600 h 3886201"/>
                <a:gd name="connsiteX19" fmla="*/ 3591850 w 4485356"/>
                <a:gd name="connsiteY19" fmla="*/ 2057400 h 3886201"/>
                <a:gd name="connsiteX20" fmla="*/ 3210850 w 4485356"/>
                <a:gd name="connsiteY20" fmla="*/ 1752600 h 3886201"/>
                <a:gd name="connsiteX21" fmla="*/ 2525050 w 4485356"/>
                <a:gd name="connsiteY21" fmla="*/ 2362200 h 3886201"/>
                <a:gd name="connsiteX22" fmla="*/ 2067850 w 4485356"/>
                <a:gd name="connsiteY22" fmla="*/ 2133600 h 3886201"/>
                <a:gd name="connsiteX23" fmla="*/ 1763050 w 4485356"/>
                <a:gd name="connsiteY23" fmla="*/ 1676400 h 3886201"/>
                <a:gd name="connsiteX24" fmla="*/ 1686850 w 4485356"/>
                <a:gd name="connsiteY24" fmla="*/ 1371600 h 3886201"/>
                <a:gd name="connsiteX25" fmla="*/ 1610650 w 4485356"/>
                <a:gd name="connsiteY25" fmla="*/ 1066800 h 3886201"/>
                <a:gd name="connsiteX26" fmla="*/ 1610650 w 4485356"/>
                <a:gd name="connsiteY26" fmla="*/ 685800 h 3886201"/>
                <a:gd name="connsiteX27" fmla="*/ 2220250 w 4485356"/>
                <a:gd name="connsiteY27" fmla="*/ 228601 h 3886201"/>
                <a:gd name="connsiteX28" fmla="*/ 2753650 w 4485356"/>
                <a:gd name="connsiteY28" fmla="*/ 0 h 3886201"/>
                <a:gd name="connsiteX29" fmla="*/ 1229652 w 4485356"/>
                <a:gd name="connsiteY29" fmla="*/ 517525 h 3886201"/>
                <a:gd name="connsiteX30" fmla="*/ 1077252 w 4485356"/>
                <a:gd name="connsiteY30" fmla="*/ 517526 h 3886201"/>
                <a:gd name="connsiteX31" fmla="*/ 772452 w 4485356"/>
                <a:gd name="connsiteY31" fmla="*/ 517525 h 3886201"/>
                <a:gd name="connsiteX32" fmla="*/ 467652 w 4485356"/>
                <a:gd name="connsiteY32" fmla="*/ 517525 h 3886201"/>
                <a:gd name="connsiteX33" fmla="*/ 143188 w 4485356"/>
                <a:gd name="connsiteY33" fmla="*/ 519982 h 3886201"/>
                <a:gd name="connsiteX34" fmla="*/ 10452 w 4485356"/>
                <a:gd name="connsiteY34" fmla="*/ 517525 h 3886201"/>
                <a:gd name="connsiteX35" fmla="*/ 10452 w 4485356"/>
                <a:gd name="connsiteY35" fmla="*/ 517525 h 3886201"/>
                <a:gd name="connsiteX0" fmla="*/ 10452 w 4485356"/>
                <a:gd name="connsiteY0" fmla="*/ 517525 h 3886201"/>
                <a:gd name="connsiteX1" fmla="*/ 10452 w 4485356"/>
                <a:gd name="connsiteY1" fmla="*/ 593725 h 3886201"/>
                <a:gd name="connsiteX2" fmla="*/ 10452 w 4485356"/>
                <a:gd name="connsiteY2" fmla="*/ 822325 h 3886201"/>
                <a:gd name="connsiteX3" fmla="*/ 10452 w 4485356"/>
                <a:gd name="connsiteY3" fmla="*/ 974725 h 3886201"/>
                <a:gd name="connsiteX4" fmla="*/ 25201 w 4485356"/>
                <a:gd name="connsiteY4" fmla="*/ 1154163 h 3886201"/>
                <a:gd name="connsiteX5" fmla="*/ 39950 w 4485356"/>
                <a:gd name="connsiteY5" fmla="*/ 1227905 h 3886201"/>
                <a:gd name="connsiteX6" fmla="*/ 202182 w 4485356"/>
                <a:gd name="connsiteY6" fmla="*/ 1596614 h 3886201"/>
                <a:gd name="connsiteX7" fmla="*/ 275924 w 4485356"/>
                <a:gd name="connsiteY7" fmla="*/ 1758847 h 3886201"/>
                <a:gd name="connsiteX8" fmla="*/ 467653 w 4485356"/>
                <a:gd name="connsiteY8" fmla="*/ 2112808 h 3886201"/>
                <a:gd name="connsiteX9" fmla="*/ 600388 w 4485356"/>
                <a:gd name="connsiteY9" fmla="*/ 2319285 h 3886201"/>
                <a:gd name="connsiteX10" fmla="*/ 747872 w 4485356"/>
                <a:gd name="connsiteY10" fmla="*/ 2570008 h 3886201"/>
                <a:gd name="connsiteX11" fmla="*/ 954350 w 4485356"/>
                <a:gd name="connsiteY11" fmla="*/ 2820730 h 3886201"/>
                <a:gd name="connsiteX12" fmla="*/ 1077251 w 4485356"/>
                <a:gd name="connsiteY12" fmla="*/ 3032126 h 3886201"/>
                <a:gd name="connsiteX13" fmla="*/ 1229651 w 4485356"/>
                <a:gd name="connsiteY13" fmla="*/ 3260726 h 3886201"/>
                <a:gd name="connsiteX14" fmla="*/ 1915452 w 4485356"/>
                <a:gd name="connsiteY14" fmla="*/ 3641725 h 3886201"/>
                <a:gd name="connsiteX15" fmla="*/ 2517679 w 4485356"/>
                <a:gd name="connsiteY15" fmla="*/ 3617143 h 3886201"/>
                <a:gd name="connsiteX16" fmla="*/ 4201450 w 4485356"/>
                <a:gd name="connsiteY16" fmla="*/ 3886201 h 3886201"/>
                <a:gd name="connsiteX17" fmla="*/ 4353851 w 4485356"/>
                <a:gd name="connsiteY17" fmla="*/ 3276600 h 3886201"/>
                <a:gd name="connsiteX18" fmla="*/ 3287050 w 4485356"/>
                <a:gd name="connsiteY18" fmla="*/ 2514600 h 3886201"/>
                <a:gd name="connsiteX19" fmla="*/ 3591850 w 4485356"/>
                <a:gd name="connsiteY19" fmla="*/ 2057400 h 3886201"/>
                <a:gd name="connsiteX20" fmla="*/ 3210850 w 4485356"/>
                <a:gd name="connsiteY20" fmla="*/ 1752600 h 3886201"/>
                <a:gd name="connsiteX21" fmla="*/ 2525050 w 4485356"/>
                <a:gd name="connsiteY21" fmla="*/ 2362200 h 3886201"/>
                <a:gd name="connsiteX22" fmla="*/ 2067850 w 4485356"/>
                <a:gd name="connsiteY22" fmla="*/ 2133600 h 3886201"/>
                <a:gd name="connsiteX23" fmla="*/ 1763050 w 4485356"/>
                <a:gd name="connsiteY23" fmla="*/ 1676400 h 3886201"/>
                <a:gd name="connsiteX24" fmla="*/ 1686850 w 4485356"/>
                <a:gd name="connsiteY24" fmla="*/ 1371600 h 3886201"/>
                <a:gd name="connsiteX25" fmla="*/ 1610650 w 4485356"/>
                <a:gd name="connsiteY25" fmla="*/ 1066800 h 3886201"/>
                <a:gd name="connsiteX26" fmla="*/ 1610650 w 4485356"/>
                <a:gd name="connsiteY26" fmla="*/ 685800 h 3886201"/>
                <a:gd name="connsiteX27" fmla="*/ 2220250 w 4485356"/>
                <a:gd name="connsiteY27" fmla="*/ 228601 h 3886201"/>
                <a:gd name="connsiteX28" fmla="*/ 2753650 w 4485356"/>
                <a:gd name="connsiteY28" fmla="*/ 0 h 3886201"/>
                <a:gd name="connsiteX29" fmla="*/ 1229652 w 4485356"/>
                <a:gd name="connsiteY29" fmla="*/ 517525 h 3886201"/>
                <a:gd name="connsiteX30" fmla="*/ 1077252 w 4485356"/>
                <a:gd name="connsiteY30" fmla="*/ 517526 h 3886201"/>
                <a:gd name="connsiteX31" fmla="*/ 772452 w 4485356"/>
                <a:gd name="connsiteY31" fmla="*/ 517525 h 3886201"/>
                <a:gd name="connsiteX32" fmla="*/ 467652 w 4485356"/>
                <a:gd name="connsiteY32" fmla="*/ 517525 h 3886201"/>
                <a:gd name="connsiteX33" fmla="*/ 143188 w 4485356"/>
                <a:gd name="connsiteY33" fmla="*/ 519982 h 3886201"/>
                <a:gd name="connsiteX34" fmla="*/ 10452 w 4485356"/>
                <a:gd name="connsiteY34" fmla="*/ 517525 h 3886201"/>
                <a:gd name="connsiteX35" fmla="*/ 10452 w 4485356"/>
                <a:gd name="connsiteY35" fmla="*/ 517525 h 3886201"/>
                <a:gd name="connsiteX0" fmla="*/ 10452 w 4485356"/>
                <a:gd name="connsiteY0" fmla="*/ 517525 h 3886201"/>
                <a:gd name="connsiteX1" fmla="*/ 10452 w 4485356"/>
                <a:gd name="connsiteY1" fmla="*/ 593725 h 3886201"/>
                <a:gd name="connsiteX2" fmla="*/ 10452 w 4485356"/>
                <a:gd name="connsiteY2" fmla="*/ 822325 h 3886201"/>
                <a:gd name="connsiteX3" fmla="*/ 10452 w 4485356"/>
                <a:gd name="connsiteY3" fmla="*/ 974725 h 3886201"/>
                <a:gd name="connsiteX4" fmla="*/ 25201 w 4485356"/>
                <a:gd name="connsiteY4" fmla="*/ 1154163 h 3886201"/>
                <a:gd name="connsiteX5" fmla="*/ 39950 w 4485356"/>
                <a:gd name="connsiteY5" fmla="*/ 1227905 h 3886201"/>
                <a:gd name="connsiteX6" fmla="*/ 202182 w 4485356"/>
                <a:gd name="connsiteY6" fmla="*/ 1596614 h 3886201"/>
                <a:gd name="connsiteX7" fmla="*/ 275924 w 4485356"/>
                <a:gd name="connsiteY7" fmla="*/ 1758847 h 3886201"/>
                <a:gd name="connsiteX8" fmla="*/ 467653 w 4485356"/>
                <a:gd name="connsiteY8" fmla="*/ 2112808 h 3886201"/>
                <a:gd name="connsiteX9" fmla="*/ 600388 w 4485356"/>
                <a:gd name="connsiteY9" fmla="*/ 2319285 h 3886201"/>
                <a:gd name="connsiteX10" fmla="*/ 747872 w 4485356"/>
                <a:gd name="connsiteY10" fmla="*/ 2570008 h 3886201"/>
                <a:gd name="connsiteX11" fmla="*/ 954350 w 4485356"/>
                <a:gd name="connsiteY11" fmla="*/ 2820730 h 3886201"/>
                <a:gd name="connsiteX12" fmla="*/ 1077251 w 4485356"/>
                <a:gd name="connsiteY12" fmla="*/ 3032126 h 3886201"/>
                <a:gd name="connsiteX13" fmla="*/ 1229651 w 4485356"/>
                <a:gd name="connsiteY13" fmla="*/ 3260726 h 3886201"/>
                <a:gd name="connsiteX14" fmla="*/ 1915452 w 4485356"/>
                <a:gd name="connsiteY14" fmla="*/ 3641725 h 3886201"/>
                <a:gd name="connsiteX15" fmla="*/ 2517679 w 4485356"/>
                <a:gd name="connsiteY15" fmla="*/ 3617143 h 3886201"/>
                <a:gd name="connsiteX16" fmla="*/ 4201450 w 4485356"/>
                <a:gd name="connsiteY16" fmla="*/ 3886201 h 3886201"/>
                <a:gd name="connsiteX17" fmla="*/ 4353851 w 4485356"/>
                <a:gd name="connsiteY17" fmla="*/ 3276600 h 3886201"/>
                <a:gd name="connsiteX18" fmla="*/ 3287050 w 4485356"/>
                <a:gd name="connsiteY18" fmla="*/ 2514600 h 3886201"/>
                <a:gd name="connsiteX19" fmla="*/ 3591850 w 4485356"/>
                <a:gd name="connsiteY19" fmla="*/ 2057400 h 3886201"/>
                <a:gd name="connsiteX20" fmla="*/ 3210850 w 4485356"/>
                <a:gd name="connsiteY20" fmla="*/ 1752600 h 3886201"/>
                <a:gd name="connsiteX21" fmla="*/ 2525050 w 4485356"/>
                <a:gd name="connsiteY21" fmla="*/ 2362200 h 3886201"/>
                <a:gd name="connsiteX22" fmla="*/ 2067850 w 4485356"/>
                <a:gd name="connsiteY22" fmla="*/ 2133600 h 3886201"/>
                <a:gd name="connsiteX23" fmla="*/ 1763050 w 4485356"/>
                <a:gd name="connsiteY23" fmla="*/ 1676400 h 3886201"/>
                <a:gd name="connsiteX24" fmla="*/ 1686850 w 4485356"/>
                <a:gd name="connsiteY24" fmla="*/ 1371600 h 3886201"/>
                <a:gd name="connsiteX25" fmla="*/ 1610650 w 4485356"/>
                <a:gd name="connsiteY25" fmla="*/ 1143001 h 3886201"/>
                <a:gd name="connsiteX26" fmla="*/ 1610650 w 4485356"/>
                <a:gd name="connsiteY26" fmla="*/ 685800 h 3886201"/>
                <a:gd name="connsiteX27" fmla="*/ 2220250 w 4485356"/>
                <a:gd name="connsiteY27" fmla="*/ 228601 h 3886201"/>
                <a:gd name="connsiteX28" fmla="*/ 2753650 w 4485356"/>
                <a:gd name="connsiteY28" fmla="*/ 0 h 3886201"/>
                <a:gd name="connsiteX29" fmla="*/ 1229652 w 4485356"/>
                <a:gd name="connsiteY29" fmla="*/ 517525 h 3886201"/>
                <a:gd name="connsiteX30" fmla="*/ 1077252 w 4485356"/>
                <a:gd name="connsiteY30" fmla="*/ 517526 h 3886201"/>
                <a:gd name="connsiteX31" fmla="*/ 772452 w 4485356"/>
                <a:gd name="connsiteY31" fmla="*/ 517525 h 3886201"/>
                <a:gd name="connsiteX32" fmla="*/ 467652 w 4485356"/>
                <a:gd name="connsiteY32" fmla="*/ 517525 h 3886201"/>
                <a:gd name="connsiteX33" fmla="*/ 143188 w 4485356"/>
                <a:gd name="connsiteY33" fmla="*/ 519982 h 3886201"/>
                <a:gd name="connsiteX34" fmla="*/ 10452 w 4485356"/>
                <a:gd name="connsiteY34" fmla="*/ 517525 h 3886201"/>
                <a:gd name="connsiteX35" fmla="*/ 10452 w 4485356"/>
                <a:gd name="connsiteY35" fmla="*/ 517525 h 3886201"/>
                <a:gd name="connsiteX0" fmla="*/ 10452 w 4485356"/>
                <a:gd name="connsiteY0" fmla="*/ 517525 h 3886201"/>
                <a:gd name="connsiteX1" fmla="*/ 10452 w 4485356"/>
                <a:gd name="connsiteY1" fmla="*/ 593725 h 3886201"/>
                <a:gd name="connsiteX2" fmla="*/ 10452 w 4485356"/>
                <a:gd name="connsiteY2" fmla="*/ 822325 h 3886201"/>
                <a:gd name="connsiteX3" fmla="*/ 10452 w 4485356"/>
                <a:gd name="connsiteY3" fmla="*/ 974725 h 3886201"/>
                <a:gd name="connsiteX4" fmla="*/ 25201 w 4485356"/>
                <a:gd name="connsiteY4" fmla="*/ 1154163 h 3886201"/>
                <a:gd name="connsiteX5" fmla="*/ 39950 w 4485356"/>
                <a:gd name="connsiteY5" fmla="*/ 1227905 h 3886201"/>
                <a:gd name="connsiteX6" fmla="*/ 202182 w 4485356"/>
                <a:gd name="connsiteY6" fmla="*/ 1596614 h 3886201"/>
                <a:gd name="connsiteX7" fmla="*/ 275924 w 4485356"/>
                <a:gd name="connsiteY7" fmla="*/ 1758847 h 3886201"/>
                <a:gd name="connsiteX8" fmla="*/ 467653 w 4485356"/>
                <a:gd name="connsiteY8" fmla="*/ 2112808 h 3886201"/>
                <a:gd name="connsiteX9" fmla="*/ 600388 w 4485356"/>
                <a:gd name="connsiteY9" fmla="*/ 2319285 h 3886201"/>
                <a:gd name="connsiteX10" fmla="*/ 747872 w 4485356"/>
                <a:gd name="connsiteY10" fmla="*/ 2570008 h 3886201"/>
                <a:gd name="connsiteX11" fmla="*/ 954350 w 4485356"/>
                <a:gd name="connsiteY11" fmla="*/ 2820730 h 3886201"/>
                <a:gd name="connsiteX12" fmla="*/ 1077251 w 4485356"/>
                <a:gd name="connsiteY12" fmla="*/ 3032126 h 3886201"/>
                <a:gd name="connsiteX13" fmla="*/ 1229651 w 4485356"/>
                <a:gd name="connsiteY13" fmla="*/ 3260726 h 3886201"/>
                <a:gd name="connsiteX14" fmla="*/ 1915452 w 4485356"/>
                <a:gd name="connsiteY14" fmla="*/ 3641725 h 3886201"/>
                <a:gd name="connsiteX15" fmla="*/ 2517679 w 4485356"/>
                <a:gd name="connsiteY15" fmla="*/ 3617143 h 3886201"/>
                <a:gd name="connsiteX16" fmla="*/ 4201450 w 4485356"/>
                <a:gd name="connsiteY16" fmla="*/ 3886201 h 3886201"/>
                <a:gd name="connsiteX17" fmla="*/ 4353851 w 4485356"/>
                <a:gd name="connsiteY17" fmla="*/ 3276600 h 3886201"/>
                <a:gd name="connsiteX18" fmla="*/ 3287050 w 4485356"/>
                <a:gd name="connsiteY18" fmla="*/ 2514600 h 3886201"/>
                <a:gd name="connsiteX19" fmla="*/ 3591850 w 4485356"/>
                <a:gd name="connsiteY19" fmla="*/ 2057400 h 3886201"/>
                <a:gd name="connsiteX20" fmla="*/ 3210850 w 4485356"/>
                <a:gd name="connsiteY20" fmla="*/ 1752600 h 3886201"/>
                <a:gd name="connsiteX21" fmla="*/ 2525050 w 4485356"/>
                <a:gd name="connsiteY21" fmla="*/ 2362200 h 3886201"/>
                <a:gd name="connsiteX22" fmla="*/ 2067850 w 4485356"/>
                <a:gd name="connsiteY22" fmla="*/ 2133600 h 3886201"/>
                <a:gd name="connsiteX23" fmla="*/ 1763050 w 4485356"/>
                <a:gd name="connsiteY23" fmla="*/ 1676400 h 3886201"/>
                <a:gd name="connsiteX24" fmla="*/ 1686850 w 4485356"/>
                <a:gd name="connsiteY24" fmla="*/ 1371600 h 3886201"/>
                <a:gd name="connsiteX25" fmla="*/ 1610650 w 4485356"/>
                <a:gd name="connsiteY25" fmla="*/ 1143001 h 3886201"/>
                <a:gd name="connsiteX26" fmla="*/ 1610650 w 4485356"/>
                <a:gd name="connsiteY26" fmla="*/ 685800 h 3886201"/>
                <a:gd name="connsiteX27" fmla="*/ 2220250 w 4485356"/>
                <a:gd name="connsiteY27" fmla="*/ 228601 h 3886201"/>
                <a:gd name="connsiteX28" fmla="*/ 2753650 w 4485356"/>
                <a:gd name="connsiteY28" fmla="*/ 0 h 3886201"/>
                <a:gd name="connsiteX29" fmla="*/ 1624938 w 4485356"/>
                <a:gd name="connsiteY29" fmla="*/ 390526 h 3886201"/>
                <a:gd name="connsiteX30" fmla="*/ 1229652 w 4485356"/>
                <a:gd name="connsiteY30" fmla="*/ 517525 h 3886201"/>
                <a:gd name="connsiteX31" fmla="*/ 1077252 w 4485356"/>
                <a:gd name="connsiteY31" fmla="*/ 517526 h 3886201"/>
                <a:gd name="connsiteX32" fmla="*/ 772452 w 4485356"/>
                <a:gd name="connsiteY32" fmla="*/ 517525 h 3886201"/>
                <a:gd name="connsiteX33" fmla="*/ 467652 w 4485356"/>
                <a:gd name="connsiteY33" fmla="*/ 517525 h 3886201"/>
                <a:gd name="connsiteX34" fmla="*/ 143188 w 4485356"/>
                <a:gd name="connsiteY34" fmla="*/ 519982 h 3886201"/>
                <a:gd name="connsiteX35" fmla="*/ 10452 w 4485356"/>
                <a:gd name="connsiteY35" fmla="*/ 517525 h 3886201"/>
                <a:gd name="connsiteX36" fmla="*/ 10452 w 4485356"/>
                <a:gd name="connsiteY36" fmla="*/ 517525 h 3886201"/>
                <a:gd name="connsiteX0" fmla="*/ 10452 w 4485356"/>
                <a:gd name="connsiteY0" fmla="*/ 1127124 h 4495800"/>
                <a:gd name="connsiteX1" fmla="*/ 10452 w 4485356"/>
                <a:gd name="connsiteY1" fmla="*/ 1203324 h 4495800"/>
                <a:gd name="connsiteX2" fmla="*/ 10452 w 4485356"/>
                <a:gd name="connsiteY2" fmla="*/ 1431924 h 4495800"/>
                <a:gd name="connsiteX3" fmla="*/ 10452 w 4485356"/>
                <a:gd name="connsiteY3" fmla="*/ 1584324 h 4495800"/>
                <a:gd name="connsiteX4" fmla="*/ 25201 w 4485356"/>
                <a:gd name="connsiteY4" fmla="*/ 1763762 h 4495800"/>
                <a:gd name="connsiteX5" fmla="*/ 39950 w 4485356"/>
                <a:gd name="connsiteY5" fmla="*/ 1837504 h 4495800"/>
                <a:gd name="connsiteX6" fmla="*/ 202182 w 4485356"/>
                <a:gd name="connsiteY6" fmla="*/ 2206213 h 4495800"/>
                <a:gd name="connsiteX7" fmla="*/ 275924 w 4485356"/>
                <a:gd name="connsiteY7" fmla="*/ 2368446 h 4495800"/>
                <a:gd name="connsiteX8" fmla="*/ 467653 w 4485356"/>
                <a:gd name="connsiteY8" fmla="*/ 2722407 h 4495800"/>
                <a:gd name="connsiteX9" fmla="*/ 600388 w 4485356"/>
                <a:gd name="connsiteY9" fmla="*/ 2928884 h 4495800"/>
                <a:gd name="connsiteX10" fmla="*/ 747872 w 4485356"/>
                <a:gd name="connsiteY10" fmla="*/ 3179607 h 4495800"/>
                <a:gd name="connsiteX11" fmla="*/ 954350 w 4485356"/>
                <a:gd name="connsiteY11" fmla="*/ 3430329 h 4495800"/>
                <a:gd name="connsiteX12" fmla="*/ 1077251 w 4485356"/>
                <a:gd name="connsiteY12" fmla="*/ 3641725 h 4495800"/>
                <a:gd name="connsiteX13" fmla="*/ 1229651 w 4485356"/>
                <a:gd name="connsiteY13" fmla="*/ 3870325 h 4495800"/>
                <a:gd name="connsiteX14" fmla="*/ 1915452 w 4485356"/>
                <a:gd name="connsiteY14" fmla="*/ 4251324 h 4495800"/>
                <a:gd name="connsiteX15" fmla="*/ 2517679 w 4485356"/>
                <a:gd name="connsiteY15" fmla="*/ 4226742 h 4495800"/>
                <a:gd name="connsiteX16" fmla="*/ 4201450 w 4485356"/>
                <a:gd name="connsiteY16" fmla="*/ 4495800 h 4495800"/>
                <a:gd name="connsiteX17" fmla="*/ 4353851 w 4485356"/>
                <a:gd name="connsiteY17" fmla="*/ 3886199 h 4495800"/>
                <a:gd name="connsiteX18" fmla="*/ 3287050 w 4485356"/>
                <a:gd name="connsiteY18" fmla="*/ 3124199 h 4495800"/>
                <a:gd name="connsiteX19" fmla="*/ 3591850 w 4485356"/>
                <a:gd name="connsiteY19" fmla="*/ 2666999 h 4495800"/>
                <a:gd name="connsiteX20" fmla="*/ 3210850 w 4485356"/>
                <a:gd name="connsiteY20" fmla="*/ 2362199 h 4495800"/>
                <a:gd name="connsiteX21" fmla="*/ 2525050 w 4485356"/>
                <a:gd name="connsiteY21" fmla="*/ 2971799 h 4495800"/>
                <a:gd name="connsiteX22" fmla="*/ 2067850 w 4485356"/>
                <a:gd name="connsiteY22" fmla="*/ 2743199 h 4495800"/>
                <a:gd name="connsiteX23" fmla="*/ 1763050 w 4485356"/>
                <a:gd name="connsiteY23" fmla="*/ 2285999 h 4495800"/>
                <a:gd name="connsiteX24" fmla="*/ 1686850 w 4485356"/>
                <a:gd name="connsiteY24" fmla="*/ 1981199 h 4495800"/>
                <a:gd name="connsiteX25" fmla="*/ 1610650 w 4485356"/>
                <a:gd name="connsiteY25" fmla="*/ 1752600 h 4495800"/>
                <a:gd name="connsiteX26" fmla="*/ 1610650 w 4485356"/>
                <a:gd name="connsiteY26" fmla="*/ 1295399 h 4495800"/>
                <a:gd name="connsiteX27" fmla="*/ 2220250 w 4485356"/>
                <a:gd name="connsiteY27" fmla="*/ 838200 h 4495800"/>
                <a:gd name="connsiteX28" fmla="*/ 2753650 w 4485356"/>
                <a:gd name="connsiteY28" fmla="*/ 609599 h 4495800"/>
                <a:gd name="connsiteX29" fmla="*/ 2753650 w 4485356"/>
                <a:gd name="connsiteY29" fmla="*/ 0 h 4495800"/>
                <a:gd name="connsiteX30" fmla="*/ 1229652 w 4485356"/>
                <a:gd name="connsiteY30" fmla="*/ 1127124 h 4495800"/>
                <a:gd name="connsiteX31" fmla="*/ 1077252 w 4485356"/>
                <a:gd name="connsiteY31" fmla="*/ 1127125 h 4495800"/>
                <a:gd name="connsiteX32" fmla="*/ 772452 w 4485356"/>
                <a:gd name="connsiteY32" fmla="*/ 1127124 h 4495800"/>
                <a:gd name="connsiteX33" fmla="*/ 467652 w 4485356"/>
                <a:gd name="connsiteY33" fmla="*/ 1127124 h 4495800"/>
                <a:gd name="connsiteX34" fmla="*/ 143188 w 4485356"/>
                <a:gd name="connsiteY34" fmla="*/ 1129581 h 4495800"/>
                <a:gd name="connsiteX35" fmla="*/ 10452 w 4485356"/>
                <a:gd name="connsiteY35" fmla="*/ 1127124 h 4495800"/>
                <a:gd name="connsiteX36" fmla="*/ 10452 w 4485356"/>
                <a:gd name="connsiteY36" fmla="*/ 1127124 h 4495800"/>
                <a:gd name="connsiteX0" fmla="*/ 10452 w 4485356"/>
                <a:gd name="connsiteY0" fmla="*/ 1127124 h 4495800"/>
                <a:gd name="connsiteX1" fmla="*/ 10452 w 4485356"/>
                <a:gd name="connsiteY1" fmla="*/ 1203324 h 4495800"/>
                <a:gd name="connsiteX2" fmla="*/ 10452 w 4485356"/>
                <a:gd name="connsiteY2" fmla="*/ 1431924 h 4495800"/>
                <a:gd name="connsiteX3" fmla="*/ 10452 w 4485356"/>
                <a:gd name="connsiteY3" fmla="*/ 1584324 h 4495800"/>
                <a:gd name="connsiteX4" fmla="*/ 25201 w 4485356"/>
                <a:gd name="connsiteY4" fmla="*/ 1763762 h 4495800"/>
                <a:gd name="connsiteX5" fmla="*/ 39950 w 4485356"/>
                <a:gd name="connsiteY5" fmla="*/ 1837504 h 4495800"/>
                <a:gd name="connsiteX6" fmla="*/ 202182 w 4485356"/>
                <a:gd name="connsiteY6" fmla="*/ 2206213 h 4495800"/>
                <a:gd name="connsiteX7" fmla="*/ 275924 w 4485356"/>
                <a:gd name="connsiteY7" fmla="*/ 2368446 h 4495800"/>
                <a:gd name="connsiteX8" fmla="*/ 467653 w 4485356"/>
                <a:gd name="connsiteY8" fmla="*/ 2722407 h 4495800"/>
                <a:gd name="connsiteX9" fmla="*/ 600388 w 4485356"/>
                <a:gd name="connsiteY9" fmla="*/ 2928884 h 4495800"/>
                <a:gd name="connsiteX10" fmla="*/ 747872 w 4485356"/>
                <a:gd name="connsiteY10" fmla="*/ 3179607 h 4495800"/>
                <a:gd name="connsiteX11" fmla="*/ 954350 w 4485356"/>
                <a:gd name="connsiteY11" fmla="*/ 3430329 h 4495800"/>
                <a:gd name="connsiteX12" fmla="*/ 1077251 w 4485356"/>
                <a:gd name="connsiteY12" fmla="*/ 3641725 h 4495800"/>
                <a:gd name="connsiteX13" fmla="*/ 1229651 w 4485356"/>
                <a:gd name="connsiteY13" fmla="*/ 3870325 h 4495800"/>
                <a:gd name="connsiteX14" fmla="*/ 1915452 w 4485356"/>
                <a:gd name="connsiteY14" fmla="*/ 4251324 h 4495800"/>
                <a:gd name="connsiteX15" fmla="*/ 2517679 w 4485356"/>
                <a:gd name="connsiteY15" fmla="*/ 4226742 h 4495800"/>
                <a:gd name="connsiteX16" fmla="*/ 4201450 w 4485356"/>
                <a:gd name="connsiteY16" fmla="*/ 4495800 h 4495800"/>
                <a:gd name="connsiteX17" fmla="*/ 4353851 w 4485356"/>
                <a:gd name="connsiteY17" fmla="*/ 3886199 h 4495800"/>
                <a:gd name="connsiteX18" fmla="*/ 3287050 w 4485356"/>
                <a:gd name="connsiteY18" fmla="*/ 3124199 h 4495800"/>
                <a:gd name="connsiteX19" fmla="*/ 3591850 w 4485356"/>
                <a:gd name="connsiteY19" fmla="*/ 2666999 h 4495800"/>
                <a:gd name="connsiteX20" fmla="*/ 3210850 w 4485356"/>
                <a:gd name="connsiteY20" fmla="*/ 2362199 h 4495800"/>
                <a:gd name="connsiteX21" fmla="*/ 2525050 w 4485356"/>
                <a:gd name="connsiteY21" fmla="*/ 2971799 h 4495800"/>
                <a:gd name="connsiteX22" fmla="*/ 2067850 w 4485356"/>
                <a:gd name="connsiteY22" fmla="*/ 2743199 h 4495800"/>
                <a:gd name="connsiteX23" fmla="*/ 1763050 w 4485356"/>
                <a:gd name="connsiteY23" fmla="*/ 2285999 h 4495800"/>
                <a:gd name="connsiteX24" fmla="*/ 1686850 w 4485356"/>
                <a:gd name="connsiteY24" fmla="*/ 1981199 h 4495800"/>
                <a:gd name="connsiteX25" fmla="*/ 1610650 w 4485356"/>
                <a:gd name="connsiteY25" fmla="*/ 1752600 h 4495800"/>
                <a:gd name="connsiteX26" fmla="*/ 1610650 w 4485356"/>
                <a:gd name="connsiteY26" fmla="*/ 1295399 h 4495800"/>
                <a:gd name="connsiteX27" fmla="*/ 2220250 w 4485356"/>
                <a:gd name="connsiteY27" fmla="*/ 838200 h 4495800"/>
                <a:gd name="connsiteX28" fmla="*/ 2829850 w 4485356"/>
                <a:gd name="connsiteY28" fmla="*/ 533400 h 4495800"/>
                <a:gd name="connsiteX29" fmla="*/ 2753650 w 4485356"/>
                <a:gd name="connsiteY29" fmla="*/ 0 h 4495800"/>
                <a:gd name="connsiteX30" fmla="*/ 1229652 w 4485356"/>
                <a:gd name="connsiteY30" fmla="*/ 1127124 h 4495800"/>
                <a:gd name="connsiteX31" fmla="*/ 1077252 w 4485356"/>
                <a:gd name="connsiteY31" fmla="*/ 1127125 h 4495800"/>
                <a:gd name="connsiteX32" fmla="*/ 772452 w 4485356"/>
                <a:gd name="connsiteY32" fmla="*/ 1127124 h 4495800"/>
                <a:gd name="connsiteX33" fmla="*/ 467652 w 4485356"/>
                <a:gd name="connsiteY33" fmla="*/ 1127124 h 4495800"/>
                <a:gd name="connsiteX34" fmla="*/ 143188 w 4485356"/>
                <a:gd name="connsiteY34" fmla="*/ 1129581 h 4495800"/>
                <a:gd name="connsiteX35" fmla="*/ 10452 w 4485356"/>
                <a:gd name="connsiteY35" fmla="*/ 1127124 h 4495800"/>
                <a:gd name="connsiteX36" fmla="*/ 10452 w 4485356"/>
                <a:gd name="connsiteY36" fmla="*/ 1127124 h 4495800"/>
                <a:gd name="connsiteX0" fmla="*/ 10452 w 4485356"/>
                <a:gd name="connsiteY0" fmla="*/ 1127124 h 4495800"/>
                <a:gd name="connsiteX1" fmla="*/ 10452 w 4485356"/>
                <a:gd name="connsiteY1" fmla="*/ 1203324 h 4495800"/>
                <a:gd name="connsiteX2" fmla="*/ 10452 w 4485356"/>
                <a:gd name="connsiteY2" fmla="*/ 1431924 h 4495800"/>
                <a:gd name="connsiteX3" fmla="*/ 10452 w 4485356"/>
                <a:gd name="connsiteY3" fmla="*/ 1584324 h 4495800"/>
                <a:gd name="connsiteX4" fmla="*/ 25201 w 4485356"/>
                <a:gd name="connsiteY4" fmla="*/ 1763762 h 4495800"/>
                <a:gd name="connsiteX5" fmla="*/ 39950 w 4485356"/>
                <a:gd name="connsiteY5" fmla="*/ 1837504 h 4495800"/>
                <a:gd name="connsiteX6" fmla="*/ 202182 w 4485356"/>
                <a:gd name="connsiteY6" fmla="*/ 2206213 h 4495800"/>
                <a:gd name="connsiteX7" fmla="*/ 275924 w 4485356"/>
                <a:gd name="connsiteY7" fmla="*/ 2368446 h 4495800"/>
                <a:gd name="connsiteX8" fmla="*/ 467653 w 4485356"/>
                <a:gd name="connsiteY8" fmla="*/ 2722407 h 4495800"/>
                <a:gd name="connsiteX9" fmla="*/ 600388 w 4485356"/>
                <a:gd name="connsiteY9" fmla="*/ 2928884 h 4495800"/>
                <a:gd name="connsiteX10" fmla="*/ 747872 w 4485356"/>
                <a:gd name="connsiteY10" fmla="*/ 3179607 h 4495800"/>
                <a:gd name="connsiteX11" fmla="*/ 954350 w 4485356"/>
                <a:gd name="connsiteY11" fmla="*/ 3430329 h 4495800"/>
                <a:gd name="connsiteX12" fmla="*/ 1077251 w 4485356"/>
                <a:gd name="connsiteY12" fmla="*/ 3641725 h 4495800"/>
                <a:gd name="connsiteX13" fmla="*/ 1229651 w 4485356"/>
                <a:gd name="connsiteY13" fmla="*/ 3870325 h 4495800"/>
                <a:gd name="connsiteX14" fmla="*/ 1915452 w 4485356"/>
                <a:gd name="connsiteY14" fmla="*/ 4251324 h 4495800"/>
                <a:gd name="connsiteX15" fmla="*/ 2517679 w 4485356"/>
                <a:gd name="connsiteY15" fmla="*/ 4226742 h 4495800"/>
                <a:gd name="connsiteX16" fmla="*/ 4201450 w 4485356"/>
                <a:gd name="connsiteY16" fmla="*/ 4495800 h 4495800"/>
                <a:gd name="connsiteX17" fmla="*/ 4353851 w 4485356"/>
                <a:gd name="connsiteY17" fmla="*/ 3886199 h 4495800"/>
                <a:gd name="connsiteX18" fmla="*/ 3287050 w 4485356"/>
                <a:gd name="connsiteY18" fmla="*/ 3124199 h 4495800"/>
                <a:gd name="connsiteX19" fmla="*/ 3591850 w 4485356"/>
                <a:gd name="connsiteY19" fmla="*/ 2666999 h 4495800"/>
                <a:gd name="connsiteX20" fmla="*/ 3210850 w 4485356"/>
                <a:gd name="connsiteY20" fmla="*/ 2362199 h 4495800"/>
                <a:gd name="connsiteX21" fmla="*/ 2525050 w 4485356"/>
                <a:gd name="connsiteY21" fmla="*/ 2971799 h 4495800"/>
                <a:gd name="connsiteX22" fmla="*/ 2067850 w 4485356"/>
                <a:gd name="connsiteY22" fmla="*/ 2743199 h 4495800"/>
                <a:gd name="connsiteX23" fmla="*/ 1763050 w 4485356"/>
                <a:gd name="connsiteY23" fmla="*/ 2285999 h 4495800"/>
                <a:gd name="connsiteX24" fmla="*/ 1686850 w 4485356"/>
                <a:gd name="connsiteY24" fmla="*/ 1981199 h 4495800"/>
                <a:gd name="connsiteX25" fmla="*/ 1610650 w 4485356"/>
                <a:gd name="connsiteY25" fmla="*/ 1752600 h 4495800"/>
                <a:gd name="connsiteX26" fmla="*/ 1610650 w 4485356"/>
                <a:gd name="connsiteY26" fmla="*/ 1295399 h 4495800"/>
                <a:gd name="connsiteX27" fmla="*/ 2220250 w 4485356"/>
                <a:gd name="connsiteY27" fmla="*/ 838200 h 4495800"/>
                <a:gd name="connsiteX28" fmla="*/ 2829850 w 4485356"/>
                <a:gd name="connsiteY28" fmla="*/ 533400 h 4495800"/>
                <a:gd name="connsiteX29" fmla="*/ 2753650 w 4485356"/>
                <a:gd name="connsiteY29" fmla="*/ 0 h 4495800"/>
                <a:gd name="connsiteX30" fmla="*/ 1229652 w 4485356"/>
                <a:gd name="connsiteY30" fmla="*/ 1127124 h 4495800"/>
                <a:gd name="connsiteX31" fmla="*/ 1077252 w 4485356"/>
                <a:gd name="connsiteY31" fmla="*/ 1127125 h 4495800"/>
                <a:gd name="connsiteX32" fmla="*/ 772452 w 4485356"/>
                <a:gd name="connsiteY32" fmla="*/ 1127124 h 4495800"/>
                <a:gd name="connsiteX33" fmla="*/ 467652 w 4485356"/>
                <a:gd name="connsiteY33" fmla="*/ 1127124 h 4495800"/>
                <a:gd name="connsiteX34" fmla="*/ 143188 w 4485356"/>
                <a:gd name="connsiteY34" fmla="*/ 1129581 h 4495800"/>
                <a:gd name="connsiteX35" fmla="*/ 10452 w 4485356"/>
                <a:gd name="connsiteY35" fmla="*/ 1127124 h 4495800"/>
                <a:gd name="connsiteX36" fmla="*/ 10452 w 4485356"/>
                <a:gd name="connsiteY36" fmla="*/ 1127124 h 4495800"/>
                <a:gd name="connsiteX0" fmla="*/ 10452 w 4485356"/>
                <a:gd name="connsiteY0" fmla="*/ 1127124 h 4495800"/>
                <a:gd name="connsiteX1" fmla="*/ 10452 w 4485356"/>
                <a:gd name="connsiteY1" fmla="*/ 1203324 h 4495800"/>
                <a:gd name="connsiteX2" fmla="*/ 10452 w 4485356"/>
                <a:gd name="connsiteY2" fmla="*/ 1431924 h 4495800"/>
                <a:gd name="connsiteX3" fmla="*/ 10452 w 4485356"/>
                <a:gd name="connsiteY3" fmla="*/ 1584324 h 4495800"/>
                <a:gd name="connsiteX4" fmla="*/ 25201 w 4485356"/>
                <a:gd name="connsiteY4" fmla="*/ 1763762 h 4495800"/>
                <a:gd name="connsiteX5" fmla="*/ 39950 w 4485356"/>
                <a:gd name="connsiteY5" fmla="*/ 1837504 h 4495800"/>
                <a:gd name="connsiteX6" fmla="*/ 202182 w 4485356"/>
                <a:gd name="connsiteY6" fmla="*/ 2206213 h 4495800"/>
                <a:gd name="connsiteX7" fmla="*/ 275924 w 4485356"/>
                <a:gd name="connsiteY7" fmla="*/ 2368446 h 4495800"/>
                <a:gd name="connsiteX8" fmla="*/ 467653 w 4485356"/>
                <a:gd name="connsiteY8" fmla="*/ 2722407 h 4495800"/>
                <a:gd name="connsiteX9" fmla="*/ 600388 w 4485356"/>
                <a:gd name="connsiteY9" fmla="*/ 2928884 h 4495800"/>
                <a:gd name="connsiteX10" fmla="*/ 747872 w 4485356"/>
                <a:gd name="connsiteY10" fmla="*/ 3179607 h 4495800"/>
                <a:gd name="connsiteX11" fmla="*/ 954350 w 4485356"/>
                <a:gd name="connsiteY11" fmla="*/ 3430329 h 4495800"/>
                <a:gd name="connsiteX12" fmla="*/ 1077251 w 4485356"/>
                <a:gd name="connsiteY12" fmla="*/ 3641725 h 4495800"/>
                <a:gd name="connsiteX13" fmla="*/ 1229651 w 4485356"/>
                <a:gd name="connsiteY13" fmla="*/ 3870325 h 4495800"/>
                <a:gd name="connsiteX14" fmla="*/ 1915452 w 4485356"/>
                <a:gd name="connsiteY14" fmla="*/ 4251324 h 4495800"/>
                <a:gd name="connsiteX15" fmla="*/ 2517679 w 4485356"/>
                <a:gd name="connsiteY15" fmla="*/ 4226742 h 4495800"/>
                <a:gd name="connsiteX16" fmla="*/ 4201450 w 4485356"/>
                <a:gd name="connsiteY16" fmla="*/ 4495800 h 4495800"/>
                <a:gd name="connsiteX17" fmla="*/ 4353851 w 4485356"/>
                <a:gd name="connsiteY17" fmla="*/ 3886199 h 4495800"/>
                <a:gd name="connsiteX18" fmla="*/ 3287050 w 4485356"/>
                <a:gd name="connsiteY18" fmla="*/ 3124199 h 4495800"/>
                <a:gd name="connsiteX19" fmla="*/ 3591850 w 4485356"/>
                <a:gd name="connsiteY19" fmla="*/ 2666999 h 4495800"/>
                <a:gd name="connsiteX20" fmla="*/ 3210850 w 4485356"/>
                <a:gd name="connsiteY20" fmla="*/ 2362199 h 4495800"/>
                <a:gd name="connsiteX21" fmla="*/ 2525050 w 4485356"/>
                <a:gd name="connsiteY21" fmla="*/ 2971799 h 4495800"/>
                <a:gd name="connsiteX22" fmla="*/ 2067850 w 4485356"/>
                <a:gd name="connsiteY22" fmla="*/ 2743199 h 4495800"/>
                <a:gd name="connsiteX23" fmla="*/ 1763050 w 4485356"/>
                <a:gd name="connsiteY23" fmla="*/ 2285999 h 4495800"/>
                <a:gd name="connsiteX24" fmla="*/ 1686850 w 4485356"/>
                <a:gd name="connsiteY24" fmla="*/ 1981199 h 4495800"/>
                <a:gd name="connsiteX25" fmla="*/ 1610650 w 4485356"/>
                <a:gd name="connsiteY25" fmla="*/ 1752600 h 4495800"/>
                <a:gd name="connsiteX26" fmla="*/ 1610650 w 4485356"/>
                <a:gd name="connsiteY26" fmla="*/ 1295399 h 4495800"/>
                <a:gd name="connsiteX27" fmla="*/ 2220250 w 4485356"/>
                <a:gd name="connsiteY27" fmla="*/ 838200 h 4495800"/>
                <a:gd name="connsiteX28" fmla="*/ 2829850 w 4485356"/>
                <a:gd name="connsiteY28" fmla="*/ 533400 h 4495800"/>
                <a:gd name="connsiteX29" fmla="*/ 2753650 w 4485356"/>
                <a:gd name="connsiteY29" fmla="*/ 0 h 4495800"/>
                <a:gd name="connsiteX30" fmla="*/ 1229652 w 4485356"/>
                <a:gd name="connsiteY30" fmla="*/ 1127124 h 4495800"/>
                <a:gd name="connsiteX31" fmla="*/ 1077252 w 4485356"/>
                <a:gd name="connsiteY31" fmla="*/ 1127125 h 4495800"/>
                <a:gd name="connsiteX32" fmla="*/ 772452 w 4485356"/>
                <a:gd name="connsiteY32" fmla="*/ 1127124 h 4495800"/>
                <a:gd name="connsiteX33" fmla="*/ 467652 w 4485356"/>
                <a:gd name="connsiteY33" fmla="*/ 1127124 h 4495800"/>
                <a:gd name="connsiteX34" fmla="*/ 143188 w 4485356"/>
                <a:gd name="connsiteY34" fmla="*/ 1129581 h 4495800"/>
                <a:gd name="connsiteX35" fmla="*/ 10452 w 4485356"/>
                <a:gd name="connsiteY35" fmla="*/ 1127124 h 4495800"/>
                <a:gd name="connsiteX36" fmla="*/ 10452 w 4485356"/>
                <a:gd name="connsiteY36" fmla="*/ 1127124 h 4495800"/>
                <a:gd name="connsiteX0" fmla="*/ 10452 w 4485356"/>
                <a:gd name="connsiteY0" fmla="*/ 1127124 h 4495800"/>
                <a:gd name="connsiteX1" fmla="*/ 10452 w 4485356"/>
                <a:gd name="connsiteY1" fmla="*/ 1203324 h 4495800"/>
                <a:gd name="connsiteX2" fmla="*/ 10452 w 4485356"/>
                <a:gd name="connsiteY2" fmla="*/ 1431924 h 4495800"/>
                <a:gd name="connsiteX3" fmla="*/ 10452 w 4485356"/>
                <a:gd name="connsiteY3" fmla="*/ 1584324 h 4495800"/>
                <a:gd name="connsiteX4" fmla="*/ 25201 w 4485356"/>
                <a:gd name="connsiteY4" fmla="*/ 1763762 h 4495800"/>
                <a:gd name="connsiteX5" fmla="*/ 39950 w 4485356"/>
                <a:gd name="connsiteY5" fmla="*/ 1837504 h 4495800"/>
                <a:gd name="connsiteX6" fmla="*/ 202182 w 4485356"/>
                <a:gd name="connsiteY6" fmla="*/ 2206213 h 4495800"/>
                <a:gd name="connsiteX7" fmla="*/ 275924 w 4485356"/>
                <a:gd name="connsiteY7" fmla="*/ 2368446 h 4495800"/>
                <a:gd name="connsiteX8" fmla="*/ 467653 w 4485356"/>
                <a:gd name="connsiteY8" fmla="*/ 2722407 h 4495800"/>
                <a:gd name="connsiteX9" fmla="*/ 600388 w 4485356"/>
                <a:gd name="connsiteY9" fmla="*/ 2928884 h 4495800"/>
                <a:gd name="connsiteX10" fmla="*/ 747872 w 4485356"/>
                <a:gd name="connsiteY10" fmla="*/ 3179607 h 4495800"/>
                <a:gd name="connsiteX11" fmla="*/ 954350 w 4485356"/>
                <a:gd name="connsiteY11" fmla="*/ 3430329 h 4495800"/>
                <a:gd name="connsiteX12" fmla="*/ 1077251 w 4485356"/>
                <a:gd name="connsiteY12" fmla="*/ 3641725 h 4495800"/>
                <a:gd name="connsiteX13" fmla="*/ 1229651 w 4485356"/>
                <a:gd name="connsiteY13" fmla="*/ 3870325 h 4495800"/>
                <a:gd name="connsiteX14" fmla="*/ 1915452 w 4485356"/>
                <a:gd name="connsiteY14" fmla="*/ 4251324 h 4495800"/>
                <a:gd name="connsiteX15" fmla="*/ 2517679 w 4485356"/>
                <a:gd name="connsiteY15" fmla="*/ 4226742 h 4495800"/>
                <a:gd name="connsiteX16" fmla="*/ 4201450 w 4485356"/>
                <a:gd name="connsiteY16" fmla="*/ 4495800 h 4495800"/>
                <a:gd name="connsiteX17" fmla="*/ 4353851 w 4485356"/>
                <a:gd name="connsiteY17" fmla="*/ 3886199 h 4495800"/>
                <a:gd name="connsiteX18" fmla="*/ 3287050 w 4485356"/>
                <a:gd name="connsiteY18" fmla="*/ 3124199 h 4495800"/>
                <a:gd name="connsiteX19" fmla="*/ 3591850 w 4485356"/>
                <a:gd name="connsiteY19" fmla="*/ 2666999 h 4495800"/>
                <a:gd name="connsiteX20" fmla="*/ 3210850 w 4485356"/>
                <a:gd name="connsiteY20" fmla="*/ 2362199 h 4495800"/>
                <a:gd name="connsiteX21" fmla="*/ 2525050 w 4485356"/>
                <a:gd name="connsiteY21" fmla="*/ 2971799 h 4495800"/>
                <a:gd name="connsiteX22" fmla="*/ 2067850 w 4485356"/>
                <a:gd name="connsiteY22" fmla="*/ 2743199 h 4495800"/>
                <a:gd name="connsiteX23" fmla="*/ 1763050 w 4485356"/>
                <a:gd name="connsiteY23" fmla="*/ 2285999 h 4495800"/>
                <a:gd name="connsiteX24" fmla="*/ 1686850 w 4485356"/>
                <a:gd name="connsiteY24" fmla="*/ 1981199 h 4495800"/>
                <a:gd name="connsiteX25" fmla="*/ 1610650 w 4485356"/>
                <a:gd name="connsiteY25" fmla="*/ 1752600 h 4495800"/>
                <a:gd name="connsiteX26" fmla="*/ 1610650 w 4485356"/>
                <a:gd name="connsiteY26" fmla="*/ 1295399 h 4495800"/>
                <a:gd name="connsiteX27" fmla="*/ 2220250 w 4485356"/>
                <a:gd name="connsiteY27" fmla="*/ 838200 h 4495800"/>
                <a:gd name="connsiteX28" fmla="*/ 2829850 w 4485356"/>
                <a:gd name="connsiteY28" fmla="*/ 533400 h 4495800"/>
                <a:gd name="connsiteX29" fmla="*/ 2753650 w 4485356"/>
                <a:gd name="connsiteY29" fmla="*/ 0 h 4495800"/>
                <a:gd name="connsiteX30" fmla="*/ 1229652 w 4485356"/>
                <a:gd name="connsiteY30" fmla="*/ 1127124 h 4495800"/>
                <a:gd name="connsiteX31" fmla="*/ 1077252 w 4485356"/>
                <a:gd name="connsiteY31" fmla="*/ 1127125 h 4495800"/>
                <a:gd name="connsiteX32" fmla="*/ 772452 w 4485356"/>
                <a:gd name="connsiteY32" fmla="*/ 1127124 h 4495800"/>
                <a:gd name="connsiteX33" fmla="*/ 467652 w 4485356"/>
                <a:gd name="connsiteY33" fmla="*/ 1127124 h 4495800"/>
                <a:gd name="connsiteX34" fmla="*/ 143188 w 4485356"/>
                <a:gd name="connsiteY34" fmla="*/ 1129581 h 4495800"/>
                <a:gd name="connsiteX35" fmla="*/ 10452 w 4485356"/>
                <a:gd name="connsiteY35" fmla="*/ 1127124 h 4495800"/>
                <a:gd name="connsiteX36" fmla="*/ 10452 w 4485356"/>
                <a:gd name="connsiteY36" fmla="*/ 1127124 h 4495800"/>
                <a:gd name="connsiteX0" fmla="*/ 10452 w 4485356"/>
                <a:gd name="connsiteY0" fmla="*/ 1127124 h 4495800"/>
                <a:gd name="connsiteX1" fmla="*/ 10452 w 4485356"/>
                <a:gd name="connsiteY1" fmla="*/ 1203324 h 4495800"/>
                <a:gd name="connsiteX2" fmla="*/ 10452 w 4485356"/>
                <a:gd name="connsiteY2" fmla="*/ 1431924 h 4495800"/>
                <a:gd name="connsiteX3" fmla="*/ 10452 w 4485356"/>
                <a:gd name="connsiteY3" fmla="*/ 1584324 h 4495800"/>
                <a:gd name="connsiteX4" fmla="*/ 25201 w 4485356"/>
                <a:gd name="connsiteY4" fmla="*/ 1763762 h 4495800"/>
                <a:gd name="connsiteX5" fmla="*/ 39950 w 4485356"/>
                <a:gd name="connsiteY5" fmla="*/ 1837504 h 4495800"/>
                <a:gd name="connsiteX6" fmla="*/ 202182 w 4485356"/>
                <a:gd name="connsiteY6" fmla="*/ 2206213 h 4495800"/>
                <a:gd name="connsiteX7" fmla="*/ 275924 w 4485356"/>
                <a:gd name="connsiteY7" fmla="*/ 2368446 h 4495800"/>
                <a:gd name="connsiteX8" fmla="*/ 467653 w 4485356"/>
                <a:gd name="connsiteY8" fmla="*/ 2722407 h 4495800"/>
                <a:gd name="connsiteX9" fmla="*/ 600388 w 4485356"/>
                <a:gd name="connsiteY9" fmla="*/ 2928884 h 4495800"/>
                <a:gd name="connsiteX10" fmla="*/ 747872 w 4485356"/>
                <a:gd name="connsiteY10" fmla="*/ 3179607 h 4495800"/>
                <a:gd name="connsiteX11" fmla="*/ 954350 w 4485356"/>
                <a:gd name="connsiteY11" fmla="*/ 3430329 h 4495800"/>
                <a:gd name="connsiteX12" fmla="*/ 1077251 w 4485356"/>
                <a:gd name="connsiteY12" fmla="*/ 3641725 h 4495800"/>
                <a:gd name="connsiteX13" fmla="*/ 1229651 w 4485356"/>
                <a:gd name="connsiteY13" fmla="*/ 3870325 h 4495800"/>
                <a:gd name="connsiteX14" fmla="*/ 1915452 w 4485356"/>
                <a:gd name="connsiteY14" fmla="*/ 4251324 h 4495800"/>
                <a:gd name="connsiteX15" fmla="*/ 2517679 w 4485356"/>
                <a:gd name="connsiteY15" fmla="*/ 4226742 h 4495800"/>
                <a:gd name="connsiteX16" fmla="*/ 4201450 w 4485356"/>
                <a:gd name="connsiteY16" fmla="*/ 4495800 h 4495800"/>
                <a:gd name="connsiteX17" fmla="*/ 4353851 w 4485356"/>
                <a:gd name="connsiteY17" fmla="*/ 3886199 h 4495800"/>
                <a:gd name="connsiteX18" fmla="*/ 3287050 w 4485356"/>
                <a:gd name="connsiteY18" fmla="*/ 3124199 h 4495800"/>
                <a:gd name="connsiteX19" fmla="*/ 3591850 w 4485356"/>
                <a:gd name="connsiteY19" fmla="*/ 2666999 h 4495800"/>
                <a:gd name="connsiteX20" fmla="*/ 3210850 w 4485356"/>
                <a:gd name="connsiteY20" fmla="*/ 2362199 h 4495800"/>
                <a:gd name="connsiteX21" fmla="*/ 2525050 w 4485356"/>
                <a:gd name="connsiteY21" fmla="*/ 2971799 h 4495800"/>
                <a:gd name="connsiteX22" fmla="*/ 2067850 w 4485356"/>
                <a:gd name="connsiteY22" fmla="*/ 2743199 h 4495800"/>
                <a:gd name="connsiteX23" fmla="*/ 1763050 w 4485356"/>
                <a:gd name="connsiteY23" fmla="*/ 2285999 h 4495800"/>
                <a:gd name="connsiteX24" fmla="*/ 1686850 w 4485356"/>
                <a:gd name="connsiteY24" fmla="*/ 1981199 h 4495800"/>
                <a:gd name="connsiteX25" fmla="*/ 1610650 w 4485356"/>
                <a:gd name="connsiteY25" fmla="*/ 1752600 h 4495800"/>
                <a:gd name="connsiteX26" fmla="*/ 1610650 w 4485356"/>
                <a:gd name="connsiteY26" fmla="*/ 1295399 h 4495800"/>
                <a:gd name="connsiteX27" fmla="*/ 2220250 w 4485356"/>
                <a:gd name="connsiteY27" fmla="*/ 838200 h 4495800"/>
                <a:gd name="connsiteX28" fmla="*/ 2829850 w 4485356"/>
                <a:gd name="connsiteY28" fmla="*/ 533400 h 4495800"/>
                <a:gd name="connsiteX29" fmla="*/ 2753650 w 4485356"/>
                <a:gd name="connsiteY29" fmla="*/ 0 h 4495800"/>
                <a:gd name="connsiteX30" fmla="*/ 1229652 w 4485356"/>
                <a:gd name="connsiteY30" fmla="*/ 1127124 h 4495800"/>
                <a:gd name="connsiteX31" fmla="*/ 1077252 w 4485356"/>
                <a:gd name="connsiteY31" fmla="*/ 1127125 h 4495800"/>
                <a:gd name="connsiteX32" fmla="*/ 772452 w 4485356"/>
                <a:gd name="connsiteY32" fmla="*/ 1127124 h 4495800"/>
                <a:gd name="connsiteX33" fmla="*/ 467652 w 4485356"/>
                <a:gd name="connsiteY33" fmla="*/ 1127124 h 4495800"/>
                <a:gd name="connsiteX34" fmla="*/ 143188 w 4485356"/>
                <a:gd name="connsiteY34" fmla="*/ 1129581 h 4495800"/>
                <a:gd name="connsiteX35" fmla="*/ 10452 w 4485356"/>
                <a:gd name="connsiteY35" fmla="*/ 1127124 h 4495800"/>
                <a:gd name="connsiteX36" fmla="*/ 10452 w 4485356"/>
                <a:gd name="connsiteY36" fmla="*/ 1127124 h 4495800"/>
                <a:gd name="connsiteX0" fmla="*/ 10452 w 4485356"/>
                <a:gd name="connsiteY0" fmla="*/ 1127124 h 4495800"/>
                <a:gd name="connsiteX1" fmla="*/ 10452 w 4485356"/>
                <a:gd name="connsiteY1" fmla="*/ 1203324 h 4495800"/>
                <a:gd name="connsiteX2" fmla="*/ 10452 w 4485356"/>
                <a:gd name="connsiteY2" fmla="*/ 1431924 h 4495800"/>
                <a:gd name="connsiteX3" fmla="*/ 10452 w 4485356"/>
                <a:gd name="connsiteY3" fmla="*/ 1584324 h 4495800"/>
                <a:gd name="connsiteX4" fmla="*/ 25201 w 4485356"/>
                <a:gd name="connsiteY4" fmla="*/ 1763762 h 4495800"/>
                <a:gd name="connsiteX5" fmla="*/ 39950 w 4485356"/>
                <a:gd name="connsiteY5" fmla="*/ 1837504 h 4495800"/>
                <a:gd name="connsiteX6" fmla="*/ 202182 w 4485356"/>
                <a:gd name="connsiteY6" fmla="*/ 2206213 h 4495800"/>
                <a:gd name="connsiteX7" fmla="*/ 275924 w 4485356"/>
                <a:gd name="connsiteY7" fmla="*/ 2368446 h 4495800"/>
                <a:gd name="connsiteX8" fmla="*/ 467653 w 4485356"/>
                <a:gd name="connsiteY8" fmla="*/ 2722407 h 4495800"/>
                <a:gd name="connsiteX9" fmla="*/ 600388 w 4485356"/>
                <a:gd name="connsiteY9" fmla="*/ 2928884 h 4495800"/>
                <a:gd name="connsiteX10" fmla="*/ 747872 w 4485356"/>
                <a:gd name="connsiteY10" fmla="*/ 3179607 h 4495800"/>
                <a:gd name="connsiteX11" fmla="*/ 954350 w 4485356"/>
                <a:gd name="connsiteY11" fmla="*/ 3430329 h 4495800"/>
                <a:gd name="connsiteX12" fmla="*/ 1077251 w 4485356"/>
                <a:gd name="connsiteY12" fmla="*/ 3641725 h 4495800"/>
                <a:gd name="connsiteX13" fmla="*/ 1229651 w 4485356"/>
                <a:gd name="connsiteY13" fmla="*/ 3870325 h 4495800"/>
                <a:gd name="connsiteX14" fmla="*/ 1915452 w 4485356"/>
                <a:gd name="connsiteY14" fmla="*/ 4251324 h 4495800"/>
                <a:gd name="connsiteX15" fmla="*/ 2517679 w 4485356"/>
                <a:gd name="connsiteY15" fmla="*/ 4226742 h 4495800"/>
                <a:gd name="connsiteX16" fmla="*/ 4201450 w 4485356"/>
                <a:gd name="connsiteY16" fmla="*/ 4495800 h 4495800"/>
                <a:gd name="connsiteX17" fmla="*/ 4353851 w 4485356"/>
                <a:gd name="connsiteY17" fmla="*/ 3886199 h 4495800"/>
                <a:gd name="connsiteX18" fmla="*/ 3287050 w 4485356"/>
                <a:gd name="connsiteY18" fmla="*/ 3124199 h 4495800"/>
                <a:gd name="connsiteX19" fmla="*/ 3591850 w 4485356"/>
                <a:gd name="connsiteY19" fmla="*/ 2666999 h 4495800"/>
                <a:gd name="connsiteX20" fmla="*/ 3210850 w 4485356"/>
                <a:gd name="connsiteY20" fmla="*/ 2362199 h 4495800"/>
                <a:gd name="connsiteX21" fmla="*/ 2525050 w 4485356"/>
                <a:gd name="connsiteY21" fmla="*/ 2971799 h 4495800"/>
                <a:gd name="connsiteX22" fmla="*/ 2067850 w 4485356"/>
                <a:gd name="connsiteY22" fmla="*/ 2743199 h 4495800"/>
                <a:gd name="connsiteX23" fmla="*/ 1763050 w 4485356"/>
                <a:gd name="connsiteY23" fmla="*/ 2285999 h 4495800"/>
                <a:gd name="connsiteX24" fmla="*/ 1686850 w 4485356"/>
                <a:gd name="connsiteY24" fmla="*/ 1981199 h 4495800"/>
                <a:gd name="connsiteX25" fmla="*/ 1610650 w 4485356"/>
                <a:gd name="connsiteY25" fmla="*/ 1752600 h 4495800"/>
                <a:gd name="connsiteX26" fmla="*/ 1610650 w 4485356"/>
                <a:gd name="connsiteY26" fmla="*/ 1295399 h 4495800"/>
                <a:gd name="connsiteX27" fmla="*/ 2220250 w 4485356"/>
                <a:gd name="connsiteY27" fmla="*/ 838200 h 4495800"/>
                <a:gd name="connsiteX28" fmla="*/ 2829850 w 4485356"/>
                <a:gd name="connsiteY28" fmla="*/ 533400 h 4495800"/>
                <a:gd name="connsiteX29" fmla="*/ 2753650 w 4485356"/>
                <a:gd name="connsiteY29" fmla="*/ 0 h 4495800"/>
                <a:gd name="connsiteX30" fmla="*/ 1229652 w 4485356"/>
                <a:gd name="connsiteY30" fmla="*/ 1127124 h 4495800"/>
                <a:gd name="connsiteX31" fmla="*/ 1077252 w 4485356"/>
                <a:gd name="connsiteY31" fmla="*/ 1127125 h 4495800"/>
                <a:gd name="connsiteX32" fmla="*/ 772452 w 4485356"/>
                <a:gd name="connsiteY32" fmla="*/ 1127124 h 4495800"/>
                <a:gd name="connsiteX33" fmla="*/ 467652 w 4485356"/>
                <a:gd name="connsiteY33" fmla="*/ 1127124 h 4495800"/>
                <a:gd name="connsiteX34" fmla="*/ 143188 w 4485356"/>
                <a:gd name="connsiteY34" fmla="*/ 1129581 h 4495800"/>
                <a:gd name="connsiteX35" fmla="*/ 10452 w 4485356"/>
                <a:gd name="connsiteY35" fmla="*/ 1127124 h 4495800"/>
                <a:gd name="connsiteX36" fmla="*/ 10452 w 4485356"/>
                <a:gd name="connsiteY36" fmla="*/ 1127124 h 4495800"/>
                <a:gd name="connsiteX0" fmla="*/ 10452 w 4485356"/>
                <a:gd name="connsiteY0" fmla="*/ 1127124 h 4495800"/>
                <a:gd name="connsiteX1" fmla="*/ 10452 w 4485356"/>
                <a:gd name="connsiteY1" fmla="*/ 1203324 h 4495800"/>
                <a:gd name="connsiteX2" fmla="*/ 10452 w 4485356"/>
                <a:gd name="connsiteY2" fmla="*/ 1431924 h 4495800"/>
                <a:gd name="connsiteX3" fmla="*/ 10452 w 4485356"/>
                <a:gd name="connsiteY3" fmla="*/ 1584324 h 4495800"/>
                <a:gd name="connsiteX4" fmla="*/ 25201 w 4485356"/>
                <a:gd name="connsiteY4" fmla="*/ 1763762 h 4495800"/>
                <a:gd name="connsiteX5" fmla="*/ 39950 w 4485356"/>
                <a:gd name="connsiteY5" fmla="*/ 1837504 h 4495800"/>
                <a:gd name="connsiteX6" fmla="*/ 202182 w 4485356"/>
                <a:gd name="connsiteY6" fmla="*/ 2206213 h 4495800"/>
                <a:gd name="connsiteX7" fmla="*/ 275924 w 4485356"/>
                <a:gd name="connsiteY7" fmla="*/ 2368446 h 4495800"/>
                <a:gd name="connsiteX8" fmla="*/ 467653 w 4485356"/>
                <a:gd name="connsiteY8" fmla="*/ 2722407 h 4495800"/>
                <a:gd name="connsiteX9" fmla="*/ 600388 w 4485356"/>
                <a:gd name="connsiteY9" fmla="*/ 2928884 h 4495800"/>
                <a:gd name="connsiteX10" fmla="*/ 747872 w 4485356"/>
                <a:gd name="connsiteY10" fmla="*/ 3179607 h 4495800"/>
                <a:gd name="connsiteX11" fmla="*/ 954350 w 4485356"/>
                <a:gd name="connsiteY11" fmla="*/ 3430329 h 4495800"/>
                <a:gd name="connsiteX12" fmla="*/ 1077251 w 4485356"/>
                <a:gd name="connsiteY12" fmla="*/ 3641725 h 4495800"/>
                <a:gd name="connsiteX13" fmla="*/ 1229651 w 4485356"/>
                <a:gd name="connsiteY13" fmla="*/ 3870325 h 4495800"/>
                <a:gd name="connsiteX14" fmla="*/ 1915452 w 4485356"/>
                <a:gd name="connsiteY14" fmla="*/ 4251324 h 4495800"/>
                <a:gd name="connsiteX15" fmla="*/ 2517679 w 4485356"/>
                <a:gd name="connsiteY15" fmla="*/ 4226742 h 4495800"/>
                <a:gd name="connsiteX16" fmla="*/ 4201450 w 4485356"/>
                <a:gd name="connsiteY16" fmla="*/ 4495800 h 4495800"/>
                <a:gd name="connsiteX17" fmla="*/ 4353851 w 4485356"/>
                <a:gd name="connsiteY17" fmla="*/ 3886199 h 4495800"/>
                <a:gd name="connsiteX18" fmla="*/ 3287050 w 4485356"/>
                <a:gd name="connsiteY18" fmla="*/ 3124199 h 4495800"/>
                <a:gd name="connsiteX19" fmla="*/ 3591850 w 4485356"/>
                <a:gd name="connsiteY19" fmla="*/ 2666999 h 4495800"/>
                <a:gd name="connsiteX20" fmla="*/ 3210850 w 4485356"/>
                <a:gd name="connsiteY20" fmla="*/ 2362199 h 4495800"/>
                <a:gd name="connsiteX21" fmla="*/ 2525050 w 4485356"/>
                <a:gd name="connsiteY21" fmla="*/ 2971799 h 4495800"/>
                <a:gd name="connsiteX22" fmla="*/ 2067850 w 4485356"/>
                <a:gd name="connsiteY22" fmla="*/ 2743199 h 4495800"/>
                <a:gd name="connsiteX23" fmla="*/ 1763050 w 4485356"/>
                <a:gd name="connsiteY23" fmla="*/ 2285999 h 4495800"/>
                <a:gd name="connsiteX24" fmla="*/ 1686850 w 4485356"/>
                <a:gd name="connsiteY24" fmla="*/ 1981199 h 4495800"/>
                <a:gd name="connsiteX25" fmla="*/ 1610650 w 4485356"/>
                <a:gd name="connsiteY25" fmla="*/ 1752600 h 4495800"/>
                <a:gd name="connsiteX26" fmla="*/ 1610650 w 4485356"/>
                <a:gd name="connsiteY26" fmla="*/ 1295399 h 4495800"/>
                <a:gd name="connsiteX27" fmla="*/ 2220250 w 4485356"/>
                <a:gd name="connsiteY27" fmla="*/ 838200 h 4495800"/>
                <a:gd name="connsiteX28" fmla="*/ 2829850 w 4485356"/>
                <a:gd name="connsiteY28" fmla="*/ 533400 h 4495800"/>
                <a:gd name="connsiteX29" fmla="*/ 2753650 w 4485356"/>
                <a:gd name="connsiteY29" fmla="*/ 0 h 4495800"/>
                <a:gd name="connsiteX30" fmla="*/ 1229652 w 4485356"/>
                <a:gd name="connsiteY30" fmla="*/ 1127124 h 4495800"/>
                <a:gd name="connsiteX31" fmla="*/ 1077252 w 4485356"/>
                <a:gd name="connsiteY31" fmla="*/ 1127125 h 4495800"/>
                <a:gd name="connsiteX32" fmla="*/ 772452 w 4485356"/>
                <a:gd name="connsiteY32" fmla="*/ 1127124 h 4495800"/>
                <a:gd name="connsiteX33" fmla="*/ 467652 w 4485356"/>
                <a:gd name="connsiteY33" fmla="*/ 1127124 h 4495800"/>
                <a:gd name="connsiteX34" fmla="*/ 143188 w 4485356"/>
                <a:gd name="connsiteY34" fmla="*/ 1129581 h 4495800"/>
                <a:gd name="connsiteX35" fmla="*/ 10452 w 4485356"/>
                <a:gd name="connsiteY35" fmla="*/ 1127124 h 4495800"/>
                <a:gd name="connsiteX36" fmla="*/ 10452 w 4485356"/>
                <a:gd name="connsiteY36" fmla="*/ 1127124 h 4495800"/>
                <a:gd name="connsiteX0" fmla="*/ 10452 w 4485356"/>
                <a:gd name="connsiteY0" fmla="*/ 1127124 h 4495800"/>
                <a:gd name="connsiteX1" fmla="*/ 10452 w 4485356"/>
                <a:gd name="connsiteY1" fmla="*/ 1203324 h 4495800"/>
                <a:gd name="connsiteX2" fmla="*/ 10452 w 4485356"/>
                <a:gd name="connsiteY2" fmla="*/ 1431924 h 4495800"/>
                <a:gd name="connsiteX3" fmla="*/ 10452 w 4485356"/>
                <a:gd name="connsiteY3" fmla="*/ 1584324 h 4495800"/>
                <a:gd name="connsiteX4" fmla="*/ 25201 w 4485356"/>
                <a:gd name="connsiteY4" fmla="*/ 1763762 h 4495800"/>
                <a:gd name="connsiteX5" fmla="*/ 39950 w 4485356"/>
                <a:gd name="connsiteY5" fmla="*/ 1837504 h 4495800"/>
                <a:gd name="connsiteX6" fmla="*/ 202182 w 4485356"/>
                <a:gd name="connsiteY6" fmla="*/ 2206213 h 4495800"/>
                <a:gd name="connsiteX7" fmla="*/ 275924 w 4485356"/>
                <a:gd name="connsiteY7" fmla="*/ 2368446 h 4495800"/>
                <a:gd name="connsiteX8" fmla="*/ 467653 w 4485356"/>
                <a:gd name="connsiteY8" fmla="*/ 2722407 h 4495800"/>
                <a:gd name="connsiteX9" fmla="*/ 600388 w 4485356"/>
                <a:gd name="connsiteY9" fmla="*/ 2928884 h 4495800"/>
                <a:gd name="connsiteX10" fmla="*/ 747872 w 4485356"/>
                <a:gd name="connsiteY10" fmla="*/ 3179607 h 4495800"/>
                <a:gd name="connsiteX11" fmla="*/ 954350 w 4485356"/>
                <a:gd name="connsiteY11" fmla="*/ 3430329 h 4495800"/>
                <a:gd name="connsiteX12" fmla="*/ 1077251 w 4485356"/>
                <a:gd name="connsiteY12" fmla="*/ 3641725 h 4495800"/>
                <a:gd name="connsiteX13" fmla="*/ 1229651 w 4485356"/>
                <a:gd name="connsiteY13" fmla="*/ 3870325 h 4495800"/>
                <a:gd name="connsiteX14" fmla="*/ 1915452 w 4485356"/>
                <a:gd name="connsiteY14" fmla="*/ 4251324 h 4495800"/>
                <a:gd name="connsiteX15" fmla="*/ 2517679 w 4485356"/>
                <a:gd name="connsiteY15" fmla="*/ 4226742 h 4495800"/>
                <a:gd name="connsiteX16" fmla="*/ 4201450 w 4485356"/>
                <a:gd name="connsiteY16" fmla="*/ 4495800 h 4495800"/>
                <a:gd name="connsiteX17" fmla="*/ 4353851 w 4485356"/>
                <a:gd name="connsiteY17" fmla="*/ 3886199 h 4495800"/>
                <a:gd name="connsiteX18" fmla="*/ 3287050 w 4485356"/>
                <a:gd name="connsiteY18" fmla="*/ 3124199 h 4495800"/>
                <a:gd name="connsiteX19" fmla="*/ 3591850 w 4485356"/>
                <a:gd name="connsiteY19" fmla="*/ 2666999 h 4495800"/>
                <a:gd name="connsiteX20" fmla="*/ 3210850 w 4485356"/>
                <a:gd name="connsiteY20" fmla="*/ 2362199 h 4495800"/>
                <a:gd name="connsiteX21" fmla="*/ 2525050 w 4485356"/>
                <a:gd name="connsiteY21" fmla="*/ 2971799 h 4495800"/>
                <a:gd name="connsiteX22" fmla="*/ 2067850 w 4485356"/>
                <a:gd name="connsiteY22" fmla="*/ 2743199 h 4495800"/>
                <a:gd name="connsiteX23" fmla="*/ 1763050 w 4485356"/>
                <a:gd name="connsiteY23" fmla="*/ 2285999 h 4495800"/>
                <a:gd name="connsiteX24" fmla="*/ 1686850 w 4485356"/>
                <a:gd name="connsiteY24" fmla="*/ 1981199 h 4495800"/>
                <a:gd name="connsiteX25" fmla="*/ 1610650 w 4485356"/>
                <a:gd name="connsiteY25" fmla="*/ 1752600 h 4495800"/>
                <a:gd name="connsiteX26" fmla="*/ 1610650 w 4485356"/>
                <a:gd name="connsiteY26" fmla="*/ 1295399 h 4495800"/>
                <a:gd name="connsiteX27" fmla="*/ 2220250 w 4485356"/>
                <a:gd name="connsiteY27" fmla="*/ 838200 h 4495800"/>
                <a:gd name="connsiteX28" fmla="*/ 2829850 w 4485356"/>
                <a:gd name="connsiteY28" fmla="*/ 533400 h 4495800"/>
                <a:gd name="connsiteX29" fmla="*/ 2753650 w 4485356"/>
                <a:gd name="connsiteY29" fmla="*/ 0 h 4495800"/>
                <a:gd name="connsiteX30" fmla="*/ 1229652 w 4485356"/>
                <a:gd name="connsiteY30" fmla="*/ 1127124 h 4495800"/>
                <a:gd name="connsiteX31" fmla="*/ 1077252 w 4485356"/>
                <a:gd name="connsiteY31" fmla="*/ 1127125 h 4495800"/>
                <a:gd name="connsiteX32" fmla="*/ 772452 w 4485356"/>
                <a:gd name="connsiteY32" fmla="*/ 1127124 h 4495800"/>
                <a:gd name="connsiteX33" fmla="*/ 467652 w 4485356"/>
                <a:gd name="connsiteY33" fmla="*/ 1127124 h 4495800"/>
                <a:gd name="connsiteX34" fmla="*/ 143188 w 4485356"/>
                <a:gd name="connsiteY34" fmla="*/ 1129581 h 4495800"/>
                <a:gd name="connsiteX35" fmla="*/ 10452 w 4485356"/>
                <a:gd name="connsiteY35" fmla="*/ 1127124 h 4495800"/>
                <a:gd name="connsiteX36" fmla="*/ 10452 w 4485356"/>
                <a:gd name="connsiteY36" fmla="*/ 1127124 h 4495800"/>
                <a:gd name="connsiteX0" fmla="*/ 10452 w 4485356"/>
                <a:gd name="connsiteY0" fmla="*/ 1127124 h 4495800"/>
                <a:gd name="connsiteX1" fmla="*/ 10452 w 4485356"/>
                <a:gd name="connsiteY1" fmla="*/ 1203324 h 4495800"/>
                <a:gd name="connsiteX2" fmla="*/ 10452 w 4485356"/>
                <a:gd name="connsiteY2" fmla="*/ 1431924 h 4495800"/>
                <a:gd name="connsiteX3" fmla="*/ 10452 w 4485356"/>
                <a:gd name="connsiteY3" fmla="*/ 1584324 h 4495800"/>
                <a:gd name="connsiteX4" fmla="*/ 25201 w 4485356"/>
                <a:gd name="connsiteY4" fmla="*/ 1763762 h 4495800"/>
                <a:gd name="connsiteX5" fmla="*/ 39950 w 4485356"/>
                <a:gd name="connsiteY5" fmla="*/ 1837504 h 4495800"/>
                <a:gd name="connsiteX6" fmla="*/ 202182 w 4485356"/>
                <a:gd name="connsiteY6" fmla="*/ 2206213 h 4495800"/>
                <a:gd name="connsiteX7" fmla="*/ 275924 w 4485356"/>
                <a:gd name="connsiteY7" fmla="*/ 2368446 h 4495800"/>
                <a:gd name="connsiteX8" fmla="*/ 467653 w 4485356"/>
                <a:gd name="connsiteY8" fmla="*/ 2722407 h 4495800"/>
                <a:gd name="connsiteX9" fmla="*/ 600388 w 4485356"/>
                <a:gd name="connsiteY9" fmla="*/ 2928884 h 4495800"/>
                <a:gd name="connsiteX10" fmla="*/ 747872 w 4485356"/>
                <a:gd name="connsiteY10" fmla="*/ 3179607 h 4495800"/>
                <a:gd name="connsiteX11" fmla="*/ 954350 w 4485356"/>
                <a:gd name="connsiteY11" fmla="*/ 3430329 h 4495800"/>
                <a:gd name="connsiteX12" fmla="*/ 1077251 w 4485356"/>
                <a:gd name="connsiteY12" fmla="*/ 3641725 h 4495800"/>
                <a:gd name="connsiteX13" fmla="*/ 1229651 w 4485356"/>
                <a:gd name="connsiteY13" fmla="*/ 3870325 h 4495800"/>
                <a:gd name="connsiteX14" fmla="*/ 1915452 w 4485356"/>
                <a:gd name="connsiteY14" fmla="*/ 4251324 h 4495800"/>
                <a:gd name="connsiteX15" fmla="*/ 2517679 w 4485356"/>
                <a:gd name="connsiteY15" fmla="*/ 4226742 h 4495800"/>
                <a:gd name="connsiteX16" fmla="*/ 4201450 w 4485356"/>
                <a:gd name="connsiteY16" fmla="*/ 4495800 h 4495800"/>
                <a:gd name="connsiteX17" fmla="*/ 4353851 w 4485356"/>
                <a:gd name="connsiteY17" fmla="*/ 3886199 h 4495800"/>
                <a:gd name="connsiteX18" fmla="*/ 3287050 w 4485356"/>
                <a:gd name="connsiteY18" fmla="*/ 3124199 h 4495800"/>
                <a:gd name="connsiteX19" fmla="*/ 3591850 w 4485356"/>
                <a:gd name="connsiteY19" fmla="*/ 2666999 h 4495800"/>
                <a:gd name="connsiteX20" fmla="*/ 3210850 w 4485356"/>
                <a:gd name="connsiteY20" fmla="*/ 2362199 h 4495800"/>
                <a:gd name="connsiteX21" fmla="*/ 2525050 w 4485356"/>
                <a:gd name="connsiteY21" fmla="*/ 2971799 h 4495800"/>
                <a:gd name="connsiteX22" fmla="*/ 2067850 w 4485356"/>
                <a:gd name="connsiteY22" fmla="*/ 2743199 h 4495800"/>
                <a:gd name="connsiteX23" fmla="*/ 1763050 w 4485356"/>
                <a:gd name="connsiteY23" fmla="*/ 2285999 h 4495800"/>
                <a:gd name="connsiteX24" fmla="*/ 1686850 w 4485356"/>
                <a:gd name="connsiteY24" fmla="*/ 1981199 h 4495800"/>
                <a:gd name="connsiteX25" fmla="*/ 1610650 w 4485356"/>
                <a:gd name="connsiteY25" fmla="*/ 1752600 h 4495800"/>
                <a:gd name="connsiteX26" fmla="*/ 1610650 w 4485356"/>
                <a:gd name="connsiteY26" fmla="*/ 1295399 h 4495800"/>
                <a:gd name="connsiteX27" fmla="*/ 2220250 w 4485356"/>
                <a:gd name="connsiteY27" fmla="*/ 838200 h 4495800"/>
                <a:gd name="connsiteX28" fmla="*/ 2829850 w 4485356"/>
                <a:gd name="connsiteY28" fmla="*/ 533400 h 4495800"/>
                <a:gd name="connsiteX29" fmla="*/ 2753650 w 4485356"/>
                <a:gd name="connsiteY29" fmla="*/ 0 h 4495800"/>
                <a:gd name="connsiteX30" fmla="*/ 1229652 w 4485356"/>
                <a:gd name="connsiteY30" fmla="*/ 1127124 h 4495800"/>
                <a:gd name="connsiteX31" fmla="*/ 1077252 w 4485356"/>
                <a:gd name="connsiteY31" fmla="*/ 1127125 h 4495800"/>
                <a:gd name="connsiteX32" fmla="*/ 772452 w 4485356"/>
                <a:gd name="connsiteY32" fmla="*/ 1127124 h 4495800"/>
                <a:gd name="connsiteX33" fmla="*/ 467652 w 4485356"/>
                <a:gd name="connsiteY33" fmla="*/ 1127124 h 4495800"/>
                <a:gd name="connsiteX34" fmla="*/ 143188 w 4485356"/>
                <a:gd name="connsiteY34" fmla="*/ 1129581 h 4495800"/>
                <a:gd name="connsiteX35" fmla="*/ 10452 w 4485356"/>
                <a:gd name="connsiteY35" fmla="*/ 1127124 h 4495800"/>
                <a:gd name="connsiteX36" fmla="*/ 10452 w 4485356"/>
                <a:gd name="connsiteY36" fmla="*/ 1127124 h 4495800"/>
                <a:gd name="connsiteX0" fmla="*/ 10452 w 4485356"/>
                <a:gd name="connsiteY0" fmla="*/ 1127124 h 4495800"/>
                <a:gd name="connsiteX1" fmla="*/ 10452 w 4485356"/>
                <a:gd name="connsiteY1" fmla="*/ 1203324 h 4495800"/>
                <a:gd name="connsiteX2" fmla="*/ 10452 w 4485356"/>
                <a:gd name="connsiteY2" fmla="*/ 1431924 h 4495800"/>
                <a:gd name="connsiteX3" fmla="*/ 10452 w 4485356"/>
                <a:gd name="connsiteY3" fmla="*/ 1584324 h 4495800"/>
                <a:gd name="connsiteX4" fmla="*/ 25201 w 4485356"/>
                <a:gd name="connsiteY4" fmla="*/ 1763762 h 4495800"/>
                <a:gd name="connsiteX5" fmla="*/ 39950 w 4485356"/>
                <a:gd name="connsiteY5" fmla="*/ 1837504 h 4495800"/>
                <a:gd name="connsiteX6" fmla="*/ 202182 w 4485356"/>
                <a:gd name="connsiteY6" fmla="*/ 2206213 h 4495800"/>
                <a:gd name="connsiteX7" fmla="*/ 275924 w 4485356"/>
                <a:gd name="connsiteY7" fmla="*/ 2368446 h 4495800"/>
                <a:gd name="connsiteX8" fmla="*/ 467653 w 4485356"/>
                <a:gd name="connsiteY8" fmla="*/ 2722407 h 4495800"/>
                <a:gd name="connsiteX9" fmla="*/ 600388 w 4485356"/>
                <a:gd name="connsiteY9" fmla="*/ 2928884 h 4495800"/>
                <a:gd name="connsiteX10" fmla="*/ 747872 w 4485356"/>
                <a:gd name="connsiteY10" fmla="*/ 3179607 h 4495800"/>
                <a:gd name="connsiteX11" fmla="*/ 954350 w 4485356"/>
                <a:gd name="connsiteY11" fmla="*/ 3430329 h 4495800"/>
                <a:gd name="connsiteX12" fmla="*/ 1077251 w 4485356"/>
                <a:gd name="connsiteY12" fmla="*/ 3641725 h 4495800"/>
                <a:gd name="connsiteX13" fmla="*/ 1229651 w 4485356"/>
                <a:gd name="connsiteY13" fmla="*/ 3870325 h 4495800"/>
                <a:gd name="connsiteX14" fmla="*/ 1915452 w 4485356"/>
                <a:gd name="connsiteY14" fmla="*/ 4251324 h 4495800"/>
                <a:gd name="connsiteX15" fmla="*/ 2517679 w 4485356"/>
                <a:gd name="connsiteY15" fmla="*/ 4226742 h 4495800"/>
                <a:gd name="connsiteX16" fmla="*/ 4201450 w 4485356"/>
                <a:gd name="connsiteY16" fmla="*/ 4495800 h 4495800"/>
                <a:gd name="connsiteX17" fmla="*/ 4353851 w 4485356"/>
                <a:gd name="connsiteY17" fmla="*/ 3886199 h 4495800"/>
                <a:gd name="connsiteX18" fmla="*/ 3287050 w 4485356"/>
                <a:gd name="connsiteY18" fmla="*/ 3124199 h 4495800"/>
                <a:gd name="connsiteX19" fmla="*/ 3591850 w 4485356"/>
                <a:gd name="connsiteY19" fmla="*/ 2666999 h 4495800"/>
                <a:gd name="connsiteX20" fmla="*/ 3210850 w 4485356"/>
                <a:gd name="connsiteY20" fmla="*/ 2362199 h 4495800"/>
                <a:gd name="connsiteX21" fmla="*/ 2525050 w 4485356"/>
                <a:gd name="connsiteY21" fmla="*/ 2971799 h 4495800"/>
                <a:gd name="connsiteX22" fmla="*/ 2067850 w 4485356"/>
                <a:gd name="connsiteY22" fmla="*/ 2743199 h 4495800"/>
                <a:gd name="connsiteX23" fmla="*/ 1763050 w 4485356"/>
                <a:gd name="connsiteY23" fmla="*/ 2285999 h 4495800"/>
                <a:gd name="connsiteX24" fmla="*/ 1686850 w 4485356"/>
                <a:gd name="connsiteY24" fmla="*/ 1981199 h 4495800"/>
                <a:gd name="connsiteX25" fmla="*/ 1610650 w 4485356"/>
                <a:gd name="connsiteY25" fmla="*/ 1752600 h 4495800"/>
                <a:gd name="connsiteX26" fmla="*/ 1610650 w 4485356"/>
                <a:gd name="connsiteY26" fmla="*/ 1295399 h 4495800"/>
                <a:gd name="connsiteX27" fmla="*/ 2220250 w 4485356"/>
                <a:gd name="connsiteY27" fmla="*/ 838200 h 4495800"/>
                <a:gd name="connsiteX28" fmla="*/ 2829850 w 4485356"/>
                <a:gd name="connsiteY28" fmla="*/ 533400 h 4495800"/>
                <a:gd name="connsiteX29" fmla="*/ 2753650 w 4485356"/>
                <a:gd name="connsiteY29" fmla="*/ 0 h 4495800"/>
                <a:gd name="connsiteX30" fmla="*/ 1229652 w 4485356"/>
                <a:gd name="connsiteY30" fmla="*/ 1127124 h 4495800"/>
                <a:gd name="connsiteX31" fmla="*/ 1077252 w 4485356"/>
                <a:gd name="connsiteY31" fmla="*/ 1127125 h 4495800"/>
                <a:gd name="connsiteX32" fmla="*/ 772452 w 4485356"/>
                <a:gd name="connsiteY32" fmla="*/ 1127124 h 4495800"/>
                <a:gd name="connsiteX33" fmla="*/ 467652 w 4485356"/>
                <a:gd name="connsiteY33" fmla="*/ 1127124 h 4495800"/>
                <a:gd name="connsiteX34" fmla="*/ 143188 w 4485356"/>
                <a:gd name="connsiteY34" fmla="*/ 1129581 h 4495800"/>
                <a:gd name="connsiteX35" fmla="*/ 10452 w 4485356"/>
                <a:gd name="connsiteY35" fmla="*/ 1127124 h 4495800"/>
                <a:gd name="connsiteX36" fmla="*/ 10452 w 4485356"/>
                <a:gd name="connsiteY36" fmla="*/ 1127124 h 4495800"/>
                <a:gd name="connsiteX0" fmla="*/ 10452 w 4485356"/>
                <a:gd name="connsiteY0" fmla="*/ 1127124 h 4495800"/>
                <a:gd name="connsiteX1" fmla="*/ 10452 w 4485356"/>
                <a:gd name="connsiteY1" fmla="*/ 1203324 h 4495800"/>
                <a:gd name="connsiteX2" fmla="*/ 10452 w 4485356"/>
                <a:gd name="connsiteY2" fmla="*/ 1431924 h 4495800"/>
                <a:gd name="connsiteX3" fmla="*/ 10452 w 4485356"/>
                <a:gd name="connsiteY3" fmla="*/ 1584324 h 4495800"/>
                <a:gd name="connsiteX4" fmla="*/ 25201 w 4485356"/>
                <a:gd name="connsiteY4" fmla="*/ 1763762 h 4495800"/>
                <a:gd name="connsiteX5" fmla="*/ 39950 w 4485356"/>
                <a:gd name="connsiteY5" fmla="*/ 1837504 h 4495800"/>
                <a:gd name="connsiteX6" fmla="*/ 202182 w 4485356"/>
                <a:gd name="connsiteY6" fmla="*/ 2206213 h 4495800"/>
                <a:gd name="connsiteX7" fmla="*/ 275924 w 4485356"/>
                <a:gd name="connsiteY7" fmla="*/ 2368446 h 4495800"/>
                <a:gd name="connsiteX8" fmla="*/ 467653 w 4485356"/>
                <a:gd name="connsiteY8" fmla="*/ 2722407 h 4495800"/>
                <a:gd name="connsiteX9" fmla="*/ 600388 w 4485356"/>
                <a:gd name="connsiteY9" fmla="*/ 2928884 h 4495800"/>
                <a:gd name="connsiteX10" fmla="*/ 747872 w 4485356"/>
                <a:gd name="connsiteY10" fmla="*/ 3179607 h 4495800"/>
                <a:gd name="connsiteX11" fmla="*/ 954350 w 4485356"/>
                <a:gd name="connsiteY11" fmla="*/ 3430329 h 4495800"/>
                <a:gd name="connsiteX12" fmla="*/ 1077251 w 4485356"/>
                <a:gd name="connsiteY12" fmla="*/ 3641725 h 4495800"/>
                <a:gd name="connsiteX13" fmla="*/ 1229651 w 4485356"/>
                <a:gd name="connsiteY13" fmla="*/ 3870325 h 4495800"/>
                <a:gd name="connsiteX14" fmla="*/ 1915452 w 4485356"/>
                <a:gd name="connsiteY14" fmla="*/ 4251324 h 4495800"/>
                <a:gd name="connsiteX15" fmla="*/ 2517679 w 4485356"/>
                <a:gd name="connsiteY15" fmla="*/ 4226742 h 4495800"/>
                <a:gd name="connsiteX16" fmla="*/ 4201450 w 4485356"/>
                <a:gd name="connsiteY16" fmla="*/ 4495800 h 4495800"/>
                <a:gd name="connsiteX17" fmla="*/ 4353851 w 4485356"/>
                <a:gd name="connsiteY17" fmla="*/ 3886199 h 4495800"/>
                <a:gd name="connsiteX18" fmla="*/ 3287050 w 4485356"/>
                <a:gd name="connsiteY18" fmla="*/ 3124199 h 4495800"/>
                <a:gd name="connsiteX19" fmla="*/ 3591850 w 4485356"/>
                <a:gd name="connsiteY19" fmla="*/ 2666999 h 4495800"/>
                <a:gd name="connsiteX20" fmla="*/ 3210850 w 4485356"/>
                <a:gd name="connsiteY20" fmla="*/ 2362199 h 4495800"/>
                <a:gd name="connsiteX21" fmla="*/ 2525050 w 4485356"/>
                <a:gd name="connsiteY21" fmla="*/ 2971799 h 4495800"/>
                <a:gd name="connsiteX22" fmla="*/ 2067850 w 4485356"/>
                <a:gd name="connsiteY22" fmla="*/ 2743199 h 4495800"/>
                <a:gd name="connsiteX23" fmla="*/ 1763050 w 4485356"/>
                <a:gd name="connsiteY23" fmla="*/ 2285999 h 4495800"/>
                <a:gd name="connsiteX24" fmla="*/ 1686850 w 4485356"/>
                <a:gd name="connsiteY24" fmla="*/ 1981199 h 4495800"/>
                <a:gd name="connsiteX25" fmla="*/ 1610650 w 4485356"/>
                <a:gd name="connsiteY25" fmla="*/ 1752600 h 4495800"/>
                <a:gd name="connsiteX26" fmla="*/ 1610650 w 4485356"/>
                <a:gd name="connsiteY26" fmla="*/ 1295399 h 4495800"/>
                <a:gd name="connsiteX27" fmla="*/ 2220250 w 4485356"/>
                <a:gd name="connsiteY27" fmla="*/ 838200 h 4495800"/>
                <a:gd name="connsiteX28" fmla="*/ 2829850 w 4485356"/>
                <a:gd name="connsiteY28" fmla="*/ 533400 h 4495800"/>
                <a:gd name="connsiteX29" fmla="*/ 2753650 w 4485356"/>
                <a:gd name="connsiteY29" fmla="*/ 0 h 4495800"/>
                <a:gd name="connsiteX30" fmla="*/ 2053563 w 4485356"/>
                <a:gd name="connsiteY30" fmla="*/ 500063 h 4495800"/>
                <a:gd name="connsiteX31" fmla="*/ 1229652 w 4485356"/>
                <a:gd name="connsiteY31" fmla="*/ 1127124 h 4495800"/>
                <a:gd name="connsiteX32" fmla="*/ 1077252 w 4485356"/>
                <a:gd name="connsiteY32" fmla="*/ 1127125 h 4495800"/>
                <a:gd name="connsiteX33" fmla="*/ 772452 w 4485356"/>
                <a:gd name="connsiteY33" fmla="*/ 1127124 h 4495800"/>
                <a:gd name="connsiteX34" fmla="*/ 467652 w 4485356"/>
                <a:gd name="connsiteY34" fmla="*/ 1127124 h 4495800"/>
                <a:gd name="connsiteX35" fmla="*/ 143188 w 4485356"/>
                <a:gd name="connsiteY35" fmla="*/ 1129581 h 4495800"/>
                <a:gd name="connsiteX36" fmla="*/ 10452 w 4485356"/>
                <a:gd name="connsiteY36" fmla="*/ 1127124 h 4495800"/>
                <a:gd name="connsiteX37" fmla="*/ 10452 w 4485356"/>
                <a:gd name="connsiteY37" fmla="*/ 1127124 h 4495800"/>
                <a:gd name="connsiteX0" fmla="*/ 10452 w 4485356"/>
                <a:gd name="connsiteY0" fmla="*/ 1736724 h 5105400"/>
                <a:gd name="connsiteX1" fmla="*/ 10452 w 4485356"/>
                <a:gd name="connsiteY1" fmla="*/ 1812924 h 5105400"/>
                <a:gd name="connsiteX2" fmla="*/ 10452 w 4485356"/>
                <a:gd name="connsiteY2" fmla="*/ 2041524 h 5105400"/>
                <a:gd name="connsiteX3" fmla="*/ 10452 w 4485356"/>
                <a:gd name="connsiteY3" fmla="*/ 2193924 h 5105400"/>
                <a:gd name="connsiteX4" fmla="*/ 25201 w 4485356"/>
                <a:gd name="connsiteY4" fmla="*/ 2373362 h 5105400"/>
                <a:gd name="connsiteX5" fmla="*/ 39950 w 4485356"/>
                <a:gd name="connsiteY5" fmla="*/ 2447104 h 5105400"/>
                <a:gd name="connsiteX6" fmla="*/ 202182 w 4485356"/>
                <a:gd name="connsiteY6" fmla="*/ 2815813 h 5105400"/>
                <a:gd name="connsiteX7" fmla="*/ 275924 w 4485356"/>
                <a:gd name="connsiteY7" fmla="*/ 2978046 h 5105400"/>
                <a:gd name="connsiteX8" fmla="*/ 467653 w 4485356"/>
                <a:gd name="connsiteY8" fmla="*/ 3332007 h 5105400"/>
                <a:gd name="connsiteX9" fmla="*/ 600388 w 4485356"/>
                <a:gd name="connsiteY9" fmla="*/ 3538484 h 5105400"/>
                <a:gd name="connsiteX10" fmla="*/ 747872 w 4485356"/>
                <a:gd name="connsiteY10" fmla="*/ 3789207 h 5105400"/>
                <a:gd name="connsiteX11" fmla="*/ 954350 w 4485356"/>
                <a:gd name="connsiteY11" fmla="*/ 4039929 h 5105400"/>
                <a:gd name="connsiteX12" fmla="*/ 1077251 w 4485356"/>
                <a:gd name="connsiteY12" fmla="*/ 4251325 h 5105400"/>
                <a:gd name="connsiteX13" fmla="*/ 1229651 w 4485356"/>
                <a:gd name="connsiteY13" fmla="*/ 4479925 h 5105400"/>
                <a:gd name="connsiteX14" fmla="*/ 1915452 w 4485356"/>
                <a:gd name="connsiteY14" fmla="*/ 4860924 h 5105400"/>
                <a:gd name="connsiteX15" fmla="*/ 2517679 w 4485356"/>
                <a:gd name="connsiteY15" fmla="*/ 4836342 h 5105400"/>
                <a:gd name="connsiteX16" fmla="*/ 4201450 w 4485356"/>
                <a:gd name="connsiteY16" fmla="*/ 5105400 h 5105400"/>
                <a:gd name="connsiteX17" fmla="*/ 4353851 w 4485356"/>
                <a:gd name="connsiteY17" fmla="*/ 4495799 h 5105400"/>
                <a:gd name="connsiteX18" fmla="*/ 3287050 w 4485356"/>
                <a:gd name="connsiteY18" fmla="*/ 3733799 h 5105400"/>
                <a:gd name="connsiteX19" fmla="*/ 3591850 w 4485356"/>
                <a:gd name="connsiteY19" fmla="*/ 3276599 h 5105400"/>
                <a:gd name="connsiteX20" fmla="*/ 3210850 w 4485356"/>
                <a:gd name="connsiteY20" fmla="*/ 2971799 h 5105400"/>
                <a:gd name="connsiteX21" fmla="*/ 2525050 w 4485356"/>
                <a:gd name="connsiteY21" fmla="*/ 3581399 h 5105400"/>
                <a:gd name="connsiteX22" fmla="*/ 2067850 w 4485356"/>
                <a:gd name="connsiteY22" fmla="*/ 3352799 h 5105400"/>
                <a:gd name="connsiteX23" fmla="*/ 1763050 w 4485356"/>
                <a:gd name="connsiteY23" fmla="*/ 2895599 h 5105400"/>
                <a:gd name="connsiteX24" fmla="*/ 1686850 w 4485356"/>
                <a:gd name="connsiteY24" fmla="*/ 2590799 h 5105400"/>
                <a:gd name="connsiteX25" fmla="*/ 1610650 w 4485356"/>
                <a:gd name="connsiteY25" fmla="*/ 2362200 h 5105400"/>
                <a:gd name="connsiteX26" fmla="*/ 1610650 w 4485356"/>
                <a:gd name="connsiteY26" fmla="*/ 1904999 h 5105400"/>
                <a:gd name="connsiteX27" fmla="*/ 2220250 w 4485356"/>
                <a:gd name="connsiteY27" fmla="*/ 1447800 h 5105400"/>
                <a:gd name="connsiteX28" fmla="*/ 2829850 w 4485356"/>
                <a:gd name="connsiteY28" fmla="*/ 1143000 h 5105400"/>
                <a:gd name="connsiteX29" fmla="*/ 2753650 w 4485356"/>
                <a:gd name="connsiteY29" fmla="*/ 609600 h 5105400"/>
                <a:gd name="connsiteX30" fmla="*/ 3134650 w 4485356"/>
                <a:gd name="connsiteY30" fmla="*/ 0 h 5105400"/>
                <a:gd name="connsiteX31" fmla="*/ 1229652 w 4485356"/>
                <a:gd name="connsiteY31" fmla="*/ 1736724 h 5105400"/>
                <a:gd name="connsiteX32" fmla="*/ 1077252 w 4485356"/>
                <a:gd name="connsiteY32" fmla="*/ 1736725 h 5105400"/>
                <a:gd name="connsiteX33" fmla="*/ 772452 w 4485356"/>
                <a:gd name="connsiteY33" fmla="*/ 1736724 h 5105400"/>
                <a:gd name="connsiteX34" fmla="*/ 467652 w 4485356"/>
                <a:gd name="connsiteY34" fmla="*/ 1736724 h 5105400"/>
                <a:gd name="connsiteX35" fmla="*/ 143188 w 4485356"/>
                <a:gd name="connsiteY35" fmla="*/ 1739181 h 5105400"/>
                <a:gd name="connsiteX36" fmla="*/ 10452 w 4485356"/>
                <a:gd name="connsiteY36" fmla="*/ 1736724 h 5105400"/>
                <a:gd name="connsiteX37" fmla="*/ 10452 w 4485356"/>
                <a:gd name="connsiteY37" fmla="*/ 1736724 h 5105400"/>
                <a:gd name="connsiteX0" fmla="*/ 10452 w 4485356"/>
                <a:gd name="connsiteY0" fmla="*/ 2000778 h 5369454"/>
                <a:gd name="connsiteX1" fmla="*/ 10452 w 4485356"/>
                <a:gd name="connsiteY1" fmla="*/ 2076978 h 5369454"/>
                <a:gd name="connsiteX2" fmla="*/ 10452 w 4485356"/>
                <a:gd name="connsiteY2" fmla="*/ 2305578 h 5369454"/>
                <a:gd name="connsiteX3" fmla="*/ 10452 w 4485356"/>
                <a:gd name="connsiteY3" fmla="*/ 2457978 h 5369454"/>
                <a:gd name="connsiteX4" fmla="*/ 25201 w 4485356"/>
                <a:gd name="connsiteY4" fmla="*/ 2637416 h 5369454"/>
                <a:gd name="connsiteX5" fmla="*/ 39950 w 4485356"/>
                <a:gd name="connsiteY5" fmla="*/ 2711158 h 5369454"/>
                <a:gd name="connsiteX6" fmla="*/ 202182 w 4485356"/>
                <a:gd name="connsiteY6" fmla="*/ 3079867 h 5369454"/>
                <a:gd name="connsiteX7" fmla="*/ 275924 w 4485356"/>
                <a:gd name="connsiteY7" fmla="*/ 3242100 h 5369454"/>
                <a:gd name="connsiteX8" fmla="*/ 467653 w 4485356"/>
                <a:gd name="connsiteY8" fmla="*/ 3596061 h 5369454"/>
                <a:gd name="connsiteX9" fmla="*/ 600388 w 4485356"/>
                <a:gd name="connsiteY9" fmla="*/ 3802538 h 5369454"/>
                <a:gd name="connsiteX10" fmla="*/ 747872 w 4485356"/>
                <a:gd name="connsiteY10" fmla="*/ 4053261 h 5369454"/>
                <a:gd name="connsiteX11" fmla="*/ 954350 w 4485356"/>
                <a:gd name="connsiteY11" fmla="*/ 4303983 h 5369454"/>
                <a:gd name="connsiteX12" fmla="*/ 1077251 w 4485356"/>
                <a:gd name="connsiteY12" fmla="*/ 4515379 h 5369454"/>
                <a:gd name="connsiteX13" fmla="*/ 1229651 w 4485356"/>
                <a:gd name="connsiteY13" fmla="*/ 4743979 h 5369454"/>
                <a:gd name="connsiteX14" fmla="*/ 1915452 w 4485356"/>
                <a:gd name="connsiteY14" fmla="*/ 5124978 h 5369454"/>
                <a:gd name="connsiteX15" fmla="*/ 2517679 w 4485356"/>
                <a:gd name="connsiteY15" fmla="*/ 5100396 h 5369454"/>
                <a:gd name="connsiteX16" fmla="*/ 4201450 w 4485356"/>
                <a:gd name="connsiteY16" fmla="*/ 5369454 h 5369454"/>
                <a:gd name="connsiteX17" fmla="*/ 4353851 w 4485356"/>
                <a:gd name="connsiteY17" fmla="*/ 4759853 h 5369454"/>
                <a:gd name="connsiteX18" fmla="*/ 3287050 w 4485356"/>
                <a:gd name="connsiteY18" fmla="*/ 3997853 h 5369454"/>
                <a:gd name="connsiteX19" fmla="*/ 3591850 w 4485356"/>
                <a:gd name="connsiteY19" fmla="*/ 3540653 h 5369454"/>
                <a:gd name="connsiteX20" fmla="*/ 3210850 w 4485356"/>
                <a:gd name="connsiteY20" fmla="*/ 3235853 h 5369454"/>
                <a:gd name="connsiteX21" fmla="*/ 2525050 w 4485356"/>
                <a:gd name="connsiteY21" fmla="*/ 3845453 h 5369454"/>
                <a:gd name="connsiteX22" fmla="*/ 2067850 w 4485356"/>
                <a:gd name="connsiteY22" fmla="*/ 3616853 h 5369454"/>
                <a:gd name="connsiteX23" fmla="*/ 1763050 w 4485356"/>
                <a:gd name="connsiteY23" fmla="*/ 3159653 h 5369454"/>
                <a:gd name="connsiteX24" fmla="*/ 1686850 w 4485356"/>
                <a:gd name="connsiteY24" fmla="*/ 2854853 h 5369454"/>
                <a:gd name="connsiteX25" fmla="*/ 1610650 w 4485356"/>
                <a:gd name="connsiteY25" fmla="*/ 2626254 h 5369454"/>
                <a:gd name="connsiteX26" fmla="*/ 1610650 w 4485356"/>
                <a:gd name="connsiteY26" fmla="*/ 2169053 h 5369454"/>
                <a:gd name="connsiteX27" fmla="*/ 2220250 w 4485356"/>
                <a:gd name="connsiteY27" fmla="*/ 1711854 h 5369454"/>
                <a:gd name="connsiteX28" fmla="*/ 2829850 w 4485356"/>
                <a:gd name="connsiteY28" fmla="*/ 1407054 h 5369454"/>
                <a:gd name="connsiteX29" fmla="*/ 2753650 w 4485356"/>
                <a:gd name="connsiteY29" fmla="*/ 873654 h 5369454"/>
                <a:gd name="connsiteX30" fmla="*/ 3134650 w 4485356"/>
                <a:gd name="connsiteY30" fmla="*/ 264054 h 5369454"/>
                <a:gd name="connsiteX31" fmla="*/ 1229652 w 4485356"/>
                <a:gd name="connsiteY31" fmla="*/ 2000778 h 5369454"/>
                <a:gd name="connsiteX32" fmla="*/ 1077252 w 4485356"/>
                <a:gd name="connsiteY32" fmla="*/ 2000779 h 5369454"/>
                <a:gd name="connsiteX33" fmla="*/ 772452 w 4485356"/>
                <a:gd name="connsiteY33" fmla="*/ 2000778 h 5369454"/>
                <a:gd name="connsiteX34" fmla="*/ 467652 w 4485356"/>
                <a:gd name="connsiteY34" fmla="*/ 2000778 h 5369454"/>
                <a:gd name="connsiteX35" fmla="*/ 143188 w 4485356"/>
                <a:gd name="connsiteY35" fmla="*/ 2003235 h 5369454"/>
                <a:gd name="connsiteX36" fmla="*/ 10452 w 4485356"/>
                <a:gd name="connsiteY36" fmla="*/ 2000778 h 5369454"/>
                <a:gd name="connsiteX37" fmla="*/ 10452 w 4485356"/>
                <a:gd name="connsiteY37" fmla="*/ 2000778 h 5369454"/>
                <a:gd name="connsiteX0" fmla="*/ 10452 w 4485356"/>
                <a:gd name="connsiteY0" fmla="*/ 1767680 h 5136356"/>
                <a:gd name="connsiteX1" fmla="*/ 10452 w 4485356"/>
                <a:gd name="connsiteY1" fmla="*/ 1843880 h 5136356"/>
                <a:gd name="connsiteX2" fmla="*/ 10452 w 4485356"/>
                <a:gd name="connsiteY2" fmla="*/ 2072480 h 5136356"/>
                <a:gd name="connsiteX3" fmla="*/ 10452 w 4485356"/>
                <a:gd name="connsiteY3" fmla="*/ 2224880 h 5136356"/>
                <a:gd name="connsiteX4" fmla="*/ 25201 w 4485356"/>
                <a:gd name="connsiteY4" fmla="*/ 2404318 h 5136356"/>
                <a:gd name="connsiteX5" fmla="*/ 39950 w 4485356"/>
                <a:gd name="connsiteY5" fmla="*/ 2478060 h 5136356"/>
                <a:gd name="connsiteX6" fmla="*/ 202182 w 4485356"/>
                <a:gd name="connsiteY6" fmla="*/ 2846769 h 5136356"/>
                <a:gd name="connsiteX7" fmla="*/ 275924 w 4485356"/>
                <a:gd name="connsiteY7" fmla="*/ 3009002 h 5136356"/>
                <a:gd name="connsiteX8" fmla="*/ 467653 w 4485356"/>
                <a:gd name="connsiteY8" fmla="*/ 3362963 h 5136356"/>
                <a:gd name="connsiteX9" fmla="*/ 600388 w 4485356"/>
                <a:gd name="connsiteY9" fmla="*/ 3569440 h 5136356"/>
                <a:gd name="connsiteX10" fmla="*/ 747872 w 4485356"/>
                <a:gd name="connsiteY10" fmla="*/ 3820163 h 5136356"/>
                <a:gd name="connsiteX11" fmla="*/ 954350 w 4485356"/>
                <a:gd name="connsiteY11" fmla="*/ 4070885 h 5136356"/>
                <a:gd name="connsiteX12" fmla="*/ 1077251 w 4485356"/>
                <a:gd name="connsiteY12" fmla="*/ 4282281 h 5136356"/>
                <a:gd name="connsiteX13" fmla="*/ 1229651 w 4485356"/>
                <a:gd name="connsiteY13" fmla="*/ 4510881 h 5136356"/>
                <a:gd name="connsiteX14" fmla="*/ 1915452 w 4485356"/>
                <a:gd name="connsiteY14" fmla="*/ 4891880 h 5136356"/>
                <a:gd name="connsiteX15" fmla="*/ 2517679 w 4485356"/>
                <a:gd name="connsiteY15" fmla="*/ 4867298 h 5136356"/>
                <a:gd name="connsiteX16" fmla="*/ 4201450 w 4485356"/>
                <a:gd name="connsiteY16" fmla="*/ 5136356 h 5136356"/>
                <a:gd name="connsiteX17" fmla="*/ 4353851 w 4485356"/>
                <a:gd name="connsiteY17" fmla="*/ 4526755 h 5136356"/>
                <a:gd name="connsiteX18" fmla="*/ 3287050 w 4485356"/>
                <a:gd name="connsiteY18" fmla="*/ 3764755 h 5136356"/>
                <a:gd name="connsiteX19" fmla="*/ 3591850 w 4485356"/>
                <a:gd name="connsiteY19" fmla="*/ 3307555 h 5136356"/>
                <a:gd name="connsiteX20" fmla="*/ 3210850 w 4485356"/>
                <a:gd name="connsiteY20" fmla="*/ 3002755 h 5136356"/>
                <a:gd name="connsiteX21" fmla="*/ 2525050 w 4485356"/>
                <a:gd name="connsiteY21" fmla="*/ 3612355 h 5136356"/>
                <a:gd name="connsiteX22" fmla="*/ 2067850 w 4485356"/>
                <a:gd name="connsiteY22" fmla="*/ 3383755 h 5136356"/>
                <a:gd name="connsiteX23" fmla="*/ 1763050 w 4485356"/>
                <a:gd name="connsiteY23" fmla="*/ 2926555 h 5136356"/>
                <a:gd name="connsiteX24" fmla="*/ 1686850 w 4485356"/>
                <a:gd name="connsiteY24" fmla="*/ 2621755 h 5136356"/>
                <a:gd name="connsiteX25" fmla="*/ 1610650 w 4485356"/>
                <a:gd name="connsiteY25" fmla="*/ 2393156 h 5136356"/>
                <a:gd name="connsiteX26" fmla="*/ 1610650 w 4485356"/>
                <a:gd name="connsiteY26" fmla="*/ 1935955 h 5136356"/>
                <a:gd name="connsiteX27" fmla="*/ 2220250 w 4485356"/>
                <a:gd name="connsiteY27" fmla="*/ 1478756 h 5136356"/>
                <a:gd name="connsiteX28" fmla="*/ 2829850 w 4485356"/>
                <a:gd name="connsiteY28" fmla="*/ 1173956 h 5136356"/>
                <a:gd name="connsiteX29" fmla="*/ 2753650 w 4485356"/>
                <a:gd name="connsiteY29" fmla="*/ 640556 h 5136356"/>
                <a:gd name="connsiteX30" fmla="*/ 3134650 w 4485356"/>
                <a:gd name="connsiteY30" fmla="*/ 30956 h 5136356"/>
                <a:gd name="connsiteX31" fmla="*/ 2510763 w 4485356"/>
                <a:gd name="connsiteY31" fmla="*/ 454819 h 5136356"/>
                <a:gd name="connsiteX32" fmla="*/ 1229652 w 4485356"/>
                <a:gd name="connsiteY32" fmla="*/ 1767680 h 5136356"/>
                <a:gd name="connsiteX33" fmla="*/ 1077252 w 4485356"/>
                <a:gd name="connsiteY33" fmla="*/ 1767681 h 5136356"/>
                <a:gd name="connsiteX34" fmla="*/ 772452 w 4485356"/>
                <a:gd name="connsiteY34" fmla="*/ 1767680 h 5136356"/>
                <a:gd name="connsiteX35" fmla="*/ 467652 w 4485356"/>
                <a:gd name="connsiteY35" fmla="*/ 1767680 h 5136356"/>
                <a:gd name="connsiteX36" fmla="*/ 143188 w 4485356"/>
                <a:gd name="connsiteY36" fmla="*/ 1770137 h 5136356"/>
                <a:gd name="connsiteX37" fmla="*/ 10452 w 4485356"/>
                <a:gd name="connsiteY37" fmla="*/ 1767680 h 5136356"/>
                <a:gd name="connsiteX38" fmla="*/ 10452 w 4485356"/>
                <a:gd name="connsiteY38" fmla="*/ 1767680 h 5136356"/>
                <a:gd name="connsiteX0" fmla="*/ 10452 w 4485356"/>
                <a:gd name="connsiteY0" fmla="*/ 2483378 h 5852054"/>
                <a:gd name="connsiteX1" fmla="*/ 10452 w 4485356"/>
                <a:gd name="connsiteY1" fmla="*/ 2559578 h 5852054"/>
                <a:gd name="connsiteX2" fmla="*/ 10452 w 4485356"/>
                <a:gd name="connsiteY2" fmla="*/ 2788178 h 5852054"/>
                <a:gd name="connsiteX3" fmla="*/ 10452 w 4485356"/>
                <a:gd name="connsiteY3" fmla="*/ 2940578 h 5852054"/>
                <a:gd name="connsiteX4" fmla="*/ 25201 w 4485356"/>
                <a:gd name="connsiteY4" fmla="*/ 3120016 h 5852054"/>
                <a:gd name="connsiteX5" fmla="*/ 39950 w 4485356"/>
                <a:gd name="connsiteY5" fmla="*/ 3193758 h 5852054"/>
                <a:gd name="connsiteX6" fmla="*/ 202182 w 4485356"/>
                <a:gd name="connsiteY6" fmla="*/ 3562467 h 5852054"/>
                <a:gd name="connsiteX7" fmla="*/ 275924 w 4485356"/>
                <a:gd name="connsiteY7" fmla="*/ 3724700 h 5852054"/>
                <a:gd name="connsiteX8" fmla="*/ 467653 w 4485356"/>
                <a:gd name="connsiteY8" fmla="*/ 4078661 h 5852054"/>
                <a:gd name="connsiteX9" fmla="*/ 600388 w 4485356"/>
                <a:gd name="connsiteY9" fmla="*/ 4285138 h 5852054"/>
                <a:gd name="connsiteX10" fmla="*/ 747872 w 4485356"/>
                <a:gd name="connsiteY10" fmla="*/ 4535861 h 5852054"/>
                <a:gd name="connsiteX11" fmla="*/ 954350 w 4485356"/>
                <a:gd name="connsiteY11" fmla="*/ 4786583 h 5852054"/>
                <a:gd name="connsiteX12" fmla="*/ 1077251 w 4485356"/>
                <a:gd name="connsiteY12" fmla="*/ 4997979 h 5852054"/>
                <a:gd name="connsiteX13" fmla="*/ 1229651 w 4485356"/>
                <a:gd name="connsiteY13" fmla="*/ 5226579 h 5852054"/>
                <a:gd name="connsiteX14" fmla="*/ 1915452 w 4485356"/>
                <a:gd name="connsiteY14" fmla="*/ 5607578 h 5852054"/>
                <a:gd name="connsiteX15" fmla="*/ 2517679 w 4485356"/>
                <a:gd name="connsiteY15" fmla="*/ 5582996 h 5852054"/>
                <a:gd name="connsiteX16" fmla="*/ 4201450 w 4485356"/>
                <a:gd name="connsiteY16" fmla="*/ 5852054 h 5852054"/>
                <a:gd name="connsiteX17" fmla="*/ 4353851 w 4485356"/>
                <a:gd name="connsiteY17" fmla="*/ 5242453 h 5852054"/>
                <a:gd name="connsiteX18" fmla="*/ 3287050 w 4485356"/>
                <a:gd name="connsiteY18" fmla="*/ 4480453 h 5852054"/>
                <a:gd name="connsiteX19" fmla="*/ 3591850 w 4485356"/>
                <a:gd name="connsiteY19" fmla="*/ 4023253 h 5852054"/>
                <a:gd name="connsiteX20" fmla="*/ 3210850 w 4485356"/>
                <a:gd name="connsiteY20" fmla="*/ 3718453 h 5852054"/>
                <a:gd name="connsiteX21" fmla="*/ 2525050 w 4485356"/>
                <a:gd name="connsiteY21" fmla="*/ 4328053 h 5852054"/>
                <a:gd name="connsiteX22" fmla="*/ 2067850 w 4485356"/>
                <a:gd name="connsiteY22" fmla="*/ 4099453 h 5852054"/>
                <a:gd name="connsiteX23" fmla="*/ 1763050 w 4485356"/>
                <a:gd name="connsiteY23" fmla="*/ 3642253 h 5852054"/>
                <a:gd name="connsiteX24" fmla="*/ 1686850 w 4485356"/>
                <a:gd name="connsiteY24" fmla="*/ 3337453 h 5852054"/>
                <a:gd name="connsiteX25" fmla="*/ 1610650 w 4485356"/>
                <a:gd name="connsiteY25" fmla="*/ 3108854 h 5852054"/>
                <a:gd name="connsiteX26" fmla="*/ 1610650 w 4485356"/>
                <a:gd name="connsiteY26" fmla="*/ 2651653 h 5852054"/>
                <a:gd name="connsiteX27" fmla="*/ 2220250 w 4485356"/>
                <a:gd name="connsiteY27" fmla="*/ 2194454 h 5852054"/>
                <a:gd name="connsiteX28" fmla="*/ 2829850 w 4485356"/>
                <a:gd name="connsiteY28" fmla="*/ 1889654 h 5852054"/>
                <a:gd name="connsiteX29" fmla="*/ 2753650 w 4485356"/>
                <a:gd name="connsiteY29" fmla="*/ 1356254 h 5852054"/>
                <a:gd name="connsiteX30" fmla="*/ 3134650 w 4485356"/>
                <a:gd name="connsiteY30" fmla="*/ 746654 h 5852054"/>
                <a:gd name="connsiteX31" fmla="*/ 3134650 w 4485356"/>
                <a:gd name="connsiteY31" fmla="*/ 289454 h 5852054"/>
                <a:gd name="connsiteX32" fmla="*/ 1229652 w 4485356"/>
                <a:gd name="connsiteY32" fmla="*/ 2483378 h 5852054"/>
                <a:gd name="connsiteX33" fmla="*/ 1077252 w 4485356"/>
                <a:gd name="connsiteY33" fmla="*/ 2483379 h 5852054"/>
                <a:gd name="connsiteX34" fmla="*/ 772452 w 4485356"/>
                <a:gd name="connsiteY34" fmla="*/ 2483378 h 5852054"/>
                <a:gd name="connsiteX35" fmla="*/ 467652 w 4485356"/>
                <a:gd name="connsiteY35" fmla="*/ 2483378 h 5852054"/>
                <a:gd name="connsiteX36" fmla="*/ 143188 w 4485356"/>
                <a:gd name="connsiteY36" fmla="*/ 2485835 h 5852054"/>
                <a:gd name="connsiteX37" fmla="*/ 10452 w 4485356"/>
                <a:gd name="connsiteY37" fmla="*/ 2483378 h 5852054"/>
                <a:gd name="connsiteX38" fmla="*/ 10452 w 4485356"/>
                <a:gd name="connsiteY38" fmla="*/ 2483378 h 5852054"/>
                <a:gd name="connsiteX0" fmla="*/ 10452 w 4485356"/>
                <a:gd name="connsiteY0" fmla="*/ 2483378 h 5852054"/>
                <a:gd name="connsiteX1" fmla="*/ 10452 w 4485356"/>
                <a:gd name="connsiteY1" fmla="*/ 2559578 h 5852054"/>
                <a:gd name="connsiteX2" fmla="*/ 10452 w 4485356"/>
                <a:gd name="connsiteY2" fmla="*/ 2788178 h 5852054"/>
                <a:gd name="connsiteX3" fmla="*/ 10452 w 4485356"/>
                <a:gd name="connsiteY3" fmla="*/ 2940578 h 5852054"/>
                <a:gd name="connsiteX4" fmla="*/ 25201 w 4485356"/>
                <a:gd name="connsiteY4" fmla="*/ 3120016 h 5852054"/>
                <a:gd name="connsiteX5" fmla="*/ 39950 w 4485356"/>
                <a:gd name="connsiteY5" fmla="*/ 3193758 h 5852054"/>
                <a:gd name="connsiteX6" fmla="*/ 202182 w 4485356"/>
                <a:gd name="connsiteY6" fmla="*/ 3562467 h 5852054"/>
                <a:gd name="connsiteX7" fmla="*/ 275924 w 4485356"/>
                <a:gd name="connsiteY7" fmla="*/ 3724700 h 5852054"/>
                <a:gd name="connsiteX8" fmla="*/ 467653 w 4485356"/>
                <a:gd name="connsiteY8" fmla="*/ 4078661 h 5852054"/>
                <a:gd name="connsiteX9" fmla="*/ 600388 w 4485356"/>
                <a:gd name="connsiteY9" fmla="*/ 4285138 h 5852054"/>
                <a:gd name="connsiteX10" fmla="*/ 747872 w 4485356"/>
                <a:gd name="connsiteY10" fmla="*/ 4535861 h 5852054"/>
                <a:gd name="connsiteX11" fmla="*/ 954350 w 4485356"/>
                <a:gd name="connsiteY11" fmla="*/ 4786583 h 5852054"/>
                <a:gd name="connsiteX12" fmla="*/ 1077251 w 4485356"/>
                <a:gd name="connsiteY12" fmla="*/ 4997979 h 5852054"/>
                <a:gd name="connsiteX13" fmla="*/ 1229651 w 4485356"/>
                <a:gd name="connsiteY13" fmla="*/ 5226579 h 5852054"/>
                <a:gd name="connsiteX14" fmla="*/ 1915452 w 4485356"/>
                <a:gd name="connsiteY14" fmla="*/ 5607578 h 5852054"/>
                <a:gd name="connsiteX15" fmla="*/ 2517679 w 4485356"/>
                <a:gd name="connsiteY15" fmla="*/ 5582996 h 5852054"/>
                <a:gd name="connsiteX16" fmla="*/ 4201450 w 4485356"/>
                <a:gd name="connsiteY16" fmla="*/ 5852054 h 5852054"/>
                <a:gd name="connsiteX17" fmla="*/ 4353851 w 4485356"/>
                <a:gd name="connsiteY17" fmla="*/ 5242453 h 5852054"/>
                <a:gd name="connsiteX18" fmla="*/ 3287050 w 4485356"/>
                <a:gd name="connsiteY18" fmla="*/ 4480453 h 5852054"/>
                <a:gd name="connsiteX19" fmla="*/ 3591850 w 4485356"/>
                <a:gd name="connsiteY19" fmla="*/ 4023253 h 5852054"/>
                <a:gd name="connsiteX20" fmla="*/ 3210850 w 4485356"/>
                <a:gd name="connsiteY20" fmla="*/ 3718453 h 5852054"/>
                <a:gd name="connsiteX21" fmla="*/ 2525050 w 4485356"/>
                <a:gd name="connsiteY21" fmla="*/ 4328053 h 5852054"/>
                <a:gd name="connsiteX22" fmla="*/ 2067850 w 4485356"/>
                <a:gd name="connsiteY22" fmla="*/ 4099453 h 5852054"/>
                <a:gd name="connsiteX23" fmla="*/ 1763050 w 4485356"/>
                <a:gd name="connsiteY23" fmla="*/ 3642253 h 5852054"/>
                <a:gd name="connsiteX24" fmla="*/ 1686850 w 4485356"/>
                <a:gd name="connsiteY24" fmla="*/ 3337453 h 5852054"/>
                <a:gd name="connsiteX25" fmla="*/ 1610650 w 4485356"/>
                <a:gd name="connsiteY25" fmla="*/ 3108854 h 5852054"/>
                <a:gd name="connsiteX26" fmla="*/ 1610650 w 4485356"/>
                <a:gd name="connsiteY26" fmla="*/ 2651653 h 5852054"/>
                <a:gd name="connsiteX27" fmla="*/ 2220250 w 4485356"/>
                <a:gd name="connsiteY27" fmla="*/ 2194454 h 5852054"/>
                <a:gd name="connsiteX28" fmla="*/ 2829850 w 4485356"/>
                <a:gd name="connsiteY28" fmla="*/ 1889654 h 5852054"/>
                <a:gd name="connsiteX29" fmla="*/ 2753650 w 4485356"/>
                <a:gd name="connsiteY29" fmla="*/ 1356254 h 5852054"/>
                <a:gd name="connsiteX30" fmla="*/ 3134650 w 4485356"/>
                <a:gd name="connsiteY30" fmla="*/ 746654 h 5852054"/>
                <a:gd name="connsiteX31" fmla="*/ 3134650 w 4485356"/>
                <a:gd name="connsiteY31" fmla="*/ 289454 h 5852054"/>
                <a:gd name="connsiteX32" fmla="*/ 2567913 w 4485356"/>
                <a:gd name="connsiteY32" fmla="*/ 899054 h 5852054"/>
                <a:gd name="connsiteX33" fmla="*/ 1229652 w 4485356"/>
                <a:gd name="connsiteY33" fmla="*/ 2483378 h 5852054"/>
                <a:gd name="connsiteX34" fmla="*/ 1077252 w 4485356"/>
                <a:gd name="connsiteY34" fmla="*/ 2483379 h 5852054"/>
                <a:gd name="connsiteX35" fmla="*/ 772452 w 4485356"/>
                <a:gd name="connsiteY35" fmla="*/ 2483378 h 5852054"/>
                <a:gd name="connsiteX36" fmla="*/ 467652 w 4485356"/>
                <a:gd name="connsiteY36" fmla="*/ 2483378 h 5852054"/>
                <a:gd name="connsiteX37" fmla="*/ 143188 w 4485356"/>
                <a:gd name="connsiteY37" fmla="*/ 2485835 h 5852054"/>
                <a:gd name="connsiteX38" fmla="*/ 10452 w 4485356"/>
                <a:gd name="connsiteY38" fmla="*/ 2483378 h 5852054"/>
                <a:gd name="connsiteX39" fmla="*/ 10452 w 4485356"/>
                <a:gd name="connsiteY39" fmla="*/ 2483378 h 5852054"/>
                <a:gd name="connsiteX0" fmla="*/ 10452 w 4485356"/>
                <a:gd name="connsiteY0" fmla="*/ 2635778 h 6004454"/>
                <a:gd name="connsiteX1" fmla="*/ 10452 w 4485356"/>
                <a:gd name="connsiteY1" fmla="*/ 2711978 h 6004454"/>
                <a:gd name="connsiteX2" fmla="*/ 10452 w 4485356"/>
                <a:gd name="connsiteY2" fmla="*/ 2940578 h 6004454"/>
                <a:gd name="connsiteX3" fmla="*/ 10452 w 4485356"/>
                <a:gd name="connsiteY3" fmla="*/ 3092978 h 6004454"/>
                <a:gd name="connsiteX4" fmla="*/ 25201 w 4485356"/>
                <a:gd name="connsiteY4" fmla="*/ 3272416 h 6004454"/>
                <a:gd name="connsiteX5" fmla="*/ 39950 w 4485356"/>
                <a:gd name="connsiteY5" fmla="*/ 3346158 h 6004454"/>
                <a:gd name="connsiteX6" fmla="*/ 202182 w 4485356"/>
                <a:gd name="connsiteY6" fmla="*/ 3714867 h 6004454"/>
                <a:gd name="connsiteX7" fmla="*/ 275924 w 4485356"/>
                <a:gd name="connsiteY7" fmla="*/ 3877100 h 6004454"/>
                <a:gd name="connsiteX8" fmla="*/ 467653 w 4485356"/>
                <a:gd name="connsiteY8" fmla="*/ 4231061 h 6004454"/>
                <a:gd name="connsiteX9" fmla="*/ 600388 w 4485356"/>
                <a:gd name="connsiteY9" fmla="*/ 4437538 h 6004454"/>
                <a:gd name="connsiteX10" fmla="*/ 747872 w 4485356"/>
                <a:gd name="connsiteY10" fmla="*/ 4688261 h 6004454"/>
                <a:gd name="connsiteX11" fmla="*/ 954350 w 4485356"/>
                <a:gd name="connsiteY11" fmla="*/ 4938983 h 6004454"/>
                <a:gd name="connsiteX12" fmla="*/ 1077251 w 4485356"/>
                <a:gd name="connsiteY12" fmla="*/ 5150379 h 6004454"/>
                <a:gd name="connsiteX13" fmla="*/ 1229651 w 4485356"/>
                <a:gd name="connsiteY13" fmla="*/ 5378979 h 6004454"/>
                <a:gd name="connsiteX14" fmla="*/ 1915452 w 4485356"/>
                <a:gd name="connsiteY14" fmla="*/ 5759978 h 6004454"/>
                <a:gd name="connsiteX15" fmla="*/ 2517679 w 4485356"/>
                <a:gd name="connsiteY15" fmla="*/ 5735396 h 6004454"/>
                <a:gd name="connsiteX16" fmla="*/ 4201450 w 4485356"/>
                <a:gd name="connsiteY16" fmla="*/ 6004454 h 6004454"/>
                <a:gd name="connsiteX17" fmla="*/ 4353851 w 4485356"/>
                <a:gd name="connsiteY17" fmla="*/ 5394853 h 6004454"/>
                <a:gd name="connsiteX18" fmla="*/ 3287050 w 4485356"/>
                <a:gd name="connsiteY18" fmla="*/ 4632853 h 6004454"/>
                <a:gd name="connsiteX19" fmla="*/ 3591850 w 4485356"/>
                <a:gd name="connsiteY19" fmla="*/ 4175653 h 6004454"/>
                <a:gd name="connsiteX20" fmla="*/ 3210850 w 4485356"/>
                <a:gd name="connsiteY20" fmla="*/ 3870853 h 6004454"/>
                <a:gd name="connsiteX21" fmla="*/ 2525050 w 4485356"/>
                <a:gd name="connsiteY21" fmla="*/ 4480453 h 6004454"/>
                <a:gd name="connsiteX22" fmla="*/ 2067850 w 4485356"/>
                <a:gd name="connsiteY22" fmla="*/ 4251853 h 6004454"/>
                <a:gd name="connsiteX23" fmla="*/ 1763050 w 4485356"/>
                <a:gd name="connsiteY23" fmla="*/ 3794653 h 6004454"/>
                <a:gd name="connsiteX24" fmla="*/ 1686850 w 4485356"/>
                <a:gd name="connsiteY24" fmla="*/ 3489853 h 6004454"/>
                <a:gd name="connsiteX25" fmla="*/ 1610650 w 4485356"/>
                <a:gd name="connsiteY25" fmla="*/ 3261254 h 6004454"/>
                <a:gd name="connsiteX26" fmla="*/ 1610650 w 4485356"/>
                <a:gd name="connsiteY26" fmla="*/ 2804053 h 6004454"/>
                <a:gd name="connsiteX27" fmla="*/ 2220250 w 4485356"/>
                <a:gd name="connsiteY27" fmla="*/ 2346854 h 6004454"/>
                <a:gd name="connsiteX28" fmla="*/ 2829850 w 4485356"/>
                <a:gd name="connsiteY28" fmla="*/ 2042054 h 6004454"/>
                <a:gd name="connsiteX29" fmla="*/ 2753650 w 4485356"/>
                <a:gd name="connsiteY29" fmla="*/ 1508654 h 6004454"/>
                <a:gd name="connsiteX30" fmla="*/ 3134650 w 4485356"/>
                <a:gd name="connsiteY30" fmla="*/ 899054 h 6004454"/>
                <a:gd name="connsiteX31" fmla="*/ 3134650 w 4485356"/>
                <a:gd name="connsiteY31" fmla="*/ 441854 h 6004454"/>
                <a:gd name="connsiteX32" fmla="*/ 2677450 w 4485356"/>
                <a:gd name="connsiteY32" fmla="*/ 365654 h 6004454"/>
                <a:gd name="connsiteX33" fmla="*/ 1229652 w 4485356"/>
                <a:gd name="connsiteY33" fmla="*/ 2635778 h 6004454"/>
                <a:gd name="connsiteX34" fmla="*/ 1077252 w 4485356"/>
                <a:gd name="connsiteY34" fmla="*/ 2635779 h 6004454"/>
                <a:gd name="connsiteX35" fmla="*/ 772452 w 4485356"/>
                <a:gd name="connsiteY35" fmla="*/ 2635778 h 6004454"/>
                <a:gd name="connsiteX36" fmla="*/ 467652 w 4485356"/>
                <a:gd name="connsiteY36" fmla="*/ 2635778 h 6004454"/>
                <a:gd name="connsiteX37" fmla="*/ 143188 w 4485356"/>
                <a:gd name="connsiteY37" fmla="*/ 2638235 h 6004454"/>
                <a:gd name="connsiteX38" fmla="*/ 10452 w 4485356"/>
                <a:gd name="connsiteY38" fmla="*/ 2635778 h 6004454"/>
                <a:gd name="connsiteX39" fmla="*/ 10452 w 4485356"/>
                <a:gd name="connsiteY39" fmla="*/ 2635778 h 6004454"/>
                <a:gd name="connsiteX0" fmla="*/ 10452 w 4485356"/>
                <a:gd name="connsiteY0" fmla="*/ 2635778 h 6004454"/>
                <a:gd name="connsiteX1" fmla="*/ 10452 w 4485356"/>
                <a:gd name="connsiteY1" fmla="*/ 2711978 h 6004454"/>
                <a:gd name="connsiteX2" fmla="*/ 10452 w 4485356"/>
                <a:gd name="connsiteY2" fmla="*/ 2940578 h 6004454"/>
                <a:gd name="connsiteX3" fmla="*/ 10452 w 4485356"/>
                <a:gd name="connsiteY3" fmla="*/ 3092978 h 6004454"/>
                <a:gd name="connsiteX4" fmla="*/ 25201 w 4485356"/>
                <a:gd name="connsiteY4" fmla="*/ 3272416 h 6004454"/>
                <a:gd name="connsiteX5" fmla="*/ 39950 w 4485356"/>
                <a:gd name="connsiteY5" fmla="*/ 3346158 h 6004454"/>
                <a:gd name="connsiteX6" fmla="*/ 202182 w 4485356"/>
                <a:gd name="connsiteY6" fmla="*/ 3714867 h 6004454"/>
                <a:gd name="connsiteX7" fmla="*/ 275924 w 4485356"/>
                <a:gd name="connsiteY7" fmla="*/ 3877100 h 6004454"/>
                <a:gd name="connsiteX8" fmla="*/ 467653 w 4485356"/>
                <a:gd name="connsiteY8" fmla="*/ 4231061 h 6004454"/>
                <a:gd name="connsiteX9" fmla="*/ 600388 w 4485356"/>
                <a:gd name="connsiteY9" fmla="*/ 4437538 h 6004454"/>
                <a:gd name="connsiteX10" fmla="*/ 747872 w 4485356"/>
                <a:gd name="connsiteY10" fmla="*/ 4688261 h 6004454"/>
                <a:gd name="connsiteX11" fmla="*/ 954350 w 4485356"/>
                <a:gd name="connsiteY11" fmla="*/ 4938983 h 6004454"/>
                <a:gd name="connsiteX12" fmla="*/ 1077251 w 4485356"/>
                <a:gd name="connsiteY12" fmla="*/ 5150379 h 6004454"/>
                <a:gd name="connsiteX13" fmla="*/ 1229651 w 4485356"/>
                <a:gd name="connsiteY13" fmla="*/ 5378979 h 6004454"/>
                <a:gd name="connsiteX14" fmla="*/ 1915452 w 4485356"/>
                <a:gd name="connsiteY14" fmla="*/ 5759978 h 6004454"/>
                <a:gd name="connsiteX15" fmla="*/ 2517679 w 4485356"/>
                <a:gd name="connsiteY15" fmla="*/ 5735396 h 6004454"/>
                <a:gd name="connsiteX16" fmla="*/ 4201450 w 4485356"/>
                <a:gd name="connsiteY16" fmla="*/ 6004454 h 6004454"/>
                <a:gd name="connsiteX17" fmla="*/ 4353851 w 4485356"/>
                <a:gd name="connsiteY17" fmla="*/ 5394853 h 6004454"/>
                <a:gd name="connsiteX18" fmla="*/ 3287050 w 4485356"/>
                <a:gd name="connsiteY18" fmla="*/ 4632853 h 6004454"/>
                <a:gd name="connsiteX19" fmla="*/ 3591850 w 4485356"/>
                <a:gd name="connsiteY19" fmla="*/ 4175653 h 6004454"/>
                <a:gd name="connsiteX20" fmla="*/ 3210850 w 4485356"/>
                <a:gd name="connsiteY20" fmla="*/ 3870853 h 6004454"/>
                <a:gd name="connsiteX21" fmla="*/ 2525050 w 4485356"/>
                <a:gd name="connsiteY21" fmla="*/ 4480453 h 6004454"/>
                <a:gd name="connsiteX22" fmla="*/ 2067850 w 4485356"/>
                <a:gd name="connsiteY22" fmla="*/ 4251853 h 6004454"/>
                <a:gd name="connsiteX23" fmla="*/ 1763050 w 4485356"/>
                <a:gd name="connsiteY23" fmla="*/ 3794653 h 6004454"/>
                <a:gd name="connsiteX24" fmla="*/ 1686850 w 4485356"/>
                <a:gd name="connsiteY24" fmla="*/ 3489853 h 6004454"/>
                <a:gd name="connsiteX25" fmla="*/ 1610650 w 4485356"/>
                <a:gd name="connsiteY25" fmla="*/ 3261254 h 6004454"/>
                <a:gd name="connsiteX26" fmla="*/ 1610650 w 4485356"/>
                <a:gd name="connsiteY26" fmla="*/ 2804053 h 6004454"/>
                <a:gd name="connsiteX27" fmla="*/ 2220250 w 4485356"/>
                <a:gd name="connsiteY27" fmla="*/ 2346854 h 6004454"/>
                <a:gd name="connsiteX28" fmla="*/ 2829850 w 4485356"/>
                <a:gd name="connsiteY28" fmla="*/ 2042054 h 6004454"/>
                <a:gd name="connsiteX29" fmla="*/ 2753650 w 4485356"/>
                <a:gd name="connsiteY29" fmla="*/ 1508654 h 6004454"/>
                <a:gd name="connsiteX30" fmla="*/ 3134650 w 4485356"/>
                <a:gd name="connsiteY30" fmla="*/ 899054 h 6004454"/>
                <a:gd name="connsiteX31" fmla="*/ 3134650 w 4485356"/>
                <a:gd name="connsiteY31" fmla="*/ 441854 h 6004454"/>
                <a:gd name="connsiteX32" fmla="*/ 2677450 w 4485356"/>
                <a:gd name="connsiteY32" fmla="*/ 365654 h 6004454"/>
                <a:gd name="connsiteX33" fmla="*/ 1229652 w 4485356"/>
                <a:gd name="connsiteY33" fmla="*/ 2635778 h 6004454"/>
                <a:gd name="connsiteX34" fmla="*/ 1077252 w 4485356"/>
                <a:gd name="connsiteY34" fmla="*/ 2635779 h 6004454"/>
                <a:gd name="connsiteX35" fmla="*/ 772452 w 4485356"/>
                <a:gd name="connsiteY35" fmla="*/ 2635778 h 6004454"/>
                <a:gd name="connsiteX36" fmla="*/ 467652 w 4485356"/>
                <a:gd name="connsiteY36" fmla="*/ 2635778 h 6004454"/>
                <a:gd name="connsiteX37" fmla="*/ 143188 w 4485356"/>
                <a:gd name="connsiteY37" fmla="*/ 2638235 h 6004454"/>
                <a:gd name="connsiteX38" fmla="*/ 10452 w 4485356"/>
                <a:gd name="connsiteY38" fmla="*/ 2635778 h 6004454"/>
                <a:gd name="connsiteX39" fmla="*/ 10452 w 4485356"/>
                <a:gd name="connsiteY39" fmla="*/ 2635778 h 6004454"/>
                <a:gd name="connsiteX0" fmla="*/ 10452 w 4485356"/>
                <a:gd name="connsiteY0" fmla="*/ 2635778 h 6004454"/>
                <a:gd name="connsiteX1" fmla="*/ 10452 w 4485356"/>
                <a:gd name="connsiteY1" fmla="*/ 2711978 h 6004454"/>
                <a:gd name="connsiteX2" fmla="*/ 10452 w 4485356"/>
                <a:gd name="connsiteY2" fmla="*/ 2940578 h 6004454"/>
                <a:gd name="connsiteX3" fmla="*/ 10452 w 4485356"/>
                <a:gd name="connsiteY3" fmla="*/ 3092978 h 6004454"/>
                <a:gd name="connsiteX4" fmla="*/ 25201 w 4485356"/>
                <a:gd name="connsiteY4" fmla="*/ 3272416 h 6004454"/>
                <a:gd name="connsiteX5" fmla="*/ 39950 w 4485356"/>
                <a:gd name="connsiteY5" fmla="*/ 3346158 h 6004454"/>
                <a:gd name="connsiteX6" fmla="*/ 202182 w 4485356"/>
                <a:gd name="connsiteY6" fmla="*/ 3714867 h 6004454"/>
                <a:gd name="connsiteX7" fmla="*/ 275924 w 4485356"/>
                <a:gd name="connsiteY7" fmla="*/ 3877100 h 6004454"/>
                <a:gd name="connsiteX8" fmla="*/ 467653 w 4485356"/>
                <a:gd name="connsiteY8" fmla="*/ 4231061 h 6004454"/>
                <a:gd name="connsiteX9" fmla="*/ 600388 w 4485356"/>
                <a:gd name="connsiteY9" fmla="*/ 4437538 h 6004454"/>
                <a:gd name="connsiteX10" fmla="*/ 747872 w 4485356"/>
                <a:gd name="connsiteY10" fmla="*/ 4688261 h 6004454"/>
                <a:gd name="connsiteX11" fmla="*/ 954350 w 4485356"/>
                <a:gd name="connsiteY11" fmla="*/ 4938983 h 6004454"/>
                <a:gd name="connsiteX12" fmla="*/ 1077251 w 4485356"/>
                <a:gd name="connsiteY12" fmla="*/ 5150379 h 6004454"/>
                <a:gd name="connsiteX13" fmla="*/ 1229651 w 4485356"/>
                <a:gd name="connsiteY13" fmla="*/ 5378979 h 6004454"/>
                <a:gd name="connsiteX14" fmla="*/ 1915452 w 4485356"/>
                <a:gd name="connsiteY14" fmla="*/ 5759978 h 6004454"/>
                <a:gd name="connsiteX15" fmla="*/ 2517679 w 4485356"/>
                <a:gd name="connsiteY15" fmla="*/ 5735396 h 6004454"/>
                <a:gd name="connsiteX16" fmla="*/ 4201450 w 4485356"/>
                <a:gd name="connsiteY16" fmla="*/ 6004454 h 6004454"/>
                <a:gd name="connsiteX17" fmla="*/ 4353851 w 4485356"/>
                <a:gd name="connsiteY17" fmla="*/ 5394853 h 6004454"/>
                <a:gd name="connsiteX18" fmla="*/ 3287050 w 4485356"/>
                <a:gd name="connsiteY18" fmla="*/ 4632853 h 6004454"/>
                <a:gd name="connsiteX19" fmla="*/ 3591850 w 4485356"/>
                <a:gd name="connsiteY19" fmla="*/ 4175653 h 6004454"/>
                <a:gd name="connsiteX20" fmla="*/ 3210850 w 4485356"/>
                <a:gd name="connsiteY20" fmla="*/ 3870853 h 6004454"/>
                <a:gd name="connsiteX21" fmla="*/ 2525050 w 4485356"/>
                <a:gd name="connsiteY21" fmla="*/ 4480453 h 6004454"/>
                <a:gd name="connsiteX22" fmla="*/ 2067850 w 4485356"/>
                <a:gd name="connsiteY22" fmla="*/ 4251853 h 6004454"/>
                <a:gd name="connsiteX23" fmla="*/ 1763050 w 4485356"/>
                <a:gd name="connsiteY23" fmla="*/ 3794653 h 6004454"/>
                <a:gd name="connsiteX24" fmla="*/ 1686850 w 4485356"/>
                <a:gd name="connsiteY24" fmla="*/ 3489853 h 6004454"/>
                <a:gd name="connsiteX25" fmla="*/ 1610650 w 4485356"/>
                <a:gd name="connsiteY25" fmla="*/ 3261254 h 6004454"/>
                <a:gd name="connsiteX26" fmla="*/ 1610650 w 4485356"/>
                <a:gd name="connsiteY26" fmla="*/ 2804053 h 6004454"/>
                <a:gd name="connsiteX27" fmla="*/ 2220250 w 4485356"/>
                <a:gd name="connsiteY27" fmla="*/ 2346854 h 6004454"/>
                <a:gd name="connsiteX28" fmla="*/ 2829850 w 4485356"/>
                <a:gd name="connsiteY28" fmla="*/ 2042054 h 6004454"/>
                <a:gd name="connsiteX29" fmla="*/ 2753650 w 4485356"/>
                <a:gd name="connsiteY29" fmla="*/ 1508654 h 6004454"/>
                <a:gd name="connsiteX30" fmla="*/ 3134650 w 4485356"/>
                <a:gd name="connsiteY30" fmla="*/ 899054 h 6004454"/>
                <a:gd name="connsiteX31" fmla="*/ 3134650 w 4485356"/>
                <a:gd name="connsiteY31" fmla="*/ 441854 h 6004454"/>
                <a:gd name="connsiteX32" fmla="*/ 2677450 w 4485356"/>
                <a:gd name="connsiteY32" fmla="*/ 365654 h 6004454"/>
                <a:gd name="connsiteX33" fmla="*/ 1229652 w 4485356"/>
                <a:gd name="connsiteY33" fmla="*/ 2635778 h 6004454"/>
                <a:gd name="connsiteX34" fmla="*/ 1077252 w 4485356"/>
                <a:gd name="connsiteY34" fmla="*/ 2635779 h 6004454"/>
                <a:gd name="connsiteX35" fmla="*/ 772452 w 4485356"/>
                <a:gd name="connsiteY35" fmla="*/ 2635778 h 6004454"/>
                <a:gd name="connsiteX36" fmla="*/ 467652 w 4485356"/>
                <a:gd name="connsiteY36" fmla="*/ 2635778 h 6004454"/>
                <a:gd name="connsiteX37" fmla="*/ 143188 w 4485356"/>
                <a:gd name="connsiteY37" fmla="*/ 2638235 h 6004454"/>
                <a:gd name="connsiteX38" fmla="*/ 10452 w 4485356"/>
                <a:gd name="connsiteY38" fmla="*/ 2635778 h 6004454"/>
                <a:gd name="connsiteX39" fmla="*/ 10452 w 4485356"/>
                <a:gd name="connsiteY39" fmla="*/ 2635778 h 6004454"/>
                <a:gd name="connsiteX0" fmla="*/ 10452 w 4485356"/>
                <a:gd name="connsiteY0" fmla="*/ 2635778 h 6004454"/>
                <a:gd name="connsiteX1" fmla="*/ 10452 w 4485356"/>
                <a:gd name="connsiteY1" fmla="*/ 2711978 h 6004454"/>
                <a:gd name="connsiteX2" fmla="*/ 10452 w 4485356"/>
                <a:gd name="connsiteY2" fmla="*/ 2940578 h 6004454"/>
                <a:gd name="connsiteX3" fmla="*/ 10452 w 4485356"/>
                <a:gd name="connsiteY3" fmla="*/ 3092978 h 6004454"/>
                <a:gd name="connsiteX4" fmla="*/ 25201 w 4485356"/>
                <a:gd name="connsiteY4" fmla="*/ 3272416 h 6004454"/>
                <a:gd name="connsiteX5" fmla="*/ 39950 w 4485356"/>
                <a:gd name="connsiteY5" fmla="*/ 3346158 h 6004454"/>
                <a:gd name="connsiteX6" fmla="*/ 202182 w 4485356"/>
                <a:gd name="connsiteY6" fmla="*/ 3714867 h 6004454"/>
                <a:gd name="connsiteX7" fmla="*/ 275924 w 4485356"/>
                <a:gd name="connsiteY7" fmla="*/ 3877100 h 6004454"/>
                <a:gd name="connsiteX8" fmla="*/ 467653 w 4485356"/>
                <a:gd name="connsiteY8" fmla="*/ 4231061 h 6004454"/>
                <a:gd name="connsiteX9" fmla="*/ 600388 w 4485356"/>
                <a:gd name="connsiteY9" fmla="*/ 4437538 h 6004454"/>
                <a:gd name="connsiteX10" fmla="*/ 747872 w 4485356"/>
                <a:gd name="connsiteY10" fmla="*/ 4688261 h 6004454"/>
                <a:gd name="connsiteX11" fmla="*/ 954350 w 4485356"/>
                <a:gd name="connsiteY11" fmla="*/ 4938983 h 6004454"/>
                <a:gd name="connsiteX12" fmla="*/ 1077251 w 4485356"/>
                <a:gd name="connsiteY12" fmla="*/ 5150379 h 6004454"/>
                <a:gd name="connsiteX13" fmla="*/ 1229651 w 4485356"/>
                <a:gd name="connsiteY13" fmla="*/ 5378979 h 6004454"/>
                <a:gd name="connsiteX14" fmla="*/ 1915452 w 4485356"/>
                <a:gd name="connsiteY14" fmla="*/ 5759978 h 6004454"/>
                <a:gd name="connsiteX15" fmla="*/ 2517679 w 4485356"/>
                <a:gd name="connsiteY15" fmla="*/ 5735396 h 6004454"/>
                <a:gd name="connsiteX16" fmla="*/ 4201450 w 4485356"/>
                <a:gd name="connsiteY16" fmla="*/ 6004454 h 6004454"/>
                <a:gd name="connsiteX17" fmla="*/ 4353851 w 4485356"/>
                <a:gd name="connsiteY17" fmla="*/ 5394853 h 6004454"/>
                <a:gd name="connsiteX18" fmla="*/ 3287050 w 4485356"/>
                <a:gd name="connsiteY18" fmla="*/ 4632853 h 6004454"/>
                <a:gd name="connsiteX19" fmla="*/ 3591850 w 4485356"/>
                <a:gd name="connsiteY19" fmla="*/ 4175653 h 6004454"/>
                <a:gd name="connsiteX20" fmla="*/ 3210850 w 4485356"/>
                <a:gd name="connsiteY20" fmla="*/ 3870853 h 6004454"/>
                <a:gd name="connsiteX21" fmla="*/ 2525050 w 4485356"/>
                <a:gd name="connsiteY21" fmla="*/ 4480453 h 6004454"/>
                <a:gd name="connsiteX22" fmla="*/ 2067850 w 4485356"/>
                <a:gd name="connsiteY22" fmla="*/ 4251853 h 6004454"/>
                <a:gd name="connsiteX23" fmla="*/ 1763050 w 4485356"/>
                <a:gd name="connsiteY23" fmla="*/ 3794653 h 6004454"/>
                <a:gd name="connsiteX24" fmla="*/ 1686850 w 4485356"/>
                <a:gd name="connsiteY24" fmla="*/ 3489853 h 6004454"/>
                <a:gd name="connsiteX25" fmla="*/ 1610650 w 4485356"/>
                <a:gd name="connsiteY25" fmla="*/ 3261254 h 6004454"/>
                <a:gd name="connsiteX26" fmla="*/ 1610650 w 4485356"/>
                <a:gd name="connsiteY26" fmla="*/ 2804053 h 6004454"/>
                <a:gd name="connsiteX27" fmla="*/ 2220250 w 4485356"/>
                <a:gd name="connsiteY27" fmla="*/ 2346854 h 6004454"/>
                <a:gd name="connsiteX28" fmla="*/ 2829850 w 4485356"/>
                <a:gd name="connsiteY28" fmla="*/ 2042054 h 6004454"/>
                <a:gd name="connsiteX29" fmla="*/ 2753650 w 4485356"/>
                <a:gd name="connsiteY29" fmla="*/ 1508654 h 6004454"/>
                <a:gd name="connsiteX30" fmla="*/ 3134650 w 4485356"/>
                <a:gd name="connsiteY30" fmla="*/ 899054 h 6004454"/>
                <a:gd name="connsiteX31" fmla="*/ 3134650 w 4485356"/>
                <a:gd name="connsiteY31" fmla="*/ 441854 h 6004454"/>
                <a:gd name="connsiteX32" fmla="*/ 2677450 w 4485356"/>
                <a:gd name="connsiteY32" fmla="*/ 365654 h 6004454"/>
                <a:gd name="connsiteX33" fmla="*/ 1229652 w 4485356"/>
                <a:gd name="connsiteY33" fmla="*/ 2635778 h 6004454"/>
                <a:gd name="connsiteX34" fmla="*/ 1077252 w 4485356"/>
                <a:gd name="connsiteY34" fmla="*/ 2635779 h 6004454"/>
                <a:gd name="connsiteX35" fmla="*/ 772452 w 4485356"/>
                <a:gd name="connsiteY35" fmla="*/ 2635778 h 6004454"/>
                <a:gd name="connsiteX36" fmla="*/ 467652 w 4485356"/>
                <a:gd name="connsiteY36" fmla="*/ 2635778 h 6004454"/>
                <a:gd name="connsiteX37" fmla="*/ 143188 w 4485356"/>
                <a:gd name="connsiteY37" fmla="*/ 2638235 h 6004454"/>
                <a:gd name="connsiteX38" fmla="*/ 10452 w 4485356"/>
                <a:gd name="connsiteY38" fmla="*/ 2635778 h 6004454"/>
                <a:gd name="connsiteX39" fmla="*/ 10452 w 4485356"/>
                <a:gd name="connsiteY39" fmla="*/ 2635778 h 6004454"/>
                <a:gd name="connsiteX0" fmla="*/ 10452 w 4485356"/>
                <a:gd name="connsiteY0" fmla="*/ 2635778 h 6004454"/>
                <a:gd name="connsiteX1" fmla="*/ 10452 w 4485356"/>
                <a:gd name="connsiteY1" fmla="*/ 2711978 h 6004454"/>
                <a:gd name="connsiteX2" fmla="*/ 10452 w 4485356"/>
                <a:gd name="connsiteY2" fmla="*/ 2940578 h 6004454"/>
                <a:gd name="connsiteX3" fmla="*/ 10452 w 4485356"/>
                <a:gd name="connsiteY3" fmla="*/ 3092978 h 6004454"/>
                <a:gd name="connsiteX4" fmla="*/ 25201 w 4485356"/>
                <a:gd name="connsiteY4" fmla="*/ 3272416 h 6004454"/>
                <a:gd name="connsiteX5" fmla="*/ 39950 w 4485356"/>
                <a:gd name="connsiteY5" fmla="*/ 3346158 h 6004454"/>
                <a:gd name="connsiteX6" fmla="*/ 202182 w 4485356"/>
                <a:gd name="connsiteY6" fmla="*/ 3714867 h 6004454"/>
                <a:gd name="connsiteX7" fmla="*/ 275924 w 4485356"/>
                <a:gd name="connsiteY7" fmla="*/ 3877100 h 6004454"/>
                <a:gd name="connsiteX8" fmla="*/ 467653 w 4485356"/>
                <a:gd name="connsiteY8" fmla="*/ 4231061 h 6004454"/>
                <a:gd name="connsiteX9" fmla="*/ 600388 w 4485356"/>
                <a:gd name="connsiteY9" fmla="*/ 4437538 h 6004454"/>
                <a:gd name="connsiteX10" fmla="*/ 747872 w 4485356"/>
                <a:gd name="connsiteY10" fmla="*/ 4688261 h 6004454"/>
                <a:gd name="connsiteX11" fmla="*/ 954350 w 4485356"/>
                <a:gd name="connsiteY11" fmla="*/ 4938983 h 6004454"/>
                <a:gd name="connsiteX12" fmla="*/ 1077251 w 4485356"/>
                <a:gd name="connsiteY12" fmla="*/ 5150379 h 6004454"/>
                <a:gd name="connsiteX13" fmla="*/ 1229651 w 4485356"/>
                <a:gd name="connsiteY13" fmla="*/ 5378979 h 6004454"/>
                <a:gd name="connsiteX14" fmla="*/ 1915452 w 4485356"/>
                <a:gd name="connsiteY14" fmla="*/ 5759978 h 6004454"/>
                <a:gd name="connsiteX15" fmla="*/ 2517679 w 4485356"/>
                <a:gd name="connsiteY15" fmla="*/ 5735396 h 6004454"/>
                <a:gd name="connsiteX16" fmla="*/ 4201450 w 4485356"/>
                <a:gd name="connsiteY16" fmla="*/ 6004454 h 6004454"/>
                <a:gd name="connsiteX17" fmla="*/ 4353851 w 4485356"/>
                <a:gd name="connsiteY17" fmla="*/ 5394853 h 6004454"/>
                <a:gd name="connsiteX18" fmla="*/ 3287050 w 4485356"/>
                <a:gd name="connsiteY18" fmla="*/ 4632853 h 6004454"/>
                <a:gd name="connsiteX19" fmla="*/ 3591850 w 4485356"/>
                <a:gd name="connsiteY19" fmla="*/ 4175653 h 6004454"/>
                <a:gd name="connsiteX20" fmla="*/ 3210850 w 4485356"/>
                <a:gd name="connsiteY20" fmla="*/ 3870853 h 6004454"/>
                <a:gd name="connsiteX21" fmla="*/ 2525050 w 4485356"/>
                <a:gd name="connsiteY21" fmla="*/ 4480453 h 6004454"/>
                <a:gd name="connsiteX22" fmla="*/ 2067850 w 4485356"/>
                <a:gd name="connsiteY22" fmla="*/ 4251853 h 6004454"/>
                <a:gd name="connsiteX23" fmla="*/ 1763050 w 4485356"/>
                <a:gd name="connsiteY23" fmla="*/ 3794653 h 6004454"/>
                <a:gd name="connsiteX24" fmla="*/ 1686850 w 4485356"/>
                <a:gd name="connsiteY24" fmla="*/ 3489853 h 6004454"/>
                <a:gd name="connsiteX25" fmla="*/ 1610650 w 4485356"/>
                <a:gd name="connsiteY25" fmla="*/ 3261254 h 6004454"/>
                <a:gd name="connsiteX26" fmla="*/ 1610650 w 4485356"/>
                <a:gd name="connsiteY26" fmla="*/ 2804053 h 6004454"/>
                <a:gd name="connsiteX27" fmla="*/ 2220250 w 4485356"/>
                <a:gd name="connsiteY27" fmla="*/ 2346854 h 6004454"/>
                <a:gd name="connsiteX28" fmla="*/ 2829850 w 4485356"/>
                <a:gd name="connsiteY28" fmla="*/ 2042054 h 6004454"/>
                <a:gd name="connsiteX29" fmla="*/ 2753650 w 4485356"/>
                <a:gd name="connsiteY29" fmla="*/ 1508654 h 6004454"/>
                <a:gd name="connsiteX30" fmla="*/ 3134650 w 4485356"/>
                <a:gd name="connsiteY30" fmla="*/ 899054 h 6004454"/>
                <a:gd name="connsiteX31" fmla="*/ 3134650 w 4485356"/>
                <a:gd name="connsiteY31" fmla="*/ 441854 h 6004454"/>
                <a:gd name="connsiteX32" fmla="*/ 2677450 w 4485356"/>
                <a:gd name="connsiteY32" fmla="*/ 365654 h 6004454"/>
                <a:gd name="connsiteX33" fmla="*/ 1229652 w 4485356"/>
                <a:gd name="connsiteY33" fmla="*/ 2635778 h 6004454"/>
                <a:gd name="connsiteX34" fmla="*/ 1077252 w 4485356"/>
                <a:gd name="connsiteY34" fmla="*/ 2635779 h 6004454"/>
                <a:gd name="connsiteX35" fmla="*/ 772452 w 4485356"/>
                <a:gd name="connsiteY35" fmla="*/ 2635778 h 6004454"/>
                <a:gd name="connsiteX36" fmla="*/ 467652 w 4485356"/>
                <a:gd name="connsiteY36" fmla="*/ 2635778 h 6004454"/>
                <a:gd name="connsiteX37" fmla="*/ 143188 w 4485356"/>
                <a:gd name="connsiteY37" fmla="*/ 2638235 h 6004454"/>
                <a:gd name="connsiteX38" fmla="*/ 10452 w 4485356"/>
                <a:gd name="connsiteY38" fmla="*/ 2635778 h 6004454"/>
                <a:gd name="connsiteX39" fmla="*/ 10452 w 4485356"/>
                <a:gd name="connsiteY39" fmla="*/ 2635778 h 6004454"/>
                <a:gd name="connsiteX0" fmla="*/ 10452 w 4485356"/>
                <a:gd name="connsiteY0" fmla="*/ 2635778 h 6004454"/>
                <a:gd name="connsiteX1" fmla="*/ 10452 w 4485356"/>
                <a:gd name="connsiteY1" fmla="*/ 2711978 h 6004454"/>
                <a:gd name="connsiteX2" fmla="*/ 10452 w 4485356"/>
                <a:gd name="connsiteY2" fmla="*/ 2940578 h 6004454"/>
                <a:gd name="connsiteX3" fmla="*/ 10452 w 4485356"/>
                <a:gd name="connsiteY3" fmla="*/ 3092978 h 6004454"/>
                <a:gd name="connsiteX4" fmla="*/ 25201 w 4485356"/>
                <a:gd name="connsiteY4" fmla="*/ 3272416 h 6004454"/>
                <a:gd name="connsiteX5" fmla="*/ 39950 w 4485356"/>
                <a:gd name="connsiteY5" fmla="*/ 3346158 h 6004454"/>
                <a:gd name="connsiteX6" fmla="*/ 202182 w 4485356"/>
                <a:gd name="connsiteY6" fmla="*/ 3714867 h 6004454"/>
                <a:gd name="connsiteX7" fmla="*/ 275924 w 4485356"/>
                <a:gd name="connsiteY7" fmla="*/ 3877100 h 6004454"/>
                <a:gd name="connsiteX8" fmla="*/ 467653 w 4485356"/>
                <a:gd name="connsiteY8" fmla="*/ 4231061 h 6004454"/>
                <a:gd name="connsiteX9" fmla="*/ 600388 w 4485356"/>
                <a:gd name="connsiteY9" fmla="*/ 4437538 h 6004454"/>
                <a:gd name="connsiteX10" fmla="*/ 747872 w 4485356"/>
                <a:gd name="connsiteY10" fmla="*/ 4688261 h 6004454"/>
                <a:gd name="connsiteX11" fmla="*/ 954350 w 4485356"/>
                <a:gd name="connsiteY11" fmla="*/ 4938983 h 6004454"/>
                <a:gd name="connsiteX12" fmla="*/ 1077251 w 4485356"/>
                <a:gd name="connsiteY12" fmla="*/ 5150379 h 6004454"/>
                <a:gd name="connsiteX13" fmla="*/ 1229651 w 4485356"/>
                <a:gd name="connsiteY13" fmla="*/ 5378979 h 6004454"/>
                <a:gd name="connsiteX14" fmla="*/ 1915452 w 4485356"/>
                <a:gd name="connsiteY14" fmla="*/ 5759978 h 6004454"/>
                <a:gd name="connsiteX15" fmla="*/ 2517679 w 4485356"/>
                <a:gd name="connsiteY15" fmla="*/ 5735396 h 6004454"/>
                <a:gd name="connsiteX16" fmla="*/ 4201450 w 4485356"/>
                <a:gd name="connsiteY16" fmla="*/ 6004454 h 6004454"/>
                <a:gd name="connsiteX17" fmla="*/ 4353851 w 4485356"/>
                <a:gd name="connsiteY17" fmla="*/ 5394853 h 6004454"/>
                <a:gd name="connsiteX18" fmla="*/ 3287050 w 4485356"/>
                <a:gd name="connsiteY18" fmla="*/ 4632853 h 6004454"/>
                <a:gd name="connsiteX19" fmla="*/ 3591850 w 4485356"/>
                <a:gd name="connsiteY19" fmla="*/ 4175653 h 6004454"/>
                <a:gd name="connsiteX20" fmla="*/ 3210850 w 4485356"/>
                <a:gd name="connsiteY20" fmla="*/ 3870853 h 6004454"/>
                <a:gd name="connsiteX21" fmla="*/ 2525050 w 4485356"/>
                <a:gd name="connsiteY21" fmla="*/ 4480453 h 6004454"/>
                <a:gd name="connsiteX22" fmla="*/ 2067850 w 4485356"/>
                <a:gd name="connsiteY22" fmla="*/ 4251853 h 6004454"/>
                <a:gd name="connsiteX23" fmla="*/ 1763050 w 4485356"/>
                <a:gd name="connsiteY23" fmla="*/ 3794653 h 6004454"/>
                <a:gd name="connsiteX24" fmla="*/ 1686850 w 4485356"/>
                <a:gd name="connsiteY24" fmla="*/ 3489853 h 6004454"/>
                <a:gd name="connsiteX25" fmla="*/ 1610650 w 4485356"/>
                <a:gd name="connsiteY25" fmla="*/ 3261254 h 6004454"/>
                <a:gd name="connsiteX26" fmla="*/ 1610650 w 4485356"/>
                <a:gd name="connsiteY26" fmla="*/ 2804053 h 6004454"/>
                <a:gd name="connsiteX27" fmla="*/ 2220250 w 4485356"/>
                <a:gd name="connsiteY27" fmla="*/ 2346854 h 6004454"/>
                <a:gd name="connsiteX28" fmla="*/ 2829850 w 4485356"/>
                <a:gd name="connsiteY28" fmla="*/ 2042054 h 6004454"/>
                <a:gd name="connsiteX29" fmla="*/ 2753650 w 4485356"/>
                <a:gd name="connsiteY29" fmla="*/ 1508654 h 6004454"/>
                <a:gd name="connsiteX30" fmla="*/ 3134650 w 4485356"/>
                <a:gd name="connsiteY30" fmla="*/ 899054 h 6004454"/>
                <a:gd name="connsiteX31" fmla="*/ 3134650 w 4485356"/>
                <a:gd name="connsiteY31" fmla="*/ 441854 h 6004454"/>
                <a:gd name="connsiteX32" fmla="*/ 2677450 w 4485356"/>
                <a:gd name="connsiteY32" fmla="*/ 365654 h 6004454"/>
                <a:gd name="connsiteX33" fmla="*/ 1229652 w 4485356"/>
                <a:gd name="connsiteY33" fmla="*/ 2635778 h 6004454"/>
                <a:gd name="connsiteX34" fmla="*/ 1077252 w 4485356"/>
                <a:gd name="connsiteY34" fmla="*/ 2635779 h 6004454"/>
                <a:gd name="connsiteX35" fmla="*/ 772452 w 4485356"/>
                <a:gd name="connsiteY35" fmla="*/ 2635778 h 6004454"/>
                <a:gd name="connsiteX36" fmla="*/ 467652 w 4485356"/>
                <a:gd name="connsiteY36" fmla="*/ 2635778 h 6004454"/>
                <a:gd name="connsiteX37" fmla="*/ 143188 w 4485356"/>
                <a:gd name="connsiteY37" fmla="*/ 2638235 h 6004454"/>
                <a:gd name="connsiteX38" fmla="*/ 10452 w 4485356"/>
                <a:gd name="connsiteY38" fmla="*/ 2635778 h 6004454"/>
                <a:gd name="connsiteX39" fmla="*/ 10452 w 4485356"/>
                <a:gd name="connsiteY39" fmla="*/ 2635778 h 6004454"/>
                <a:gd name="connsiteX0" fmla="*/ 10452 w 4485356"/>
                <a:gd name="connsiteY0" fmla="*/ 2635778 h 6004454"/>
                <a:gd name="connsiteX1" fmla="*/ 10452 w 4485356"/>
                <a:gd name="connsiteY1" fmla="*/ 2711978 h 6004454"/>
                <a:gd name="connsiteX2" fmla="*/ 10452 w 4485356"/>
                <a:gd name="connsiteY2" fmla="*/ 2940578 h 6004454"/>
                <a:gd name="connsiteX3" fmla="*/ 10452 w 4485356"/>
                <a:gd name="connsiteY3" fmla="*/ 3092978 h 6004454"/>
                <a:gd name="connsiteX4" fmla="*/ 25201 w 4485356"/>
                <a:gd name="connsiteY4" fmla="*/ 3272416 h 6004454"/>
                <a:gd name="connsiteX5" fmla="*/ 39950 w 4485356"/>
                <a:gd name="connsiteY5" fmla="*/ 3346158 h 6004454"/>
                <a:gd name="connsiteX6" fmla="*/ 202182 w 4485356"/>
                <a:gd name="connsiteY6" fmla="*/ 3714867 h 6004454"/>
                <a:gd name="connsiteX7" fmla="*/ 275924 w 4485356"/>
                <a:gd name="connsiteY7" fmla="*/ 3877100 h 6004454"/>
                <a:gd name="connsiteX8" fmla="*/ 467653 w 4485356"/>
                <a:gd name="connsiteY8" fmla="*/ 4231061 h 6004454"/>
                <a:gd name="connsiteX9" fmla="*/ 600388 w 4485356"/>
                <a:gd name="connsiteY9" fmla="*/ 4437538 h 6004454"/>
                <a:gd name="connsiteX10" fmla="*/ 747872 w 4485356"/>
                <a:gd name="connsiteY10" fmla="*/ 4688261 h 6004454"/>
                <a:gd name="connsiteX11" fmla="*/ 954350 w 4485356"/>
                <a:gd name="connsiteY11" fmla="*/ 4938983 h 6004454"/>
                <a:gd name="connsiteX12" fmla="*/ 1077251 w 4485356"/>
                <a:gd name="connsiteY12" fmla="*/ 5150379 h 6004454"/>
                <a:gd name="connsiteX13" fmla="*/ 1229651 w 4485356"/>
                <a:gd name="connsiteY13" fmla="*/ 5378979 h 6004454"/>
                <a:gd name="connsiteX14" fmla="*/ 1915452 w 4485356"/>
                <a:gd name="connsiteY14" fmla="*/ 5759978 h 6004454"/>
                <a:gd name="connsiteX15" fmla="*/ 2517679 w 4485356"/>
                <a:gd name="connsiteY15" fmla="*/ 5735396 h 6004454"/>
                <a:gd name="connsiteX16" fmla="*/ 4201450 w 4485356"/>
                <a:gd name="connsiteY16" fmla="*/ 6004454 h 6004454"/>
                <a:gd name="connsiteX17" fmla="*/ 4353851 w 4485356"/>
                <a:gd name="connsiteY17" fmla="*/ 5394853 h 6004454"/>
                <a:gd name="connsiteX18" fmla="*/ 3287050 w 4485356"/>
                <a:gd name="connsiteY18" fmla="*/ 4632853 h 6004454"/>
                <a:gd name="connsiteX19" fmla="*/ 3591850 w 4485356"/>
                <a:gd name="connsiteY19" fmla="*/ 4175653 h 6004454"/>
                <a:gd name="connsiteX20" fmla="*/ 3210850 w 4485356"/>
                <a:gd name="connsiteY20" fmla="*/ 3870853 h 6004454"/>
                <a:gd name="connsiteX21" fmla="*/ 2525050 w 4485356"/>
                <a:gd name="connsiteY21" fmla="*/ 4480453 h 6004454"/>
                <a:gd name="connsiteX22" fmla="*/ 2067850 w 4485356"/>
                <a:gd name="connsiteY22" fmla="*/ 4251853 h 6004454"/>
                <a:gd name="connsiteX23" fmla="*/ 1763050 w 4485356"/>
                <a:gd name="connsiteY23" fmla="*/ 3794653 h 6004454"/>
                <a:gd name="connsiteX24" fmla="*/ 1686850 w 4485356"/>
                <a:gd name="connsiteY24" fmla="*/ 3489853 h 6004454"/>
                <a:gd name="connsiteX25" fmla="*/ 1610650 w 4485356"/>
                <a:gd name="connsiteY25" fmla="*/ 3261254 h 6004454"/>
                <a:gd name="connsiteX26" fmla="*/ 1610650 w 4485356"/>
                <a:gd name="connsiteY26" fmla="*/ 2804053 h 6004454"/>
                <a:gd name="connsiteX27" fmla="*/ 2220250 w 4485356"/>
                <a:gd name="connsiteY27" fmla="*/ 2346854 h 6004454"/>
                <a:gd name="connsiteX28" fmla="*/ 2829850 w 4485356"/>
                <a:gd name="connsiteY28" fmla="*/ 2042054 h 6004454"/>
                <a:gd name="connsiteX29" fmla="*/ 2753650 w 4485356"/>
                <a:gd name="connsiteY29" fmla="*/ 1508654 h 6004454"/>
                <a:gd name="connsiteX30" fmla="*/ 3287050 w 4485356"/>
                <a:gd name="connsiteY30" fmla="*/ 822854 h 6004454"/>
                <a:gd name="connsiteX31" fmla="*/ 3134650 w 4485356"/>
                <a:gd name="connsiteY31" fmla="*/ 441854 h 6004454"/>
                <a:gd name="connsiteX32" fmla="*/ 2677450 w 4485356"/>
                <a:gd name="connsiteY32" fmla="*/ 365654 h 6004454"/>
                <a:gd name="connsiteX33" fmla="*/ 1229652 w 4485356"/>
                <a:gd name="connsiteY33" fmla="*/ 2635778 h 6004454"/>
                <a:gd name="connsiteX34" fmla="*/ 1077252 w 4485356"/>
                <a:gd name="connsiteY34" fmla="*/ 2635779 h 6004454"/>
                <a:gd name="connsiteX35" fmla="*/ 772452 w 4485356"/>
                <a:gd name="connsiteY35" fmla="*/ 2635778 h 6004454"/>
                <a:gd name="connsiteX36" fmla="*/ 467652 w 4485356"/>
                <a:gd name="connsiteY36" fmla="*/ 2635778 h 6004454"/>
                <a:gd name="connsiteX37" fmla="*/ 143188 w 4485356"/>
                <a:gd name="connsiteY37" fmla="*/ 2638235 h 6004454"/>
                <a:gd name="connsiteX38" fmla="*/ 10452 w 4485356"/>
                <a:gd name="connsiteY38" fmla="*/ 2635778 h 6004454"/>
                <a:gd name="connsiteX39" fmla="*/ 10452 w 4485356"/>
                <a:gd name="connsiteY39" fmla="*/ 2635778 h 6004454"/>
                <a:gd name="connsiteX0" fmla="*/ 10452 w 4485356"/>
                <a:gd name="connsiteY0" fmla="*/ 2635778 h 6004454"/>
                <a:gd name="connsiteX1" fmla="*/ 10452 w 4485356"/>
                <a:gd name="connsiteY1" fmla="*/ 2711978 h 6004454"/>
                <a:gd name="connsiteX2" fmla="*/ 10452 w 4485356"/>
                <a:gd name="connsiteY2" fmla="*/ 2940578 h 6004454"/>
                <a:gd name="connsiteX3" fmla="*/ 10452 w 4485356"/>
                <a:gd name="connsiteY3" fmla="*/ 3092978 h 6004454"/>
                <a:gd name="connsiteX4" fmla="*/ 25201 w 4485356"/>
                <a:gd name="connsiteY4" fmla="*/ 3272416 h 6004454"/>
                <a:gd name="connsiteX5" fmla="*/ 39950 w 4485356"/>
                <a:gd name="connsiteY5" fmla="*/ 3346158 h 6004454"/>
                <a:gd name="connsiteX6" fmla="*/ 202182 w 4485356"/>
                <a:gd name="connsiteY6" fmla="*/ 3714867 h 6004454"/>
                <a:gd name="connsiteX7" fmla="*/ 275924 w 4485356"/>
                <a:gd name="connsiteY7" fmla="*/ 3877100 h 6004454"/>
                <a:gd name="connsiteX8" fmla="*/ 467653 w 4485356"/>
                <a:gd name="connsiteY8" fmla="*/ 4231061 h 6004454"/>
                <a:gd name="connsiteX9" fmla="*/ 600388 w 4485356"/>
                <a:gd name="connsiteY9" fmla="*/ 4437538 h 6004454"/>
                <a:gd name="connsiteX10" fmla="*/ 747872 w 4485356"/>
                <a:gd name="connsiteY10" fmla="*/ 4688261 h 6004454"/>
                <a:gd name="connsiteX11" fmla="*/ 954350 w 4485356"/>
                <a:gd name="connsiteY11" fmla="*/ 4938983 h 6004454"/>
                <a:gd name="connsiteX12" fmla="*/ 1077251 w 4485356"/>
                <a:gd name="connsiteY12" fmla="*/ 5150379 h 6004454"/>
                <a:gd name="connsiteX13" fmla="*/ 1229651 w 4485356"/>
                <a:gd name="connsiteY13" fmla="*/ 5378979 h 6004454"/>
                <a:gd name="connsiteX14" fmla="*/ 1915452 w 4485356"/>
                <a:gd name="connsiteY14" fmla="*/ 5759978 h 6004454"/>
                <a:gd name="connsiteX15" fmla="*/ 2517679 w 4485356"/>
                <a:gd name="connsiteY15" fmla="*/ 5735396 h 6004454"/>
                <a:gd name="connsiteX16" fmla="*/ 4201450 w 4485356"/>
                <a:gd name="connsiteY16" fmla="*/ 6004454 h 6004454"/>
                <a:gd name="connsiteX17" fmla="*/ 4353851 w 4485356"/>
                <a:gd name="connsiteY17" fmla="*/ 5394853 h 6004454"/>
                <a:gd name="connsiteX18" fmla="*/ 3287050 w 4485356"/>
                <a:gd name="connsiteY18" fmla="*/ 4632853 h 6004454"/>
                <a:gd name="connsiteX19" fmla="*/ 3591850 w 4485356"/>
                <a:gd name="connsiteY19" fmla="*/ 4175653 h 6004454"/>
                <a:gd name="connsiteX20" fmla="*/ 3210850 w 4485356"/>
                <a:gd name="connsiteY20" fmla="*/ 3870853 h 6004454"/>
                <a:gd name="connsiteX21" fmla="*/ 2525050 w 4485356"/>
                <a:gd name="connsiteY21" fmla="*/ 4480453 h 6004454"/>
                <a:gd name="connsiteX22" fmla="*/ 2067850 w 4485356"/>
                <a:gd name="connsiteY22" fmla="*/ 4251853 h 6004454"/>
                <a:gd name="connsiteX23" fmla="*/ 1763050 w 4485356"/>
                <a:gd name="connsiteY23" fmla="*/ 3794653 h 6004454"/>
                <a:gd name="connsiteX24" fmla="*/ 1686850 w 4485356"/>
                <a:gd name="connsiteY24" fmla="*/ 3489853 h 6004454"/>
                <a:gd name="connsiteX25" fmla="*/ 1610650 w 4485356"/>
                <a:gd name="connsiteY25" fmla="*/ 3261254 h 6004454"/>
                <a:gd name="connsiteX26" fmla="*/ 1610650 w 4485356"/>
                <a:gd name="connsiteY26" fmla="*/ 2804053 h 6004454"/>
                <a:gd name="connsiteX27" fmla="*/ 2220250 w 4485356"/>
                <a:gd name="connsiteY27" fmla="*/ 2346854 h 6004454"/>
                <a:gd name="connsiteX28" fmla="*/ 2829850 w 4485356"/>
                <a:gd name="connsiteY28" fmla="*/ 2042054 h 6004454"/>
                <a:gd name="connsiteX29" fmla="*/ 2753650 w 4485356"/>
                <a:gd name="connsiteY29" fmla="*/ 1508654 h 6004454"/>
                <a:gd name="connsiteX30" fmla="*/ 3287050 w 4485356"/>
                <a:gd name="connsiteY30" fmla="*/ 822854 h 6004454"/>
                <a:gd name="connsiteX31" fmla="*/ 3363250 w 4485356"/>
                <a:gd name="connsiteY31" fmla="*/ 594254 h 6004454"/>
                <a:gd name="connsiteX32" fmla="*/ 3134650 w 4485356"/>
                <a:gd name="connsiteY32" fmla="*/ 441854 h 6004454"/>
                <a:gd name="connsiteX33" fmla="*/ 2677450 w 4485356"/>
                <a:gd name="connsiteY33" fmla="*/ 365654 h 6004454"/>
                <a:gd name="connsiteX34" fmla="*/ 1229652 w 4485356"/>
                <a:gd name="connsiteY34" fmla="*/ 2635778 h 6004454"/>
                <a:gd name="connsiteX35" fmla="*/ 1077252 w 4485356"/>
                <a:gd name="connsiteY35" fmla="*/ 2635779 h 6004454"/>
                <a:gd name="connsiteX36" fmla="*/ 772452 w 4485356"/>
                <a:gd name="connsiteY36" fmla="*/ 2635778 h 6004454"/>
                <a:gd name="connsiteX37" fmla="*/ 467652 w 4485356"/>
                <a:gd name="connsiteY37" fmla="*/ 2635778 h 6004454"/>
                <a:gd name="connsiteX38" fmla="*/ 143188 w 4485356"/>
                <a:gd name="connsiteY38" fmla="*/ 2638235 h 6004454"/>
                <a:gd name="connsiteX39" fmla="*/ 10452 w 4485356"/>
                <a:gd name="connsiteY39" fmla="*/ 2635778 h 6004454"/>
                <a:gd name="connsiteX40" fmla="*/ 10452 w 4485356"/>
                <a:gd name="connsiteY40" fmla="*/ 2635778 h 6004454"/>
                <a:gd name="connsiteX0" fmla="*/ 10452 w 4485356"/>
                <a:gd name="connsiteY0" fmla="*/ 2648478 h 6017154"/>
                <a:gd name="connsiteX1" fmla="*/ 10452 w 4485356"/>
                <a:gd name="connsiteY1" fmla="*/ 2724678 h 6017154"/>
                <a:gd name="connsiteX2" fmla="*/ 10452 w 4485356"/>
                <a:gd name="connsiteY2" fmla="*/ 2953278 h 6017154"/>
                <a:gd name="connsiteX3" fmla="*/ 10452 w 4485356"/>
                <a:gd name="connsiteY3" fmla="*/ 3105678 h 6017154"/>
                <a:gd name="connsiteX4" fmla="*/ 25201 w 4485356"/>
                <a:gd name="connsiteY4" fmla="*/ 3285116 h 6017154"/>
                <a:gd name="connsiteX5" fmla="*/ 39950 w 4485356"/>
                <a:gd name="connsiteY5" fmla="*/ 3358858 h 6017154"/>
                <a:gd name="connsiteX6" fmla="*/ 202182 w 4485356"/>
                <a:gd name="connsiteY6" fmla="*/ 3727567 h 6017154"/>
                <a:gd name="connsiteX7" fmla="*/ 275924 w 4485356"/>
                <a:gd name="connsiteY7" fmla="*/ 3889800 h 6017154"/>
                <a:gd name="connsiteX8" fmla="*/ 467653 w 4485356"/>
                <a:gd name="connsiteY8" fmla="*/ 4243761 h 6017154"/>
                <a:gd name="connsiteX9" fmla="*/ 600388 w 4485356"/>
                <a:gd name="connsiteY9" fmla="*/ 4450238 h 6017154"/>
                <a:gd name="connsiteX10" fmla="*/ 747872 w 4485356"/>
                <a:gd name="connsiteY10" fmla="*/ 4700961 h 6017154"/>
                <a:gd name="connsiteX11" fmla="*/ 954350 w 4485356"/>
                <a:gd name="connsiteY11" fmla="*/ 4951683 h 6017154"/>
                <a:gd name="connsiteX12" fmla="*/ 1077251 w 4485356"/>
                <a:gd name="connsiteY12" fmla="*/ 5163079 h 6017154"/>
                <a:gd name="connsiteX13" fmla="*/ 1229651 w 4485356"/>
                <a:gd name="connsiteY13" fmla="*/ 5391679 h 6017154"/>
                <a:gd name="connsiteX14" fmla="*/ 1915452 w 4485356"/>
                <a:gd name="connsiteY14" fmla="*/ 5772678 h 6017154"/>
                <a:gd name="connsiteX15" fmla="*/ 2517679 w 4485356"/>
                <a:gd name="connsiteY15" fmla="*/ 5748096 h 6017154"/>
                <a:gd name="connsiteX16" fmla="*/ 4201450 w 4485356"/>
                <a:gd name="connsiteY16" fmla="*/ 6017154 h 6017154"/>
                <a:gd name="connsiteX17" fmla="*/ 4353851 w 4485356"/>
                <a:gd name="connsiteY17" fmla="*/ 5407553 h 6017154"/>
                <a:gd name="connsiteX18" fmla="*/ 3287050 w 4485356"/>
                <a:gd name="connsiteY18" fmla="*/ 4645553 h 6017154"/>
                <a:gd name="connsiteX19" fmla="*/ 3591850 w 4485356"/>
                <a:gd name="connsiteY19" fmla="*/ 4188353 h 6017154"/>
                <a:gd name="connsiteX20" fmla="*/ 3210850 w 4485356"/>
                <a:gd name="connsiteY20" fmla="*/ 3883553 h 6017154"/>
                <a:gd name="connsiteX21" fmla="*/ 2525050 w 4485356"/>
                <a:gd name="connsiteY21" fmla="*/ 4493153 h 6017154"/>
                <a:gd name="connsiteX22" fmla="*/ 2067850 w 4485356"/>
                <a:gd name="connsiteY22" fmla="*/ 4264553 h 6017154"/>
                <a:gd name="connsiteX23" fmla="*/ 1763050 w 4485356"/>
                <a:gd name="connsiteY23" fmla="*/ 3807353 h 6017154"/>
                <a:gd name="connsiteX24" fmla="*/ 1686850 w 4485356"/>
                <a:gd name="connsiteY24" fmla="*/ 3502553 h 6017154"/>
                <a:gd name="connsiteX25" fmla="*/ 1610650 w 4485356"/>
                <a:gd name="connsiteY25" fmla="*/ 3273954 h 6017154"/>
                <a:gd name="connsiteX26" fmla="*/ 1610650 w 4485356"/>
                <a:gd name="connsiteY26" fmla="*/ 2816753 h 6017154"/>
                <a:gd name="connsiteX27" fmla="*/ 2220250 w 4485356"/>
                <a:gd name="connsiteY27" fmla="*/ 2359554 h 6017154"/>
                <a:gd name="connsiteX28" fmla="*/ 2829850 w 4485356"/>
                <a:gd name="connsiteY28" fmla="*/ 2054754 h 6017154"/>
                <a:gd name="connsiteX29" fmla="*/ 2753650 w 4485356"/>
                <a:gd name="connsiteY29" fmla="*/ 1521354 h 6017154"/>
                <a:gd name="connsiteX30" fmla="*/ 3287050 w 4485356"/>
                <a:gd name="connsiteY30" fmla="*/ 835554 h 6017154"/>
                <a:gd name="connsiteX31" fmla="*/ 3363250 w 4485356"/>
                <a:gd name="connsiteY31" fmla="*/ 606954 h 6017154"/>
                <a:gd name="connsiteX32" fmla="*/ 3439450 w 4485356"/>
                <a:gd name="connsiteY32" fmla="*/ 378354 h 6017154"/>
                <a:gd name="connsiteX33" fmla="*/ 2677450 w 4485356"/>
                <a:gd name="connsiteY33" fmla="*/ 378354 h 6017154"/>
                <a:gd name="connsiteX34" fmla="*/ 1229652 w 4485356"/>
                <a:gd name="connsiteY34" fmla="*/ 2648478 h 6017154"/>
                <a:gd name="connsiteX35" fmla="*/ 1077252 w 4485356"/>
                <a:gd name="connsiteY35" fmla="*/ 2648479 h 6017154"/>
                <a:gd name="connsiteX36" fmla="*/ 772452 w 4485356"/>
                <a:gd name="connsiteY36" fmla="*/ 2648478 h 6017154"/>
                <a:gd name="connsiteX37" fmla="*/ 467652 w 4485356"/>
                <a:gd name="connsiteY37" fmla="*/ 2648478 h 6017154"/>
                <a:gd name="connsiteX38" fmla="*/ 143188 w 4485356"/>
                <a:gd name="connsiteY38" fmla="*/ 2650935 h 6017154"/>
                <a:gd name="connsiteX39" fmla="*/ 10452 w 4485356"/>
                <a:gd name="connsiteY39" fmla="*/ 2648478 h 6017154"/>
                <a:gd name="connsiteX40" fmla="*/ 10452 w 4485356"/>
                <a:gd name="connsiteY40" fmla="*/ 2648478 h 6017154"/>
                <a:gd name="connsiteX0" fmla="*/ 10452 w 4485356"/>
                <a:gd name="connsiteY0" fmla="*/ 2648478 h 6017154"/>
                <a:gd name="connsiteX1" fmla="*/ 10452 w 4485356"/>
                <a:gd name="connsiteY1" fmla="*/ 2724678 h 6017154"/>
                <a:gd name="connsiteX2" fmla="*/ 10452 w 4485356"/>
                <a:gd name="connsiteY2" fmla="*/ 2953278 h 6017154"/>
                <a:gd name="connsiteX3" fmla="*/ 10452 w 4485356"/>
                <a:gd name="connsiteY3" fmla="*/ 3105678 h 6017154"/>
                <a:gd name="connsiteX4" fmla="*/ 25201 w 4485356"/>
                <a:gd name="connsiteY4" fmla="*/ 3285116 h 6017154"/>
                <a:gd name="connsiteX5" fmla="*/ 39950 w 4485356"/>
                <a:gd name="connsiteY5" fmla="*/ 3358858 h 6017154"/>
                <a:gd name="connsiteX6" fmla="*/ 202182 w 4485356"/>
                <a:gd name="connsiteY6" fmla="*/ 3727567 h 6017154"/>
                <a:gd name="connsiteX7" fmla="*/ 275924 w 4485356"/>
                <a:gd name="connsiteY7" fmla="*/ 3889800 h 6017154"/>
                <a:gd name="connsiteX8" fmla="*/ 467653 w 4485356"/>
                <a:gd name="connsiteY8" fmla="*/ 4243761 h 6017154"/>
                <a:gd name="connsiteX9" fmla="*/ 600388 w 4485356"/>
                <a:gd name="connsiteY9" fmla="*/ 4450238 h 6017154"/>
                <a:gd name="connsiteX10" fmla="*/ 747872 w 4485356"/>
                <a:gd name="connsiteY10" fmla="*/ 4700961 h 6017154"/>
                <a:gd name="connsiteX11" fmla="*/ 954350 w 4485356"/>
                <a:gd name="connsiteY11" fmla="*/ 4951683 h 6017154"/>
                <a:gd name="connsiteX12" fmla="*/ 1077251 w 4485356"/>
                <a:gd name="connsiteY12" fmla="*/ 5163079 h 6017154"/>
                <a:gd name="connsiteX13" fmla="*/ 1229651 w 4485356"/>
                <a:gd name="connsiteY13" fmla="*/ 5391679 h 6017154"/>
                <a:gd name="connsiteX14" fmla="*/ 1915452 w 4485356"/>
                <a:gd name="connsiteY14" fmla="*/ 5772678 h 6017154"/>
                <a:gd name="connsiteX15" fmla="*/ 2517679 w 4485356"/>
                <a:gd name="connsiteY15" fmla="*/ 5748096 h 6017154"/>
                <a:gd name="connsiteX16" fmla="*/ 4201450 w 4485356"/>
                <a:gd name="connsiteY16" fmla="*/ 6017154 h 6017154"/>
                <a:gd name="connsiteX17" fmla="*/ 4353851 w 4485356"/>
                <a:gd name="connsiteY17" fmla="*/ 5407553 h 6017154"/>
                <a:gd name="connsiteX18" fmla="*/ 3287050 w 4485356"/>
                <a:gd name="connsiteY18" fmla="*/ 4645553 h 6017154"/>
                <a:gd name="connsiteX19" fmla="*/ 3591850 w 4485356"/>
                <a:gd name="connsiteY19" fmla="*/ 4188353 h 6017154"/>
                <a:gd name="connsiteX20" fmla="*/ 3210850 w 4485356"/>
                <a:gd name="connsiteY20" fmla="*/ 3883553 h 6017154"/>
                <a:gd name="connsiteX21" fmla="*/ 2525050 w 4485356"/>
                <a:gd name="connsiteY21" fmla="*/ 4493153 h 6017154"/>
                <a:gd name="connsiteX22" fmla="*/ 2067850 w 4485356"/>
                <a:gd name="connsiteY22" fmla="*/ 4264553 h 6017154"/>
                <a:gd name="connsiteX23" fmla="*/ 1763050 w 4485356"/>
                <a:gd name="connsiteY23" fmla="*/ 3807353 h 6017154"/>
                <a:gd name="connsiteX24" fmla="*/ 1686850 w 4485356"/>
                <a:gd name="connsiteY24" fmla="*/ 3502553 h 6017154"/>
                <a:gd name="connsiteX25" fmla="*/ 1610650 w 4485356"/>
                <a:gd name="connsiteY25" fmla="*/ 3273954 h 6017154"/>
                <a:gd name="connsiteX26" fmla="*/ 1610650 w 4485356"/>
                <a:gd name="connsiteY26" fmla="*/ 2816753 h 6017154"/>
                <a:gd name="connsiteX27" fmla="*/ 2220250 w 4485356"/>
                <a:gd name="connsiteY27" fmla="*/ 2359554 h 6017154"/>
                <a:gd name="connsiteX28" fmla="*/ 2829850 w 4485356"/>
                <a:gd name="connsiteY28" fmla="*/ 2054754 h 6017154"/>
                <a:gd name="connsiteX29" fmla="*/ 2753650 w 4485356"/>
                <a:gd name="connsiteY29" fmla="*/ 1521354 h 6017154"/>
                <a:gd name="connsiteX30" fmla="*/ 3058450 w 4485356"/>
                <a:gd name="connsiteY30" fmla="*/ 987954 h 6017154"/>
                <a:gd name="connsiteX31" fmla="*/ 3363250 w 4485356"/>
                <a:gd name="connsiteY31" fmla="*/ 606954 h 6017154"/>
                <a:gd name="connsiteX32" fmla="*/ 3439450 w 4485356"/>
                <a:gd name="connsiteY32" fmla="*/ 378354 h 6017154"/>
                <a:gd name="connsiteX33" fmla="*/ 2677450 w 4485356"/>
                <a:gd name="connsiteY33" fmla="*/ 378354 h 6017154"/>
                <a:gd name="connsiteX34" fmla="*/ 1229652 w 4485356"/>
                <a:gd name="connsiteY34" fmla="*/ 2648478 h 6017154"/>
                <a:gd name="connsiteX35" fmla="*/ 1077252 w 4485356"/>
                <a:gd name="connsiteY35" fmla="*/ 2648479 h 6017154"/>
                <a:gd name="connsiteX36" fmla="*/ 772452 w 4485356"/>
                <a:gd name="connsiteY36" fmla="*/ 2648478 h 6017154"/>
                <a:gd name="connsiteX37" fmla="*/ 467652 w 4485356"/>
                <a:gd name="connsiteY37" fmla="*/ 2648478 h 6017154"/>
                <a:gd name="connsiteX38" fmla="*/ 143188 w 4485356"/>
                <a:gd name="connsiteY38" fmla="*/ 2650935 h 6017154"/>
                <a:gd name="connsiteX39" fmla="*/ 10452 w 4485356"/>
                <a:gd name="connsiteY39" fmla="*/ 2648478 h 6017154"/>
                <a:gd name="connsiteX40" fmla="*/ 10452 w 4485356"/>
                <a:gd name="connsiteY40" fmla="*/ 2648478 h 6017154"/>
                <a:gd name="connsiteX0" fmla="*/ 10452 w 4485356"/>
                <a:gd name="connsiteY0" fmla="*/ 2635778 h 6004454"/>
                <a:gd name="connsiteX1" fmla="*/ 10452 w 4485356"/>
                <a:gd name="connsiteY1" fmla="*/ 2711978 h 6004454"/>
                <a:gd name="connsiteX2" fmla="*/ 10452 w 4485356"/>
                <a:gd name="connsiteY2" fmla="*/ 2940578 h 6004454"/>
                <a:gd name="connsiteX3" fmla="*/ 10452 w 4485356"/>
                <a:gd name="connsiteY3" fmla="*/ 3092978 h 6004454"/>
                <a:gd name="connsiteX4" fmla="*/ 25201 w 4485356"/>
                <a:gd name="connsiteY4" fmla="*/ 3272416 h 6004454"/>
                <a:gd name="connsiteX5" fmla="*/ 39950 w 4485356"/>
                <a:gd name="connsiteY5" fmla="*/ 3346158 h 6004454"/>
                <a:gd name="connsiteX6" fmla="*/ 202182 w 4485356"/>
                <a:gd name="connsiteY6" fmla="*/ 3714867 h 6004454"/>
                <a:gd name="connsiteX7" fmla="*/ 275924 w 4485356"/>
                <a:gd name="connsiteY7" fmla="*/ 3877100 h 6004454"/>
                <a:gd name="connsiteX8" fmla="*/ 467653 w 4485356"/>
                <a:gd name="connsiteY8" fmla="*/ 4231061 h 6004454"/>
                <a:gd name="connsiteX9" fmla="*/ 600388 w 4485356"/>
                <a:gd name="connsiteY9" fmla="*/ 4437538 h 6004454"/>
                <a:gd name="connsiteX10" fmla="*/ 747872 w 4485356"/>
                <a:gd name="connsiteY10" fmla="*/ 4688261 h 6004454"/>
                <a:gd name="connsiteX11" fmla="*/ 954350 w 4485356"/>
                <a:gd name="connsiteY11" fmla="*/ 4938983 h 6004454"/>
                <a:gd name="connsiteX12" fmla="*/ 1077251 w 4485356"/>
                <a:gd name="connsiteY12" fmla="*/ 5150379 h 6004454"/>
                <a:gd name="connsiteX13" fmla="*/ 1229651 w 4485356"/>
                <a:gd name="connsiteY13" fmla="*/ 5378979 h 6004454"/>
                <a:gd name="connsiteX14" fmla="*/ 1915452 w 4485356"/>
                <a:gd name="connsiteY14" fmla="*/ 5759978 h 6004454"/>
                <a:gd name="connsiteX15" fmla="*/ 2517679 w 4485356"/>
                <a:gd name="connsiteY15" fmla="*/ 5735396 h 6004454"/>
                <a:gd name="connsiteX16" fmla="*/ 4201450 w 4485356"/>
                <a:gd name="connsiteY16" fmla="*/ 6004454 h 6004454"/>
                <a:gd name="connsiteX17" fmla="*/ 4353851 w 4485356"/>
                <a:gd name="connsiteY17" fmla="*/ 5394853 h 6004454"/>
                <a:gd name="connsiteX18" fmla="*/ 3287050 w 4485356"/>
                <a:gd name="connsiteY18" fmla="*/ 4632853 h 6004454"/>
                <a:gd name="connsiteX19" fmla="*/ 3591850 w 4485356"/>
                <a:gd name="connsiteY19" fmla="*/ 4175653 h 6004454"/>
                <a:gd name="connsiteX20" fmla="*/ 3210850 w 4485356"/>
                <a:gd name="connsiteY20" fmla="*/ 3870853 h 6004454"/>
                <a:gd name="connsiteX21" fmla="*/ 2525050 w 4485356"/>
                <a:gd name="connsiteY21" fmla="*/ 4480453 h 6004454"/>
                <a:gd name="connsiteX22" fmla="*/ 2067850 w 4485356"/>
                <a:gd name="connsiteY22" fmla="*/ 4251853 h 6004454"/>
                <a:gd name="connsiteX23" fmla="*/ 1763050 w 4485356"/>
                <a:gd name="connsiteY23" fmla="*/ 3794653 h 6004454"/>
                <a:gd name="connsiteX24" fmla="*/ 1686850 w 4485356"/>
                <a:gd name="connsiteY24" fmla="*/ 3489853 h 6004454"/>
                <a:gd name="connsiteX25" fmla="*/ 1610650 w 4485356"/>
                <a:gd name="connsiteY25" fmla="*/ 3261254 h 6004454"/>
                <a:gd name="connsiteX26" fmla="*/ 1610650 w 4485356"/>
                <a:gd name="connsiteY26" fmla="*/ 2804053 h 6004454"/>
                <a:gd name="connsiteX27" fmla="*/ 2220250 w 4485356"/>
                <a:gd name="connsiteY27" fmla="*/ 2346854 h 6004454"/>
                <a:gd name="connsiteX28" fmla="*/ 2829850 w 4485356"/>
                <a:gd name="connsiteY28" fmla="*/ 2042054 h 6004454"/>
                <a:gd name="connsiteX29" fmla="*/ 2753650 w 4485356"/>
                <a:gd name="connsiteY29" fmla="*/ 1508654 h 6004454"/>
                <a:gd name="connsiteX30" fmla="*/ 3058450 w 4485356"/>
                <a:gd name="connsiteY30" fmla="*/ 975254 h 6004454"/>
                <a:gd name="connsiteX31" fmla="*/ 3363250 w 4485356"/>
                <a:gd name="connsiteY31" fmla="*/ 594254 h 6004454"/>
                <a:gd name="connsiteX32" fmla="*/ 3134650 w 4485356"/>
                <a:gd name="connsiteY32" fmla="*/ 441854 h 6004454"/>
                <a:gd name="connsiteX33" fmla="*/ 2677450 w 4485356"/>
                <a:gd name="connsiteY33" fmla="*/ 365654 h 6004454"/>
                <a:gd name="connsiteX34" fmla="*/ 1229652 w 4485356"/>
                <a:gd name="connsiteY34" fmla="*/ 2635778 h 6004454"/>
                <a:gd name="connsiteX35" fmla="*/ 1077252 w 4485356"/>
                <a:gd name="connsiteY35" fmla="*/ 2635779 h 6004454"/>
                <a:gd name="connsiteX36" fmla="*/ 772452 w 4485356"/>
                <a:gd name="connsiteY36" fmla="*/ 2635778 h 6004454"/>
                <a:gd name="connsiteX37" fmla="*/ 467652 w 4485356"/>
                <a:gd name="connsiteY37" fmla="*/ 2635778 h 6004454"/>
                <a:gd name="connsiteX38" fmla="*/ 143188 w 4485356"/>
                <a:gd name="connsiteY38" fmla="*/ 2638235 h 6004454"/>
                <a:gd name="connsiteX39" fmla="*/ 10452 w 4485356"/>
                <a:gd name="connsiteY39" fmla="*/ 2635778 h 6004454"/>
                <a:gd name="connsiteX40" fmla="*/ 10452 w 4485356"/>
                <a:gd name="connsiteY40" fmla="*/ 2635778 h 6004454"/>
                <a:gd name="connsiteX0" fmla="*/ 10452 w 4485356"/>
                <a:gd name="connsiteY0" fmla="*/ 2635778 h 6004454"/>
                <a:gd name="connsiteX1" fmla="*/ 10452 w 4485356"/>
                <a:gd name="connsiteY1" fmla="*/ 2711978 h 6004454"/>
                <a:gd name="connsiteX2" fmla="*/ 10452 w 4485356"/>
                <a:gd name="connsiteY2" fmla="*/ 2940578 h 6004454"/>
                <a:gd name="connsiteX3" fmla="*/ 10452 w 4485356"/>
                <a:gd name="connsiteY3" fmla="*/ 3092978 h 6004454"/>
                <a:gd name="connsiteX4" fmla="*/ 25201 w 4485356"/>
                <a:gd name="connsiteY4" fmla="*/ 3272416 h 6004454"/>
                <a:gd name="connsiteX5" fmla="*/ 39950 w 4485356"/>
                <a:gd name="connsiteY5" fmla="*/ 3346158 h 6004454"/>
                <a:gd name="connsiteX6" fmla="*/ 202182 w 4485356"/>
                <a:gd name="connsiteY6" fmla="*/ 3714867 h 6004454"/>
                <a:gd name="connsiteX7" fmla="*/ 275924 w 4485356"/>
                <a:gd name="connsiteY7" fmla="*/ 3877100 h 6004454"/>
                <a:gd name="connsiteX8" fmla="*/ 467653 w 4485356"/>
                <a:gd name="connsiteY8" fmla="*/ 4231061 h 6004454"/>
                <a:gd name="connsiteX9" fmla="*/ 600388 w 4485356"/>
                <a:gd name="connsiteY9" fmla="*/ 4437538 h 6004454"/>
                <a:gd name="connsiteX10" fmla="*/ 747872 w 4485356"/>
                <a:gd name="connsiteY10" fmla="*/ 4688261 h 6004454"/>
                <a:gd name="connsiteX11" fmla="*/ 954350 w 4485356"/>
                <a:gd name="connsiteY11" fmla="*/ 4938983 h 6004454"/>
                <a:gd name="connsiteX12" fmla="*/ 1077251 w 4485356"/>
                <a:gd name="connsiteY12" fmla="*/ 5150379 h 6004454"/>
                <a:gd name="connsiteX13" fmla="*/ 1229651 w 4485356"/>
                <a:gd name="connsiteY13" fmla="*/ 5378979 h 6004454"/>
                <a:gd name="connsiteX14" fmla="*/ 1915452 w 4485356"/>
                <a:gd name="connsiteY14" fmla="*/ 5759978 h 6004454"/>
                <a:gd name="connsiteX15" fmla="*/ 2517679 w 4485356"/>
                <a:gd name="connsiteY15" fmla="*/ 5735396 h 6004454"/>
                <a:gd name="connsiteX16" fmla="*/ 4201450 w 4485356"/>
                <a:gd name="connsiteY16" fmla="*/ 6004454 h 6004454"/>
                <a:gd name="connsiteX17" fmla="*/ 4353851 w 4485356"/>
                <a:gd name="connsiteY17" fmla="*/ 5394853 h 6004454"/>
                <a:gd name="connsiteX18" fmla="*/ 3287050 w 4485356"/>
                <a:gd name="connsiteY18" fmla="*/ 4632853 h 6004454"/>
                <a:gd name="connsiteX19" fmla="*/ 3591850 w 4485356"/>
                <a:gd name="connsiteY19" fmla="*/ 4175653 h 6004454"/>
                <a:gd name="connsiteX20" fmla="*/ 3210850 w 4485356"/>
                <a:gd name="connsiteY20" fmla="*/ 3870853 h 6004454"/>
                <a:gd name="connsiteX21" fmla="*/ 2525050 w 4485356"/>
                <a:gd name="connsiteY21" fmla="*/ 4480453 h 6004454"/>
                <a:gd name="connsiteX22" fmla="*/ 2067850 w 4485356"/>
                <a:gd name="connsiteY22" fmla="*/ 4251853 h 6004454"/>
                <a:gd name="connsiteX23" fmla="*/ 1763050 w 4485356"/>
                <a:gd name="connsiteY23" fmla="*/ 3794653 h 6004454"/>
                <a:gd name="connsiteX24" fmla="*/ 1686850 w 4485356"/>
                <a:gd name="connsiteY24" fmla="*/ 3489853 h 6004454"/>
                <a:gd name="connsiteX25" fmla="*/ 1610650 w 4485356"/>
                <a:gd name="connsiteY25" fmla="*/ 3261254 h 6004454"/>
                <a:gd name="connsiteX26" fmla="*/ 1610650 w 4485356"/>
                <a:gd name="connsiteY26" fmla="*/ 2804053 h 6004454"/>
                <a:gd name="connsiteX27" fmla="*/ 2220250 w 4485356"/>
                <a:gd name="connsiteY27" fmla="*/ 2346854 h 6004454"/>
                <a:gd name="connsiteX28" fmla="*/ 2829850 w 4485356"/>
                <a:gd name="connsiteY28" fmla="*/ 2042054 h 6004454"/>
                <a:gd name="connsiteX29" fmla="*/ 2753650 w 4485356"/>
                <a:gd name="connsiteY29" fmla="*/ 1508654 h 6004454"/>
                <a:gd name="connsiteX30" fmla="*/ 3058450 w 4485356"/>
                <a:gd name="connsiteY30" fmla="*/ 975254 h 6004454"/>
                <a:gd name="connsiteX31" fmla="*/ 3210850 w 4485356"/>
                <a:gd name="connsiteY31" fmla="*/ 746654 h 6004454"/>
                <a:gd name="connsiteX32" fmla="*/ 3134650 w 4485356"/>
                <a:gd name="connsiteY32" fmla="*/ 441854 h 6004454"/>
                <a:gd name="connsiteX33" fmla="*/ 2677450 w 4485356"/>
                <a:gd name="connsiteY33" fmla="*/ 365654 h 6004454"/>
                <a:gd name="connsiteX34" fmla="*/ 1229652 w 4485356"/>
                <a:gd name="connsiteY34" fmla="*/ 2635778 h 6004454"/>
                <a:gd name="connsiteX35" fmla="*/ 1077252 w 4485356"/>
                <a:gd name="connsiteY35" fmla="*/ 2635779 h 6004454"/>
                <a:gd name="connsiteX36" fmla="*/ 772452 w 4485356"/>
                <a:gd name="connsiteY36" fmla="*/ 2635778 h 6004454"/>
                <a:gd name="connsiteX37" fmla="*/ 467652 w 4485356"/>
                <a:gd name="connsiteY37" fmla="*/ 2635778 h 6004454"/>
                <a:gd name="connsiteX38" fmla="*/ 143188 w 4485356"/>
                <a:gd name="connsiteY38" fmla="*/ 2638235 h 6004454"/>
                <a:gd name="connsiteX39" fmla="*/ 10452 w 4485356"/>
                <a:gd name="connsiteY39" fmla="*/ 2635778 h 6004454"/>
                <a:gd name="connsiteX40" fmla="*/ 10452 w 4485356"/>
                <a:gd name="connsiteY40" fmla="*/ 2635778 h 6004454"/>
                <a:gd name="connsiteX0" fmla="*/ 10452 w 4485356"/>
                <a:gd name="connsiteY0" fmla="*/ 2420936 h 5789612"/>
                <a:gd name="connsiteX1" fmla="*/ 10452 w 4485356"/>
                <a:gd name="connsiteY1" fmla="*/ 2497136 h 5789612"/>
                <a:gd name="connsiteX2" fmla="*/ 10452 w 4485356"/>
                <a:gd name="connsiteY2" fmla="*/ 2725736 h 5789612"/>
                <a:gd name="connsiteX3" fmla="*/ 10452 w 4485356"/>
                <a:gd name="connsiteY3" fmla="*/ 2878136 h 5789612"/>
                <a:gd name="connsiteX4" fmla="*/ 25201 w 4485356"/>
                <a:gd name="connsiteY4" fmla="*/ 3057574 h 5789612"/>
                <a:gd name="connsiteX5" fmla="*/ 39950 w 4485356"/>
                <a:gd name="connsiteY5" fmla="*/ 3131316 h 5789612"/>
                <a:gd name="connsiteX6" fmla="*/ 202182 w 4485356"/>
                <a:gd name="connsiteY6" fmla="*/ 3500025 h 5789612"/>
                <a:gd name="connsiteX7" fmla="*/ 275924 w 4485356"/>
                <a:gd name="connsiteY7" fmla="*/ 3662258 h 5789612"/>
                <a:gd name="connsiteX8" fmla="*/ 467653 w 4485356"/>
                <a:gd name="connsiteY8" fmla="*/ 4016219 h 5789612"/>
                <a:gd name="connsiteX9" fmla="*/ 600388 w 4485356"/>
                <a:gd name="connsiteY9" fmla="*/ 4222696 h 5789612"/>
                <a:gd name="connsiteX10" fmla="*/ 747872 w 4485356"/>
                <a:gd name="connsiteY10" fmla="*/ 4473419 h 5789612"/>
                <a:gd name="connsiteX11" fmla="*/ 954350 w 4485356"/>
                <a:gd name="connsiteY11" fmla="*/ 4724141 h 5789612"/>
                <a:gd name="connsiteX12" fmla="*/ 1077251 w 4485356"/>
                <a:gd name="connsiteY12" fmla="*/ 4935537 h 5789612"/>
                <a:gd name="connsiteX13" fmla="*/ 1229651 w 4485356"/>
                <a:gd name="connsiteY13" fmla="*/ 5164137 h 5789612"/>
                <a:gd name="connsiteX14" fmla="*/ 1915452 w 4485356"/>
                <a:gd name="connsiteY14" fmla="*/ 5545136 h 5789612"/>
                <a:gd name="connsiteX15" fmla="*/ 2517679 w 4485356"/>
                <a:gd name="connsiteY15" fmla="*/ 5520554 h 5789612"/>
                <a:gd name="connsiteX16" fmla="*/ 4201450 w 4485356"/>
                <a:gd name="connsiteY16" fmla="*/ 5789612 h 5789612"/>
                <a:gd name="connsiteX17" fmla="*/ 4353851 w 4485356"/>
                <a:gd name="connsiteY17" fmla="*/ 5180011 h 5789612"/>
                <a:gd name="connsiteX18" fmla="*/ 3287050 w 4485356"/>
                <a:gd name="connsiteY18" fmla="*/ 4418011 h 5789612"/>
                <a:gd name="connsiteX19" fmla="*/ 3591850 w 4485356"/>
                <a:gd name="connsiteY19" fmla="*/ 3960811 h 5789612"/>
                <a:gd name="connsiteX20" fmla="*/ 3210850 w 4485356"/>
                <a:gd name="connsiteY20" fmla="*/ 3656011 h 5789612"/>
                <a:gd name="connsiteX21" fmla="*/ 2525050 w 4485356"/>
                <a:gd name="connsiteY21" fmla="*/ 4265611 h 5789612"/>
                <a:gd name="connsiteX22" fmla="*/ 2067850 w 4485356"/>
                <a:gd name="connsiteY22" fmla="*/ 4037011 h 5789612"/>
                <a:gd name="connsiteX23" fmla="*/ 1763050 w 4485356"/>
                <a:gd name="connsiteY23" fmla="*/ 3579811 h 5789612"/>
                <a:gd name="connsiteX24" fmla="*/ 1686850 w 4485356"/>
                <a:gd name="connsiteY24" fmla="*/ 3275011 h 5789612"/>
                <a:gd name="connsiteX25" fmla="*/ 1610650 w 4485356"/>
                <a:gd name="connsiteY25" fmla="*/ 3046412 h 5789612"/>
                <a:gd name="connsiteX26" fmla="*/ 1610650 w 4485356"/>
                <a:gd name="connsiteY26" fmla="*/ 2589211 h 5789612"/>
                <a:gd name="connsiteX27" fmla="*/ 2220250 w 4485356"/>
                <a:gd name="connsiteY27" fmla="*/ 2132012 h 5789612"/>
                <a:gd name="connsiteX28" fmla="*/ 2829850 w 4485356"/>
                <a:gd name="connsiteY28" fmla="*/ 1827212 h 5789612"/>
                <a:gd name="connsiteX29" fmla="*/ 2753650 w 4485356"/>
                <a:gd name="connsiteY29" fmla="*/ 1293812 h 5789612"/>
                <a:gd name="connsiteX30" fmla="*/ 3058450 w 4485356"/>
                <a:gd name="connsiteY30" fmla="*/ 760412 h 5789612"/>
                <a:gd name="connsiteX31" fmla="*/ 3210850 w 4485356"/>
                <a:gd name="connsiteY31" fmla="*/ 531812 h 5789612"/>
                <a:gd name="connsiteX32" fmla="*/ 3134650 w 4485356"/>
                <a:gd name="connsiteY32" fmla="*/ 227012 h 5789612"/>
                <a:gd name="connsiteX33" fmla="*/ 2677450 w 4485356"/>
                <a:gd name="connsiteY33" fmla="*/ 150812 h 5789612"/>
                <a:gd name="connsiteX34" fmla="*/ 1229652 w 4485356"/>
                <a:gd name="connsiteY34" fmla="*/ 2420936 h 5789612"/>
                <a:gd name="connsiteX35" fmla="*/ 1077252 w 4485356"/>
                <a:gd name="connsiteY35" fmla="*/ 2420937 h 5789612"/>
                <a:gd name="connsiteX36" fmla="*/ 772452 w 4485356"/>
                <a:gd name="connsiteY36" fmla="*/ 2420936 h 5789612"/>
                <a:gd name="connsiteX37" fmla="*/ 467652 w 4485356"/>
                <a:gd name="connsiteY37" fmla="*/ 2420936 h 5789612"/>
                <a:gd name="connsiteX38" fmla="*/ 143188 w 4485356"/>
                <a:gd name="connsiteY38" fmla="*/ 2423393 h 5789612"/>
                <a:gd name="connsiteX39" fmla="*/ 10452 w 4485356"/>
                <a:gd name="connsiteY39" fmla="*/ 2420936 h 5789612"/>
                <a:gd name="connsiteX40" fmla="*/ 10452 w 4485356"/>
                <a:gd name="connsiteY40" fmla="*/ 2420936 h 5789612"/>
                <a:gd name="connsiteX0" fmla="*/ 10452 w 4485356"/>
                <a:gd name="connsiteY0" fmla="*/ 2420936 h 5789612"/>
                <a:gd name="connsiteX1" fmla="*/ 10452 w 4485356"/>
                <a:gd name="connsiteY1" fmla="*/ 2497136 h 5789612"/>
                <a:gd name="connsiteX2" fmla="*/ 10452 w 4485356"/>
                <a:gd name="connsiteY2" fmla="*/ 2725736 h 5789612"/>
                <a:gd name="connsiteX3" fmla="*/ 10452 w 4485356"/>
                <a:gd name="connsiteY3" fmla="*/ 2878136 h 5789612"/>
                <a:gd name="connsiteX4" fmla="*/ 25201 w 4485356"/>
                <a:gd name="connsiteY4" fmla="*/ 3057574 h 5789612"/>
                <a:gd name="connsiteX5" fmla="*/ 39950 w 4485356"/>
                <a:gd name="connsiteY5" fmla="*/ 3131316 h 5789612"/>
                <a:gd name="connsiteX6" fmla="*/ 202182 w 4485356"/>
                <a:gd name="connsiteY6" fmla="*/ 3500025 h 5789612"/>
                <a:gd name="connsiteX7" fmla="*/ 275924 w 4485356"/>
                <a:gd name="connsiteY7" fmla="*/ 3662258 h 5789612"/>
                <a:gd name="connsiteX8" fmla="*/ 467653 w 4485356"/>
                <a:gd name="connsiteY8" fmla="*/ 4016219 h 5789612"/>
                <a:gd name="connsiteX9" fmla="*/ 600388 w 4485356"/>
                <a:gd name="connsiteY9" fmla="*/ 4222696 h 5789612"/>
                <a:gd name="connsiteX10" fmla="*/ 747872 w 4485356"/>
                <a:gd name="connsiteY10" fmla="*/ 4473419 h 5789612"/>
                <a:gd name="connsiteX11" fmla="*/ 954350 w 4485356"/>
                <a:gd name="connsiteY11" fmla="*/ 4724141 h 5789612"/>
                <a:gd name="connsiteX12" fmla="*/ 1077251 w 4485356"/>
                <a:gd name="connsiteY12" fmla="*/ 4935537 h 5789612"/>
                <a:gd name="connsiteX13" fmla="*/ 1229651 w 4485356"/>
                <a:gd name="connsiteY13" fmla="*/ 5164137 h 5789612"/>
                <a:gd name="connsiteX14" fmla="*/ 1915452 w 4485356"/>
                <a:gd name="connsiteY14" fmla="*/ 5545136 h 5789612"/>
                <a:gd name="connsiteX15" fmla="*/ 2517679 w 4485356"/>
                <a:gd name="connsiteY15" fmla="*/ 5520554 h 5789612"/>
                <a:gd name="connsiteX16" fmla="*/ 4201450 w 4485356"/>
                <a:gd name="connsiteY16" fmla="*/ 5789612 h 5789612"/>
                <a:gd name="connsiteX17" fmla="*/ 4353851 w 4485356"/>
                <a:gd name="connsiteY17" fmla="*/ 5180011 h 5789612"/>
                <a:gd name="connsiteX18" fmla="*/ 3287050 w 4485356"/>
                <a:gd name="connsiteY18" fmla="*/ 4418011 h 5789612"/>
                <a:gd name="connsiteX19" fmla="*/ 3591850 w 4485356"/>
                <a:gd name="connsiteY19" fmla="*/ 3960811 h 5789612"/>
                <a:gd name="connsiteX20" fmla="*/ 3210850 w 4485356"/>
                <a:gd name="connsiteY20" fmla="*/ 3656011 h 5789612"/>
                <a:gd name="connsiteX21" fmla="*/ 2525050 w 4485356"/>
                <a:gd name="connsiteY21" fmla="*/ 4265611 h 5789612"/>
                <a:gd name="connsiteX22" fmla="*/ 2067850 w 4485356"/>
                <a:gd name="connsiteY22" fmla="*/ 4037011 h 5789612"/>
                <a:gd name="connsiteX23" fmla="*/ 1763050 w 4485356"/>
                <a:gd name="connsiteY23" fmla="*/ 3579811 h 5789612"/>
                <a:gd name="connsiteX24" fmla="*/ 1686850 w 4485356"/>
                <a:gd name="connsiteY24" fmla="*/ 3275011 h 5789612"/>
                <a:gd name="connsiteX25" fmla="*/ 1610650 w 4485356"/>
                <a:gd name="connsiteY25" fmla="*/ 3046412 h 5789612"/>
                <a:gd name="connsiteX26" fmla="*/ 1610650 w 4485356"/>
                <a:gd name="connsiteY26" fmla="*/ 2589211 h 5789612"/>
                <a:gd name="connsiteX27" fmla="*/ 2220250 w 4485356"/>
                <a:gd name="connsiteY27" fmla="*/ 2132012 h 5789612"/>
                <a:gd name="connsiteX28" fmla="*/ 2829850 w 4485356"/>
                <a:gd name="connsiteY28" fmla="*/ 1827212 h 5789612"/>
                <a:gd name="connsiteX29" fmla="*/ 2753650 w 4485356"/>
                <a:gd name="connsiteY29" fmla="*/ 1293812 h 5789612"/>
                <a:gd name="connsiteX30" fmla="*/ 3058450 w 4485356"/>
                <a:gd name="connsiteY30" fmla="*/ 760412 h 5789612"/>
                <a:gd name="connsiteX31" fmla="*/ 3210850 w 4485356"/>
                <a:gd name="connsiteY31" fmla="*/ 531812 h 5789612"/>
                <a:gd name="connsiteX32" fmla="*/ 3134650 w 4485356"/>
                <a:gd name="connsiteY32" fmla="*/ 227012 h 5789612"/>
                <a:gd name="connsiteX33" fmla="*/ 2677450 w 4485356"/>
                <a:gd name="connsiteY33" fmla="*/ 150812 h 5789612"/>
                <a:gd name="connsiteX34" fmla="*/ 1229652 w 4485356"/>
                <a:gd name="connsiteY34" fmla="*/ 2420936 h 5789612"/>
                <a:gd name="connsiteX35" fmla="*/ 1077252 w 4485356"/>
                <a:gd name="connsiteY35" fmla="*/ 2420937 h 5789612"/>
                <a:gd name="connsiteX36" fmla="*/ 772452 w 4485356"/>
                <a:gd name="connsiteY36" fmla="*/ 2420936 h 5789612"/>
                <a:gd name="connsiteX37" fmla="*/ 467652 w 4485356"/>
                <a:gd name="connsiteY37" fmla="*/ 2420936 h 5789612"/>
                <a:gd name="connsiteX38" fmla="*/ 143188 w 4485356"/>
                <a:gd name="connsiteY38" fmla="*/ 2423393 h 5789612"/>
                <a:gd name="connsiteX39" fmla="*/ 10452 w 4485356"/>
                <a:gd name="connsiteY39" fmla="*/ 2420936 h 5789612"/>
                <a:gd name="connsiteX40" fmla="*/ 10452 w 4485356"/>
                <a:gd name="connsiteY40" fmla="*/ 2420936 h 5789612"/>
                <a:gd name="connsiteX0" fmla="*/ 10452 w 4485356"/>
                <a:gd name="connsiteY0" fmla="*/ 2420936 h 5789612"/>
                <a:gd name="connsiteX1" fmla="*/ 10452 w 4485356"/>
                <a:gd name="connsiteY1" fmla="*/ 2497136 h 5789612"/>
                <a:gd name="connsiteX2" fmla="*/ 10452 w 4485356"/>
                <a:gd name="connsiteY2" fmla="*/ 2725736 h 5789612"/>
                <a:gd name="connsiteX3" fmla="*/ 10452 w 4485356"/>
                <a:gd name="connsiteY3" fmla="*/ 2878136 h 5789612"/>
                <a:gd name="connsiteX4" fmla="*/ 25201 w 4485356"/>
                <a:gd name="connsiteY4" fmla="*/ 3057574 h 5789612"/>
                <a:gd name="connsiteX5" fmla="*/ 39950 w 4485356"/>
                <a:gd name="connsiteY5" fmla="*/ 3131316 h 5789612"/>
                <a:gd name="connsiteX6" fmla="*/ 202182 w 4485356"/>
                <a:gd name="connsiteY6" fmla="*/ 3500025 h 5789612"/>
                <a:gd name="connsiteX7" fmla="*/ 275924 w 4485356"/>
                <a:gd name="connsiteY7" fmla="*/ 3662258 h 5789612"/>
                <a:gd name="connsiteX8" fmla="*/ 467653 w 4485356"/>
                <a:gd name="connsiteY8" fmla="*/ 4016219 h 5789612"/>
                <a:gd name="connsiteX9" fmla="*/ 600388 w 4485356"/>
                <a:gd name="connsiteY9" fmla="*/ 4222696 h 5789612"/>
                <a:gd name="connsiteX10" fmla="*/ 747872 w 4485356"/>
                <a:gd name="connsiteY10" fmla="*/ 4473419 h 5789612"/>
                <a:gd name="connsiteX11" fmla="*/ 954350 w 4485356"/>
                <a:gd name="connsiteY11" fmla="*/ 4724141 h 5789612"/>
                <a:gd name="connsiteX12" fmla="*/ 1077251 w 4485356"/>
                <a:gd name="connsiteY12" fmla="*/ 4935537 h 5789612"/>
                <a:gd name="connsiteX13" fmla="*/ 1229651 w 4485356"/>
                <a:gd name="connsiteY13" fmla="*/ 5164137 h 5789612"/>
                <a:gd name="connsiteX14" fmla="*/ 1915452 w 4485356"/>
                <a:gd name="connsiteY14" fmla="*/ 5545136 h 5789612"/>
                <a:gd name="connsiteX15" fmla="*/ 2517679 w 4485356"/>
                <a:gd name="connsiteY15" fmla="*/ 5520554 h 5789612"/>
                <a:gd name="connsiteX16" fmla="*/ 4201450 w 4485356"/>
                <a:gd name="connsiteY16" fmla="*/ 5789612 h 5789612"/>
                <a:gd name="connsiteX17" fmla="*/ 4353851 w 4485356"/>
                <a:gd name="connsiteY17" fmla="*/ 5180011 h 5789612"/>
                <a:gd name="connsiteX18" fmla="*/ 3287050 w 4485356"/>
                <a:gd name="connsiteY18" fmla="*/ 4418011 h 5789612"/>
                <a:gd name="connsiteX19" fmla="*/ 3591850 w 4485356"/>
                <a:gd name="connsiteY19" fmla="*/ 3960811 h 5789612"/>
                <a:gd name="connsiteX20" fmla="*/ 3210850 w 4485356"/>
                <a:gd name="connsiteY20" fmla="*/ 3656011 h 5789612"/>
                <a:gd name="connsiteX21" fmla="*/ 2525050 w 4485356"/>
                <a:gd name="connsiteY21" fmla="*/ 4265611 h 5789612"/>
                <a:gd name="connsiteX22" fmla="*/ 2067850 w 4485356"/>
                <a:gd name="connsiteY22" fmla="*/ 4037011 h 5789612"/>
                <a:gd name="connsiteX23" fmla="*/ 1763050 w 4485356"/>
                <a:gd name="connsiteY23" fmla="*/ 3579811 h 5789612"/>
                <a:gd name="connsiteX24" fmla="*/ 1686850 w 4485356"/>
                <a:gd name="connsiteY24" fmla="*/ 3275011 h 5789612"/>
                <a:gd name="connsiteX25" fmla="*/ 1610650 w 4485356"/>
                <a:gd name="connsiteY25" fmla="*/ 3046412 h 5789612"/>
                <a:gd name="connsiteX26" fmla="*/ 1610650 w 4485356"/>
                <a:gd name="connsiteY26" fmla="*/ 2589211 h 5789612"/>
                <a:gd name="connsiteX27" fmla="*/ 2220250 w 4485356"/>
                <a:gd name="connsiteY27" fmla="*/ 2132012 h 5789612"/>
                <a:gd name="connsiteX28" fmla="*/ 2829850 w 4485356"/>
                <a:gd name="connsiteY28" fmla="*/ 1827212 h 5789612"/>
                <a:gd name="connsiteX29" fmla="*/ 2753650 w 4485356"/>
                <a:gd name="connsiteY29" fmla="*/ 1293812 h 5789612"/>
                <a:gd name="connsiteX30" fmla="*/ 3058450 w 4485356"/>
                <a:gd name="connsiteY30" fmla="*/ 760412 h 5789612"/>
                <a:gd name="connsiteX31" fmla="*/ 3210850 w 4485356"/>
                <a:gd name="connsiteY31" fmla="*/ 531812 h 5789612"/>
                <a:gd name="connsiteX32" fmla="*/ 3134650 w 4485356"/>
                <a:gd name="connsiteY32" fmla="*/ 227012 h 5789612"/>
                <a:gd name="connsiteX33" fmla="*/ 2677450 w 4485356"/>
                <a:gd name="connsiteY33" fmla="*/ 150812 h 5789612"/>
                <a:gd name="connsiteX34" fmla="*/ 1229652 w 4485356"/>
                <a:gd name="connsiteY34" fmla="*/ 2420936 h 5789612"/>
                <a:gd name="connsiteX35" fmla="*/ 1077252 w 4485356"/>
                <a:gd name="connsiteY35" fmla="*/ 2420937 h 5789612"/>
                <a:gd name="connsiteX36" fmla="*/ 772452 w 4485356"/>
                <a:gd name="connsiteY36" fmla="*/ 2420936 h 5789612"/>
                <a:gd name="connsiteX37" fmla="*/ 467652 w 4485356"/>
                <a:gd name="connsiteY37" fmla="*/ 2420936 h 5789612"/>
                <a:gd name="connsiteX38" fmla="*/ 143188 w 4485356"/>
                <a:gd name="connsiteY38" fmla="*/ 2423393 h 5789612"/>
                <a:gd name="connsiteX39" fmla="*/ 10452 w 4485356"/>
                <a:gd name="connsiteY39" fmla="*/ 2420936 h 5789612"/>
                <a:gd name="connsiteX40" fmla="*/ 10452 w 4485356"/>
                <a:gd name="connsiteY40" fmla="*/ 2420936 h 5789612"/>
                <a:gd name="connsiteX0" fmla="*/ 10452 w 4485356"/>
                <a:gd name="connsiteY0" fmla="*/ 2420936 h 5789612"/>
                <a:gd name="connsiteX1" fmla="*/ 10452 w 4485356"/>
                <a:gd name="connsiteY1" fmla="*/ 2497136 h 5789612"/>
                <a:gd name="connsiteX2" fmla="*/ 10452 w 4485356"/>
                <a:gd name="connsiteY2" fmla="*/ 2725736 h 5789612"/>
                <a:gd name="connsiteX3" fmla="*/ 10452 w 4485356"/>
                <a:gd name="connsiteY3" fmla="*/ 2878136 h 5789612"/>
                <a:gd name="connsiteX4" fmla="*/ 25201 w 4485356"/>
                <a:gd name="connsiteY4" fmla="*/ 3057574 h 5789612"/>
                <a:gd name="connsiteX5" fmla="*/ 39950 w 4485356"/>
                <a:gd name="connsiteY5" fmla="*/ 3131316 h 5789612"/>
                <a:gd name="connsiteX6" fmla="*/ 202182 w 4485356"/>
                <a:gd name="connsiteY6" fmla="*/ 3500025 h 5789612"/>
                <a:gd name="connsiteX7" fmla="*/ 275924 w 4485356"/>
                <a:gd name="connsiteY7" fmla="*/ 3662258 h 5789612"/>
                <a:gd name="connsiteX8" fmla="*/ 467653 w 4485356"/>
                <a:gd name="connsiteY8" fmla="*/ 4016219 h 5789612"/>
                <a:gd name="connsiteX9" fmla="*/ 600388 w 4485356"/>
                <a:gd name="connsiteY9" fmla="*/ 4222696 h 5789612"/>
                <a:gd name="connsiteX10" fmla="*/ 747872 w 4485356"/>
                <a:gd name="connsiteY10" fmla="*/ 4473419 h 5789612"/>
                <a:gd name="connsiteX11" fmla="*/ 954350 w 4485356"/>
                <a:gd name="connsiteY11" fmla="*/ 4724141 h 5789612"/>
                <a:gd name="connsiteX12" fmla="*/ 1077251 w 4485356"/>
                <a:gd name="connsiteY12" fmla="*/ 4935537 h 5789612"/>
                <a:gd name="connsiteX13" fmla="*/ 1229651 w 4485356"/>
                <a:gd name="connsiteY13" fmla="*/ 5164137 h 5789612"/>
                <a:gd name="connsiteX14" fmla="*/ 1915452 w 4485356"/>
                <a:gd name="connsiteY14" fmla="*/ 5545136 h 5789612"/>
                <a:gd name="connsiteX15" fmla="*/ 2517679 w 4485356"/>
                <a:gd name="connsiteY15" fmla="*/ 5520554 h 5789612"/>
                <a:gd name="connsiteX16" fmla="*/ 4201450 w 4485356"/>
                <a:gd name="connsiteY16" fmla="*/ 5789612 h 5789612"/>
                <a:gd name="connsiteX17" fmla="*/ 4353851 w 4485356"/>
                <a:gd name="connsiteY17" fmla="*/ 5180011 h 5789612"/>
                <a:gd name="connsiteX18" fmla="*/ 3287050 w 4485356"/>
                <a:gd name="connsiteY18" fmla="*/ 4418011 h 5789612"/>
                <a:gd name="connsiteX19" fmla="*/ 3591850 w 4485356"/>
                <a:gd name="connsiteY19" fmla="*/ 3960811 h 5789612"/>
                <a:gd name="connsiteX20" fmla="*/ 3210850 w 4485356"/>
                <a:gd name="connsiteY20" fmla="*/ 3656011 h 5789612"/>
                <a:gd name="connsiteX21" fmla="*/ 2525050 w 4485356"/>
                <a:gd name="connsiteY21" fmla="*/ 4265611 h 5789612"/>
                <a:gd name="connsiteX22" fmla="*/ 2067850 w 4485356"/>
                <a:gd name="connsiteY22" fmla="*/ 4037011 h 5789612"/>
                <a:gd name="connsiteX23" fmla="*/ 1763050 w 4485356"/>
                <a:gd name="connsiteY23" fmla="*/ 3579811 h 5789612"/>
                <a:gd name="connsiteX24" fmla="*/ 1686850 w 4485356"/>
                <a:gd name="connsiteY24" fmla="*/ 3275011 h 5789612"/>
                <a:gd name="connsiteX25" fmla="*/ 1610650 w 4485356"/>
                <a:gd name="connsiteY25" fmla="*/ 3046412 h 5789612"/>
                <a:gd name="connsiteX26" fmla="*/ 1610650 w 4485356"/>
                <a:gd name="connsiteY26" fmla="*/ 2589211 h 5789612"/>
                <a:gd name="connsiteX27" fmla="*/ 2220250 w 4485356"/>
                <a:gd name="connsiteY27" fmla="*/ 2132012 h 5789612"/>
                <a:gd name="connsiteX28" fmla="*/ 2829850 w 4485356"/>
                <a:gd name="connsiteY28" fmla="*/ 1827212 h 5789612"/>
                <a:gd name="connsiteX29" fmla="*/ 2753650 w 4485356"/>
                <a:gd name="connsiteY29" fmla="*/ 1293812 h 5789612"/>
                <a:gd name="connsiteX30" fmla="*/ 3058450 w 4485356"/>
                <a:gd name="connsiteY30" fmla="*/ 760412 h 5789612"/>
                <a:gd name="connsiteX31" fmla="*/ 3210850 w 4485356"/>
                <a:gd name="connsiteY31" fmla="*/ 531812 h 5789612"/>
                <a:gd name="connsiteX32" fmla="*/ 3134650 w 4485356"/>
                <a:gd name="connsiteY32" fmla="*/ 227012 h 5789612"/>
                <a:gd name="connsiteX33" fmla="*/ 2677450 w 4485356"/>
                <a:gd name="connsiteY33" fmla="*/ 150812 h 5789612"/>
                <a:gd name="connsiteX34" fmla="*/ 2225013 w 4485356"/>
                <a:gd name="connsiteY34" fmla="*/ 622300 h 5789612"/>
                <a:gd name="connsiteX35" fmla="*/ 1229652 w 4485356"/>
                <a:gd name="connsiteY35" fmla="*/ 2420936 h 5789612"/>
                <a:gd name="connsiteX36" fmla="*/ 1077252 w 4485356"/>
                <a:gd name="connsiteY36" fmla="*/ 2420937 h 5789612"/>
                <a:gd name="connsiteX37" fmla="*/ 772452 w 4485356"/>
                <a:gd name="connsiteY37" fmla="*/ 2420936 h 5789612"/>
                <a:gd name="connsiteX38" fmla="*/ 467652 w 4485356"/>
                <a:gd name="connsiteY38" fmla="*/ 2420936 h 5789612"/>
                <a:gd name="connsiteX39" fmla="*/ 143188 w 4485356"/>
                <a:gd name="connsiteY39" fmla="*/ 2423393 h 5789612"/>
                <a:gd name="connsiteX40" fmla="*/ 10452 w 4485356"/>
                <a:gd name="connsiteY40" fmla="*/ 2420936 h 5789612"/>
                <a:gd name="connsiteX41" fmla="*/ 10452 w 4485356"/>
                <a:gd name="connsiteY41" fmla="*/ 2420936 h 5789612"/>
                <a:gd name="connsiteX0" fmla="*/ 10452 w 4485356"/>
                <a:gd name="connsiteY0" fmla="*/ 2572278 h 5940954"/>
                <a:gd name="connsiteX1" fmla="*/ 10452 w 4485356"/>
                <a:gd name="connsiteY1" fmla="*/ 2648478 h 5940954"/>
                <a:gd name="connsiteX2" fmla="*/ 10452 w 4485356"/>
                <a:gd name="connsiteY2" fmla="*/ 2877078 h 5940954"/>
                <a:gd name="connsiteX3" fmla="*/ 10452 w 4485356"/>
                <a:gd name="connsiteY3" fmla="*/ 3029478 h 5940954"/>
                <a:gd name="connsiteX4" fmla="*/ 25201 w 4485356"/>
                <a:gd name="connsiteY4" fmla="*/ 3208916 h 5940954"/>
                <a:gd name="connsiteX5" fmla="*/ 39950 w 4485356"/>
                <a:gd name="connsiteY5" fmla="*/ 3282658 h 5940954"/>
                <a:gd name="connsiteX6" fmla="*/ 202182 w 4485356"/>
                <a:gd name="connsiteY6" fmla="*/ 3651367 h 5940954"/>
                <a:gd name="connsiteX7" fmla="*/ 275924 w 4485356"/>
                <a:gd name="connsiteY7" fmla="*/ 3813600 h 5940954"/>
                <a:gd name="connsiteX8" fmla="*/ 467653 w 4485356"/>
                <a:gd name="connsiteY8" fmla="*/ 4167561 h 5940954"/>
                <a:gd name="connsiteX9" fmla="*/ 600388 w 4485356"/>
                <a:gd name="connsiteY9" fmla="*/ 4374038 h 5940954"/>
                <a:gd name="connsiteX10" fmla="*/ 747872 w 4485356"/>
                <a:gd name="connsiteY10" fmla="*/ 4624761 h 5940954"/>
                <a:gd name="connsiteX11" fmla="*/ 954350 w 4485356"/>
                <a:gd name="connsiteY11" fmla="*/ 4875483 h 5940954"/>
                <a:gd name="connsiteX12" fmla="*/ 1077251 w 4485356"/>
                <a:gd name="connsiteY12" fmla="*/ 5086879 h 5940954"/>
                <a:gd name="connsiteX13" fmla="*/ 1229651 w 4485356"/>
                <a:gd name="connsiteY13" fmla="*/ 5315479 h 5940954"/>
                <a:gd name="connsiteX14" fmla="*/ 1915452 w 4485356"/>
                <a:gd name="connsiteY14" fmla="*/ 5696478 h 5940954"/>
                <a:gd name="connsiteX15" fmla="*/ 2517679 w 4485356"/>
                <a:gd name="connsiteY15" fmla="*/ 5671896 h 5940954"/>
                <a:gd name="connsiteX16" fmla="*/ 4201450 w 4485356"/>
                <a:gd name="connsiteY16" fmla="*/ 5940954 h 5940954"/>
                <a:gd name="connsiteX17" fmla="*/ 4353851 w 4485356"/>
                <a:gd name="connsiteY17" fmla="*/ 5331353 h 5940954"/>
                <a:gd name="connsiteX18" fmla="*/ 3287050 w 4485356"/>
                <a:gd name="connsiteY18" fmla="*/ 4569353 h 5940954"/>
                <a:gd name="connsiteX19" fmla="*/ 3591850 w 4485356"/>
                <a:gd name="connsiteY19" fmla="*/ 4112153 h 5940954"/>
                <a:gd name="connsiteX20" fmla="*/ 3210850 w 4485356"/>
                <a:gd name="connsiteY20" fmla="*/ 3807353 h 5940954"/>
                <a:gd name="connsiteX21" fmla="*/ 2525050 w 4485356"/>
                <a:gd name="connsiteY21" fmla="*/ 4416953 h 5940954"/>
                <a:gd name="connsiteX22" fmla="*/ 2067850 w 4485356"/>
                <a:gd name="connsiteY22" fmla="*/ 4188353 h 5940954"/>
                <a:gd name="connsiteX23" fmla="*/ 1763050 w 4485356"/>
                <a:gd name="connsiteY23" fmla="*/ 3731153 h 5940954"/>
                <a:gd name="connsiteX24" fmla="*/ 1686850 w 4485356"/>
                <a:gd name="connsiteY24" fmla="*/ 3426353 h 5940954"/>
                <a:gd name="connsiteX25" fmla="*/ 1610650 w 4485356"/>
                <a:gd name="connsiteY25" fmla="*/ 3197754 h 5940954"/>
                <a:gd name="connsiteX26" fmla="*/ 1610650 w 4485356"/>
                <a:gd name="connsiteY26" fmla="*/ 2740553 h 5940954"/>
                <a:gd name="connsiteX27" fmla="*/ 2220250 w 4485356"/>
                <a:gd name="connsiteY27" fmla="*/ 2283354 h 5940954"/>
                <a:gd name="connsiteX28" fmla="*/ 2829850 w 4485356"/>
                <a:gd name="connsiteY28" fmla="*/ 1978554 h 5940954"/>
                <a:gd name="connsiteX29" fmla="*/ 2753650 w 4485356"/>
                <a:gd name="connsiteY29" fmla="*/ 1445154 h 5940954"/>
                <a:gd name="connsiteX30" fmla="*/ 3058450 w 4485356"/>
                <a:gd name="connsiteY30" fmla="*/ 911754 h 5940954"/>
                <a:gd name="connsiteX31" fmla="*/ 3210850 w 4485356"/>
                <a:gd name="connsiteY31" fmla="*/ 683154 h 5940954"/>
                <a:gd name="connsiteX32" fmla="*/ 3134650 w 4485356"/>
                <a:gd name="connsiteY32" fmla="*/ 378354 h 5940954"/>
                <a:gd name="connsiteX33" fmla="*/ 2677450 w 4485356"/>
                <a:gd name="connsiteY33" fmla="*/ 302154 h 5940954"/>
                <a:gd name="connsiteX34" fmla="*/ 1763050 w 4485356"/>
                <a:gd name="connsiteY34" fmla="*/ 378354 h 5940954"/>
                <a:gd name="connsiteX35" fmla="*/ 1229652 w 4485356"/>
                <a:gd name="connsiteY35" fmla="*/ 2572278 h 5940954"/>
                <a:gd name="connsiteX36" fmla="*/ 1077252 w 4485356"/>
                <a:gd name="connsiteY36" fmla="*/ 2572279 h 5940954"/>
                <a:gd name="connsiteX37" fmla="*/ 772452 w 4485356"/>
                <a:gd name="connsiteY37" fmla="*/ 2572278 h 5940954"/>
                <a:gd name="connsiteX38" fmla="*/ 467652 w 4485356"/>
                <a:gd name="connsiteY38" fmla="*/ 2572278 h 5940954"/>
                <a:gd name="connsiteX39" fmla="*/ 143188 w 4485356"/>
                <a:gd name="connsiteY39" fmla="*/ 2574735 h 5940954"/>
                <a:gd name="connsiteX40" fmla="*/ 10452 w 4485356"/>
                <a:gd name="connsiteY40" fmla="*/ 2572278 h 5940954"/>
                <a:gd name="connsiteX41" fmla="*/ 10452 w 4485356"/>
                <a:gd name="connsiteY41" fmla="*/ 2572278 h 5940954"/>
                <a:gd name="connsiteX0" fmla="*/ 10452 w 4485356"/>
                <a:gd name="connsiteY0" fmla="*/ 2420936 h 5789612"/>
                <a:gd name="connsiteX1" fmla="*/ 10452 w 4485356"/>
                <a:gd name="connsiteY1" fmla="*/ 2497136 h 5789612"/>
                <a:gd name="connsiteX2" fmla="*/ 10452 w 4485356"/>
                <a:gd name="connsiteY2" fmla="*/ 2725736 h 5789612"/>
                <a:gd name="connsiteX3" fmla="*/ 10452 w 4485356"/>
                <a:gd name="connsiteY3" fmla="*/ 2878136 h 5789612"/>
                <a:gd name="connsiteX4" fmla="*/ 25201 w 4485356"/>
                <a:gd name="connsiteY4" fmla="*/ 3057574 h 5789612"/>
                <a:gd name="connsiteX5" fmla="*/ 39950 w 4485356"/>
                <a:gd name="connsiteY5" fmla="*/ 3131316 h 5789612"/>
                <a:gd name="connsiteX6" fmla="*/ 202182 w 4485356"/>
                <a:gd name="connsiteY6" fmla="*/ 3500025 h 5789612"/>
                <a:gd name="connsiteX7" fmla="*/ 275924 w 4485356"/>
                <a:gd name="connsiteY7" fmla="*/ 3662258 h 5789612"/>
                <a:gd name="connsiteX8" fmla="*/ 467653 w 4485356"/>
                <a:gd name="connsiteY8" fmla="*/ 4016219 h 5789612"/>
                <a:gd name="connsiteX9" fmla="*/ 600388 w 4485356"/>
                <a:gd name="connsiteY9" fmla="*/ 4222696 h 5789612"/>
                <a:gd name="connsiteX10" fmla="*/ 747872 w 4485356"/>
                <a:gd name="connsiteY10" fmla="*/ 4473419 h 5789612"/>
                <a:gd name="connsiteX11" fmla="*/ 954350 w 4485356"/>
                <a:gd name="connsiteY11" fmla="*/ 4724141 h 5789612"/>
                <a:gd name="connsiteX12" fmla="*/ 1077251 w 4485356"/>
                <a:gd name="connsiteY12" fmla="*/ 4935537 h 5789612"/>
                <a:gd name="connsiteX13" fmla="*/ 1229651 w 4485356"/>
                <a:gd name="connsiteY13" fmla="*/ 5164137 h 5789612"/>
                <a:gd name="connsiteX14" fmla="*/ 1915452 w 4485356"/>
                <a:gd name="connsiteY14" fmla="*/ 5545136 h 5789612"/>
                <a:gd name="connsiteX15" fmla="*/ 2517679 w 4485356"/>
                <a:gd name="connsiteY15" fmla="*/ 5520554 h 5789612"/>
                <a:gd name="connsiteX16" fmla="*/ 4201450 w 4485356"/>
                <a:gd name="connsiteY16" fmla="*/ 5789612 h 5789612"/>
                <a:gd name="connsiteX17" fmla="*/ 4353851 w 4485356"/>
                <a:gd name="connsiteY17" fmla="*/ 5180011 h 5789612"/>
                <a:gd name="connsiteX18" fmla="*/ 3287050 w 4485356"/>
                <a:gd name="connsiteY18" fmla="*/ 4418011 h 5789612"/>
                <a:gd name="connsiteX19" fmla="*/ 3591850 w 4485356"/>
                <a:gd name="connsiteY19" fmla="*/ 3960811 h 5789612"/>
                <a:gd name="connsiteX20" fmla="*/ 3210850 w 4485356"/>
                <a:gd name="connsiteY20" fmla="*/ 3656011 h 5789612"/>
                <a:gd name="connsiteX21" fmla="*/ 2525050 w 4485356"/>
                <a:gd name="connsiteY21" fmla="*/ 4265611 h 5789612"/>
                <a:gd name="connsiteX22" fmla="*/ 2067850 w 4485356"/>
                <a:gd name="connsiteY22" fmla="*/ 4037011 h 5789612"/>
                <a:gd name="connsiteX23" fmla="*/ 1763050 w 4485356"/>
                <a:gd name="connsiteY23" fmla="*/ 3579811 h 5789612"/>
                <a:gd name="connsiteX24" fmla="*/ 1686850 w 4485356"/>
                <a:gd name="connsiteY24" fmla="*/ 3275011 h 5789612"/>
                <a:gd name="connsiteX25" fmla="*/ 1610650 w 4485356"/>
                <a:gd name="connsiteY25" fmla="*/ 3046412 h 5789612"/>
                <a:gd name="connsiteX26" fmla="*/ 1610650 w 4485356"/>
                <a:gd name="connsiteY26" fmla="*/ 2589211 h 5789612"/>
                <a:gd name="connsiteX27" fmla="*/ 2220250 w 4485356"/>
                <a:gd name="connsiteY27" fmla="*/ 2132012 h 5789612"/>
                <a:gd name="connsiteX28" fmla="*/ 2829850 w 4485356"/>
                <a:gd name="connsiteY28" fmla="*/ 1827212 h 5789612"/>
                <a:gd name="connsiteX29" fmla="*/ 2753650 w 4485356"/>
                <a:gd name="connsiteY29" fmla="*/ 1293812 h 5789612"/>
                <a:gd name="connsiteX30" fmla="*/ 3058450 w 4485356"/>
                <a:gd name="connsiteY30" fmla="*/ 760412 h 5789612"/>
                <a:gd name="connsiteX31" fmla="*/ 3210850 w 4485356"/>
                <a:gd name="connsiteY31" fmla="*/ 531812 h 5789612"/>
                <a:gd name="connsiteX32" fmla="*/ 3134650 w 4485356"/>
                <a:gd name="connsiteY32" fmla="*/ 227012 h 5789612"/>
                <a:gd name="connsiteX33" fmla="*/ 2677450 w 4485356"/>
                <a:gd name="connsiteY33" fmla="*/ 150812 h 5789612"/>
                <a:gd name="connsiteX34" fmla="*/ 1763050 w 4485356"/>
                <a:gd name="connsiteY34" fmla="*/ 227012 h 5789612"/>
                <a:gd name="connsiteX35" fmla="*/ 1229652 w 4485356"/>
                <a:gd name="connsiteY35" fmla="*/ 2420936 h 5789612"/>
                <a:gd name="connsiteX36" fmla="*/ 1077252 w 4485356"/>
                <a:gd name="connsiteY36" fmla="*/ 2420937 h 5789612"/>
                <a:gd name="connsiteX37" fmla="*/ 772452 w 4485356"/>
                <a:gd name="connsiteY37" fmla="*/ 2420936 h 5789612"/>
                <a:gd name="connsiteX38" fmla="*/ 467652 w 4485356"/>
                <a:gd name="connsiteY38" fmla="*/ 2420936 h 5789612"/>
                <a:gd name="connsiteX39" fmla="*/ 143188 w 4485356"/>
                <a:gd name="connsiteY39" fmla="*/ 2423393 h 5789612"/>
                <a:gd name="connsiteX40" fmla="*/ 10452 w 4485356"/>
                <a:gd name="connsiteY40" fmla="*/ 2420936 h 5789612"/>
                <a:gd name="connsiteX41" fmla="*/ 10452 w 4485356"/>
                <a:gd name="connsiteY41" fmla="*/ 2420936 h 5789612"/>
                <a:gd name="connsiteX0" fmla="*/ 10452 w 4485356"/>
                <a:gd name="connsiteY0" fmla="*/ 2420936 h 5789612"/>
                <a:gd name="connsiteX1" fmla="*/ 10452 w 4485356"/>
                <a:gd name="connsiteY1" fmla="*/ 2497136 h 5789612"/>
                <a:gd name="connsiteX2" fmla="*/ 10452 w 4485356"/>
                <a:gd name="connsiteY2" fmla="*/ 2725736 h 5789612"/>
                <a:gd name="connsiteX3" fmla="*/ 10452 w 4485356"/>
                <a:gd name="connsiteY3" fmla="*/ 2878136 h 5789612"/>
                <a:gd name="connsiteX4" fmla="*/ 25201 w 4485356"/>
                <a:gd name="connsiteY4" fmla="*/ 3057574 h 5789612"/>
                <a:gd name="connsiteX5" fmla="*/ 39950 w 4485356"/>
                <a:gd name="connsiteY5" fmla="*/ 3131316 h 5789612"/>
                <a:gd name="connsiteX6" fmla="*/ 202182 w 4485356"/>
                <a:gd name="connsiteY6" fmla="*/ 3500025 h 5789612"/>
                <a:gd name="connsiteX7" fmla="*/ 275924 w 4485356"/>
                <a:gd name="connsiteY7" fmla="*/ 3662258 h 5789612"/>
                <a:gd name="connsiteX8" fmla="*/ 467653 w 4485356"/>
                <a:gd name="connsiteY8" fmla="*/ 4016219 h 5789612"/>
                <a:gd name="connsiteX9" fmla="*/ 600388 w 4485356"/>
                <a:gd name="connsiteY9" fmla="*/ 4222696 h 5789612"/>
                <a:gd name="connsiteX10" fmla="*/ 747872 w 4485356"/>
                <a:gd name="connsiteY10" fmla="*/ 4473419 h 5789612"/>
                <a:gd name="connsiteX11" fmla="*/ 954350 w 4485356"/>
                <a:gd name="connsiteY11" fmla="*/ 4724141 h 5789612"/>
                <a:gd name="connsiteX12" fmla="*/ 1077251 w 4485356"/>
                <a:gd name="connsiteY12" fmla="*/ 4935537 h 5789612"/>
                <a:gd name="connsiteX13" fmla="*/ 1229651 w 4485356"/>
                <a:gd name="connsiteY13" fmla="*/ 5164137 h 5789612"/>
                <a:gd name="connsiteX14" fmla="*/ 1915452 w 4485356"/>
                <a:gd name="connsiteY14" fmla="*/ 5545136 h 5789612"/>
                <a:gd name="connsiteX15" fmla="*/ 2517679 w 4485356"/>
                <a:gd name="connsiteY15" fmla="*/ 5520554 h 5789612"/>
                <a:gd name="connsiteX16" fmla="*/ 4201450 w 4485356"/>
                <a:gd name="connsiteY16" fmla="*/ 5789612 h 5789612"/>
                <a:gd name="connsiteX17" fmla="*/ 4353851 w 4485356"/>
                <a:gd name="connsiteY17" fmla="*/ 5180011 h 5789612"/>
                <a:gd name="connsiteX18" fmla="*/ 3287050 w 4485356"/>
                <a:gd name="connsiteY18" fmla="*/ 4418011 h 5789612"/>
                <a:gd name="connsiteX19" fmla="*/ 3591850 w 4485356"/>
                <a:gd name="connsiteY19" fmla="*/ 3960811 h 5789612"/>
                <a:gd name="connsiteX20" fmla="*/ 3210850 w 4485356"/>
                <a:gd name="connsiteY20" fmla="*/ 3656011 h 5789612"/>
                <a:gd name="connsiteX21" fmla="*/ 2525050 w 4485356"/>
                <a:gd name="connsiteY21" fmla="*/ 4265611 h 5789612"/>
                <a:gd name="connsiteX22" fmla="*/ 2067850 w 4485356"/>
                <a:gd name="connsiteY22" fmla="*/ 4037011 h 5789612"/>
                <a:gd name="connsiteX23" fmla="*/ 1763050 w 4485356"/>
                <a:gd name="connsiteY23" fmla="*/ 3579811 h 5789612"/>
                <a:gd name="connsiteX24" fmla="*/ 1686850 w 4485356"/>
                <a:gd name="connsiteY24" fmla="*/ 3275011 h 5789612"/>
                <a:gd name="connsiteX25" fmla="*/ 1610650 w 4485356"/>
                <a:gd name="connsiteY25" fmla="*/ 3046412 h 5789612"/>
                <a:gd name="connsiteX26" fmla="*/ 1610650 w 4485356"/>
                <a:gd name="connsiteY26" fmla="*/ 2589211 h 5789612"/>
                <a:gd name="connsiteX27" fmla="*/ 2220250 w 4485356"/>
                <a:gd name="connsiteY27" fmla="*/ 2132012 h 5789612"/>
                <a:gd name="connsiteX28" fmla="*/ 2829850 w 4485356"/>
                <a:gd name="connsiteY28" fmla="*/ 1827212 h 5789612"/>
                <a:gd name="connsiteX29" fmla="*/ 2753650 w 4485356"/>
                <a:gd name="connsiteY29" fmla="*/ 1293812 h 5789612"/>
                <a:gd name="connsiteX30" fmla="*/ 3058450 w 4485356"/>
                <a:gd name="connsiteY30" fmla="*/ 760412 h 5789612"/>
                <a:gd name="connsiteX31" fmla="*/ 3210850 w 4485356"/>
                <a:gd name="connsiteY31" fmla="*/ 531812 h 5789612"/>
                <a:gd name="connsiteX32" fmla="*/ 3134650 w 4485356"/>
                <a:gd name="connsiteY32" fmla="*/ 227012 h 5789612"/>
                <a:gd name="connsiteX33" fmla="*/ 2677450 w 4485356"/>
                <a:gd name="connsiteY33" fmla="*/ 150812 h 5789612"/>
                <a:gd name="connsiteX34" fmla="*/ 1763050 w 4485356"/>
                <a:gd name="connsiteY34" fmla="*/ 227012 h 5789612"/>
                <a:gd name="connsiteX35" fmla="*/ 1229652 w 4485356"/>
                <a:gd name="connsiteY35" fmla="*/ 2420936 h 5789612"/>
                <a:gd name="connsiteX36" fmla="*/ 1077252 w 4485356"/>
                <a:gd name="connsiteY36" fmla="*/ 2420937 h 5789612"/>
                <a:gd name="connsiteX37" fmla="*/ 772452 w 4485356"/>
                <a:gd name="connsiteY37" fmla="*/ 2420936 h 5789612"/>
                <a:gd name="connsiteX38" fmla="*/ 467652 w 4485356"/>
                <a:gd name="connsiteY38" fmla="*/ 2420936 h 5789612"/>
                <a:gd name="connsiteX39" fmla="*/ 143188 w 4485356"/>
                <a:gd name="connsiteY39" fmla="*/ 2423393 h 5789612"/>
                <a:gd name="connsiteX40" fmla="*/ 10452 w 4485356"/>
                <a:gd name="connsiteY40" fmla="*/ 2420936 h 5789612"/>
                <a:gd name="connsiteX41" fmla="*/ 10452 w 4485356"/>
                <a:gd name="connsiteY41" fmla="*/ 2420936 h 5789612"/>
                <a:gd name="connsiteX0" fmla="*/ 10452 w 4485356"/>
                <a:gd name="connsiteY0" fmla="*/ 2493697 h 5862373"/>
                <a:gd name="connsiteX1" fmla="*/ 10452 w 4485356"/>
                <a:gd name="connsiteY1" fmla="*/ 2569897 h 5862373"/>
                <a:gd name="connsiteX2" fmla="*/ 10452 w 4485356"/>
                <a:gd name="connsiteY2" fmla="*/ 2798497 h 5862373"/>
                <a:gd name="connsiteX3" fmla="*/ 10452 w 4485356"/>
                <a:gd name="connsiteY3" fmla="*/ 2950897 h 5862373"/>
                <a:gd name="connsiteX4" fmla="*/ 25201 w 4485356"/>
                <a:gd name="connsiteY4" fmla="*/ 3130335 h 5862373"/>
                <a:gd name="connsiteX5" fmla="*/ 39950 w 4485356"/>
                <a:gd name="connsiteY5" fmla="*/ 3204077 h 5862373"/>
                <a:gd name="connsiteX6" fmla="*/ 202182 w 4485356"/>
                <a:gd name="connsiteY6" fmla="*/ 3572786 h 5862373"/>
                <a:gd name="connsiteX7" fmla="*/ 275924 w 4485356"/>
                <a:gd name="connsiteY7" fmla="*/ 3735019 h 5862373"/>
                <a:gd name="connsiteX8" fmla="*/ 467653 w 4485356"/>
                <a:gd name="connsiteY8" fmla="*/ 4088980 h 5862373"/>
                <a:gd name="connsiteX9" fmla="*/ 600388 w 4485356"/>
                <a:gd name="connsiteY9" fmla="*/ 4295457 h 5862373"/>
                <a:gd name="connsiteX10" fmla="*/ 747872 w 4485356"/>
                <a:gd name="connsiteY10" fmla="*/ 4546180 h 5862373"/>
                <a:gd name="connsiteX11" fmla="*/ 954350 w 4485356"/>
                <a:gd name="connsiteY11" fmla="*/ 4796902 h 5862373"/>
                <a:gd name="connsiteX12" fmla="*/ 1077251 w 4485356"/>
                <a:gd name="connsiteY12" fmla="*/ 5008298 h 5862373"/>
                <a:gd name="connsiteX13" fmla="*/ 1229651 w 4485356"/>
                <a:gd name="connsiteY13" fmla="*/ 5236898 h 5862373"/>
                <a:gd name="connsiteX14" fmla="*/ 1915452 w 4485356"/>
                <a:gd name="connsiteY14" fmla="*/ 5617897 h 5862373"/>
                <a:gd name="connsiteX15" fmla="*/ 2517679 w 4485356"/>
                <a:gd name="connsiteY15" fmla="*/ 5593315 h 5862373"/>
                <a:gd name="connsiteX16" fmla="*/ 4201450 w 4485356"/>
                <a:gd name="connsiteY16" fmla="*/ 5862373 h 5862373"/>
                <a:gd name="connsiteX17" fmla="*/ 4353851 w 4485356"/>
                <a:gd name="connsiteY17" fmla="*/ 5252772 h 5862373"/>
                <a:gd name="connsiteX18" fmla="*/ 3287050 w 4485356"/>
                <a:gd name="connsiteY18" fmla="*/ 4490772 h 5862373"/>
                <a:gd name="connsiteX19" fmla="*/ 3591850 w 4485356"/>
                <a:gd name="connsiteY19" fmla="*/ 4033572 h 5862373"/>
                <a:gd name="connsiteX20" fmla="*/ 3210850 w 4485356"/>
                <a:gd name="connsiteY20" fmla="*/ 3728772 h 5862373"/>
                <a:gd name="connsiteX21" fmla="*/ 2525050 w 4485356"/>
                <a:gd name="connsiteY21" fmla="*/ 4338372 h 5862373"/>
                <a:gd name="connsiteX22" fmla="*/ 2067850 w 4485356"/>
                <a:gd name="connsiteY22" fmla="*/ 4109772 h 5862373"/>
                <a:gd name="connsiteX23" fmla="*/ 1763050 w 4485356"/>
                <a:gd name="connsiteY23" fmla="*/ 3652572 h 5862373"/>
                <a:gd name="connsiteX24" fmla="*/ 1686850 w 4485356"/>
                <a:gd name="connsiteY24" fmla="*/ 3347772 h 5862373"/>
                <a:gd name="connsiteX25" fmla="*/ 1610650 w 4485356"/>
                <a:gd name="connsiteY25" fmla="*/ 3119173 h 5862373"/>
                <a:gd name="connsiteX26" fmla="*/ 1610650 w 4485356"/>
                <a:gd name="connsiteY26" fmla="*/ 2661972 h 5862373"/>
                <a:gd name="connsiteX27" fmla="*/ 2220250 w 4485356"/>
                <a:gd name="connsiteY27" fmla="*/ 2204773 h 5862373"/>
                <a:gd name="connsiteX28" fmla="*/ 2829850 w 4485356"/>
                <a:gd name="connsiteY28" fmla="*/ 1899973 h 5862373"/>
                <a:gd name="connsiteX29" fmla="*/ 2753650 w 4485356"/>
                <a:gd name="connsiteY29" fmla="*/ 1366573 h 5862373"/>
                <a:gd name="connsiteX30" fmla="*/ 3058450 w 4485356"/>
                <a:gd name="connsiteY30" fmla="*/ 833173 h 5862373"/>
                <a:gd name="connsiteX31" fmla="*/ 3210850 w 4485356"/>
                <a:gd name="connsiteY31" fmla="*/ 604573 h 5862373"/>
                <a:gd name="connsiteX32" fmla="*/ 3134650 w 4485356"/>
                <a:gd name="connsiteY32" fmla="*/ 299773 h 5862373"/>
                <a:gd name="connsiteX33" fmla="*/ 2677450 w 4485356"/>
                <a:gd name="connsiteY33" fmla="*/ 223573 h 5862373"/>
                <a:gd name="connsiteX34" fmla="*/ 1763050 w 4485356"/>
                <a:gd name="connsiteY34" fmla="*/ 299773 h 5862373"/>
                <a:gd name="connsiteX35" fmla="*/ 848650 w 4485356"/>
                <a:gd name="connsiteY35" fmla="*/ 299773 h 5862373"/>
                <a:gd name="connsiteX36" fmla="*/ 1077252 w 4485356"/>
                <a:gd name="connsiteY36" fmla="*/ 2493698 h 5862373"/>
                <a:gd name="connsiteX37" fmla="*/ 772452 w 4485356"/>
                <a:gd name="connsiteY37" fmla="*/ 2493697 h 5862373"/>
                <a:gd name="connsiteX38" fmla="*/ 467652 w 4485356"/>
                <a:gd name="connsiteY38" fmla="*/ 2493697 h 5862373"/>
                <a:gd name="connsiteX39" fmla="*/ 143188 w 4485356"/>
                <a:gd name="connsiteY39" fmla="*/ 2496154 h 5862373"/>
                <a:gd name="connsiteX40" fmla="*/ 10452 w 4485356"/>
                <a:gd name="connsiteY40" fmla="*/ 2493697 h 5862373"/>
                <a:gd name="connsiteX41" fmla="*/ 10452 w 4485356"/>
                <a:gd name="connsiteY41" fmla="*/ 2493697 h 5862373"/>
                <a:gd name="connsiteX0" fmla="*/ 10452 w 4485356"/>
                <a:gd name="connsiteY0" fmla="*/ 2420936 h 5789612"/>
                <a:gd name="connsiteX1" fmla="*/ 10452 w 4485356"/>
                <a:gd name="connsiteY1" fmla="*/ 2497136 h 5789612"/>
                <a:gd name="connsiteX2" fmla="*/ 10452 w 4485356"/>
                <a:gd name="connsiteY2" fmla="*/ 2725736 h 5789612"/>
                <a:gd name="connsiteX3" fmla="*/ 10452 w 4485356"/>
                <a:gd name="connsiteY3" fmla="*/ 2878136 h 5789612"/>
                <a:gd name="connsiteX4" fmla="*/ 25201 w 4485356"/>
                <a:gd name="connsiteY4" fmla="*/ 3057574 h 5789612"/>
                <a:gd name="connsiteX5" fmla="*/ 39950 w 4485356"/>
                <a:gd name="connsiteY5" fmla="*/ 3131316 h 5789612"/>
                <a:gd name="connsiteX6" fmla="*/ 202182 w 4485356"/>
                <a:gd name="connsiteY6" fmla="*/ 3500025 h 5789612"/>
                <a:gd name="connsiteX7" fmla="*/ 275924 w 4485356"/>
                <a:gd name="connsiteY7" fmla="*/ 3662258 h 5789612"/>
                <a:gd name="connsiteX8" fmla="*/ 467653 w 4485356"/>
                <a:gd name="connsiteY8" fmla="*/ 4016219 h 5789612"/>
                <a:gd name="connsiteX9" fmla="*/ 600388 w 4485356"/>
                <a:gd name="connsiteY9" fmla="*/ 4222696 h 5789612"/>
                <a:gd name="connsiteX10" fmla="*/ 747872 w 4485356"/>
                <a:gd name="connsiteY10" fmla="*/ 4473419 h 5789612"/>
                <a:gd name="connsiteX11" fmla="*/ 954350 w 4485356"/>
                <a:gd name="connsiteY11" fmla="*/ 4724141 h 5789612"/>
                <a:gd name="connsiteX12" fmla="*/ 1077251 w 4485356"/>
                <a:gd name="connsiteY12" fmla="*/ 4935537 h 5789612"/>
                <a:gd name="connsiteX13" fmla="*/ 1229651 w 4485356"/>
                <a:gd name="connsiteY13" fmla="*/ 5164137 h 5789612"/>
                <a:gd name="connsiteX14" fmla="*/ 1915452 w 4485356"/>
                <a:gd name="connsiteY14" fmla="*/ 5545136 h 5789612"/>
                <a:gd name="connsiteX15" fmla="*/ 2517679 w 4485356"/>
                <a:gd name="connsiteY15" fmla="*/ 5520554 h 5789612"/>
                <a:gd name="connsiteX16" fmla="*/ 4201450 w 4485356"/>
                <a:gd name="connsiteY16" fmla="*/ 5789612 h 5789612"/>
                <a:gd name="connsiteX17" fmla="*/ 4353851 w 4485356"/>
                <a:gd name="connsiteY17" fmla="*/ 5180011 h 5789612"/>
                <a:gd name="connsiteX18" fmla="*/ 3287050 w 4485356"/>
                <a:gd name="connsiteY18" fmla="*/ 4418011 h 5789612"/>
                <a:gd name="connsiteX19" fmla="*/ 3591850 w 4485356"/>
                <a:gd name="connsiteY19" fmla="*/ 3960811 h 5789612"/>
                <a:gd name="connsiteX20" fmla="*/ 3210850 w 4485356"/>
                <a:gd name="connsiteY20" fmla="*/ 3656011 h 5789612"/>
                <a:gd name="connsiteX21" fmla="*/ 2525050 w 4485356"/>
                <a:gd name="connsiteY21" fmla="*/ 4265611 h 5789612"/>
                <a:gd name="connsiteX22" fmla="*/ 2067850 w 4485356"/>
                <a:gd name="connsiteY22" fmla="*/ 4037011 h 5789612"/>
                <a:gd name="connsiteX23" fmla="*/ 1763050 w 4485356"/>
                <a:gd name="connsiteY23" fmla="*/ 3579811 h 5789612"/>
                <a:gd name="connsiteX24" fmla="*/ 1686850 w 4485356"/>
                <a:gd name="connsiteY24" fmla="*/ 3275011 h 5789612"/>
                <a:gd name="connsiteX25" fmla="*/ 1610650 w 4485356"/>
                <a:gd name="connsiteY25" fmla="*/ 3046412 h 5789612"/>
                <a:gd name="connsiteX26" fmla="*/ 1610650 w 4485356"/>
                <a:gd name="connsiteY26" fmla="*/ 2589211 h 5789612"/>
                <a:gd name="connsiteX27" fmla="*/ 2220250 w 4485356"/>
                <a:gd name="connsiteY27" fmla="*/ 2132012 h 5789612"/>
                <a:gd name="connsiteX28" fmla="*/ 2829850 w 4485356"/>
                <a:gd name="connsiteY28" fmla="*/ 1827212 h 5789612"/>
                <a:gd name="connsiteX29" fmla="*/ 2753650 w 4485356"/>
                <a:gd name="connsiteY29" fmla="*/ 1293812 h 5789612"/>
                <a:gd name="connsiteX30" fmla="*/ 3058450 w 4485356"/>
                <a:gd name="connsiteY30" fmla="*/ 760412 h 5789612"/>
                <a:gd name="connsiteX31" fmla="*/ 3210850 w 4485356"/>
                <a:gd name="connsiteY31" fmla="*/ 531812 h 5789612"/>
                <a:gd name="connsiteX32" fmla="*/ 3134650 w 4485356"/>
                <a:gd name="connsiteY32" fmla="*/ 227012 h 5789612"/>
                <a:gd name="connsiteX33" fmla="*/ 2677450 w 4485356"/>
                <a:gd name="connsiteY33" fmla="*/ 150812 h 5789612"/>
                <a:gd name="connsiteX34" fmla="*/ 1763050 w 4485356"/>
                <a:gd name="connsiteY34" fmla="*/ 227012 h 5789612"/>
                <a:gd name="connsiteX35" fmla="*/ 848650 w 4485356"/>
                <a:gd name="connsiteY35" fmla="*/ 227012 h 5789612"/>
                <a:gd name="connsiteX36" fmla="*/ 1077252 w 4485356"/>
                <a:gd name="connsiteY36" fmla="*/ 2420937 h 5789612"/>
                <a:gd name="connsiteX37" fmla="*/ 772452 w 4485356"/>
                <a:gd name="connsiteY37" fmla="*/ 2420936 h 5789612"/>
                <a:gd name="connsiteX38" fmla="*/ 467652 w 4485356"/>
                <a:gd name="connsiteY38" fmla="*/ 2420936 h 5789612"/>
                <a:gd name="connsiteX39" fmla="*/ 143188 w 4485356"/>
                <a:gd name="connsiteY39" fmla="*/ 2423393 h 5789612"/>
                <a:gd name="connsiteX40" fmla="*/ 10452 w 4485356"/>
                <a:gd name="connsiteY40" fmla="*/ 2420936 h 5789612"/>
                <a:gd name="connsiteX41" fmla="*/ 10452 w 4485356"/>
                <a:gd name="connsiteY41" fmla="*/ 2420936 h 5789612"/>
                <a:gd name="connsiteX0" fmla="*/ 10452 w 4485356"/>
                <a:gd name="connsiteY0" fmla="*/ 2420936 h 5789612"/>
                <a:gd name="connsiteX1" fmla="*/ 10452 w 4485356"/>
                <a:gd name="connsiteY1" fmla="*/ 2497136 h 5789612"/>
                <a:gd name="connsiteX2" fmla="*/ 10452 w 4485356"/>
                <a:gd name="connsiteY2" fmla="*/ 2725736 h 5789612"/>
                <a:gd name="connsiteX3" fmla="*/ 10452 w 4485356"/>
                <a:gd name="connsiteY3" fmla="*/ 2878136 h 5789612"/>
                <a:gd name="connsiteX4" fmla="*/ 25201 w 4485356"/>
                <a:gd name="connsiteY4" fmla="*/ 3057574 h 5789612"/>
                <a:gd name="connsiteX5" fmla="*/ 39950 w 4485356"/>
                <a:gd name="connsiteY5" fmla="*/ 3131316 h 5789612"/>
                <a:gd name="connsiteX6" fmla="*/ 202182 w 4485356"/>
                <a:gd name="connsiteY6" fmla="*/ 3500025 h 5789612"/>
                <a:gd name="connsiteX7" fmla="*/ 275924 w 4485356"/>
                <a:gd name="connsiteY7" fmla="*/ 3662258 h 5789612"/>
                <a:gd name="connsiteX8" fmla="*/ 467653 w 4485356"/>
                <a:gd name="connsiteY8" fmla="*/ 4016219 h 5789612"/>
                <a:gd name="connsiteX9" fmla="*/ 600388 w 4485356"/>
                <a:gd name="connsiteY9" fmla="*/ 4222696 h 5789612"/>
                <a:gd name="connsiteX10" fmla="*/ 747872 w 4485356"/>
                <a:gd name="connsiteY10" fmla="*/ 4473419 h 5789612"/>
                <a:gd name="connsiteX11" fmla="*/ 954350 w 4485356"/>
                <a:gd name="connsiteY11" fmla="*/ 4724141 h 5789612"/>
                <a:gd name="connsiteX12" fmla="*/ 1077251 w 4485356"/>
                <a:gd name="connsiteY12" fmla="*/ 4935537 h 5789612"/>
                <a:gd name="connsiteX13" fmla="*/ 1229651 w 4485356"/>
                <a:gd name="connsiteY13" fmla="*/ 5164137 h 5789612"/>
                <a:gd name="connsiteX14" fmla="*/ 1915452 w 4485356"/>
                <a:gd name="connsiteY14" fmla="*/ 5545136 h 5789612"/>
                <a:gd name="connsiteX15" fmla="*/ 2517679 w 4485356"/>
                <a:gd name="connsiteY15" fmla="*/ 5520554 h 5789612"/>
                <a:gd name="connsiteX16" fmla="*/ 4201450 w 4485356"/>
                <a:gd name="connsiteY16" fmla="*/ 5789612 h 5789612"/>
                <a:gd name="connsiteX17" fmla="*/ 4353851 w 4485356"/>
                <a:gd name="connsiteY17" fmla="*/ 5180011 h 5789612"/>
                <a:gd name="connsiteX18" fmla="*/ 3287050 w 4485356"/>
                <a:gd name="connsiteY18" fmla="*/ 4418011 h 5789612"/>
                <a:gd name="connsiteX19" fmla="*/ 3591850 w 4485356"/>
                <a:gd name="connsiteY19" fmla="*/ 3960811 h 5789612"/>
                <a:gd name="connsiteX20" fmla="*/ 3210850 w 4485356"/>
                <a:gd name="connsiteY20" fmla="*/ 3656011 h 5789612"/>
                <a:gd name="connsiteX21" fmla="*/ 2525050 w 4485356"/>
                <a:gd name="connsiteY21" fmla="*/ 4265611 h 5789612"/>
                <a:gd name="connsiteX22" fmla="*/ 2067850 w 4485356"/>
                <a:gd name="connsiteY22" fmla="*/ 4037011 h 5789612"/>
                <a:gd name="connsiteX23" fmla="*/ 1763050 w 4485356"/>
                <a:gd name="connsiteY23" fmla="*/ 3579811 h 5789612"/>
                <a:gd name="connsiteX24" fmla="*/ 1686850 w 4485356"/>
                <a:gd name="connsiteY24" fmla="*/ 3275011 h 5789612"/>
                <a:gd name="connsiteX25" fmla="*/ 1610650 w 4485356"/>
                <a:gd name="connsiteY25" fmla="*/ 3046412 h 5789612"/>
                <a:gd name="connsiteX26" fmla="*/ 1610650 w 4485356"/>
                <a:gd name="connsiteY26" fmla="*/ 2589211 h 5789612"/>
                <a:gd name="connsiteX27" fmla="*/ 2220250 w 4485356"/>
                <a:gd name="connsiteY27" fmla="*/ 2132012 h 5789612"/>
                <a:gd name="connsiteX28" fmla="*/ 2829850 w 4485356"/>
                <a:gd name="connsiteY28" fmla="*/ 1827212 h 5789612"/>
                <a:gd name="connsiteX29" fmla="*/ 2753650 w 4485356"/>
                <a:gd name="connsiteY29" fmla="*/ 1293812 h 5789612"/>
                <a:gd name="connsiteX30" fmla="*/ 3058450 w 4485356"/>
                <a:gd name="connsiteY30" fmla="*/ 760412 h 5789612"/>
                <a:gd name="connsiteX31" fmla="*/ 3210850 w 4485356"/>
                <a:gd name="connsiteY31" fmla="*/ 531812 h 5789612"/>
                <a:gd name="connsiteX32" fmla="*/ 3134650 w 4485356"/>
                <a:gd name="connsiteY32" fmla="*/ 227012 h 5789612"/>
                <a:gd name="connsiteX33" fmla="*/ 2677450 w 4485356"/>
                <a:gd name="connsiteY33" fmla="*/ 150812 h 5789612"/>
                <a:gd name="connsiteX34" fmla="*/ 1763050 w 4485356"/>
                <a:gd name="connsiteY34" fmla="*/ 227012 h 5789612"/>
                <a:gd name="connsiteX35" fmla="*/ 924850 w 4485356"/>
                <a:gd name="connsiteY35" fmla="*/ 227012 h 5789612"/>
                <a:gd name="connsiteX36" fmla="*/ 1077252 w 4485356"/>
                <a:gd name="connsiteY36" fmla="*/ 2420937 h 5789612"/>
                <a:gd name="connsiteX37" fmla="*/ 772452 w 4485356"/>
                <a:gd name="connsiteY37" fmla="*/ 2420936 h 5789612"/>
                <a:gd name="connsiteX38" fmla="*/ 467652 w 4485356"/>
                <a:gd name="connsiteY38" fmla="*/ 2420936 h 5789612"/>
                <a:gd name="connsiteX39" fmla="*/ 143188 w 4485356"/>
                <a:gd name="connsiteY39" fmla="*/ 2423393 h 5789612"/>
                <a:gd name="connsiteX40" fmla="*/ 10452 w 4485356"/>
                <a:gd name="connsiteY40" fmla="*/ 2420936 h 5789612"/>
                <a:gd name="connsiteX41" fmla="*/ 10452 w 4485356"/>
                <a:gd name="connsiteY41" fmla="*/ 2420936 h 5789612"/>
                <a:gd name="connsiteX0" fmla="*/ 10452 w 4485356"/>
                <a:gd name="connsiteY0" fmla="*/ 2420936 h 5789612"/>
                <a:gd name="connsiteX1" fmla="*/ 10452 w 4485356"/>
                <a:gd name="connsiteY1" fmla="*/ 2497136 h 5789612"/>
                <a:gd name="connsiteX2" fmla="*/ 10452 w 4485356"/>
                <a:gd name="connsiteY2" fmla="*/ 2725736 h 5789612"/>
                <a:gd name="connsiteX3" fmla="*/ 10452 w 4485356"/>
                <a:gd name="connsiteY3" fmla="*/ 2878136 h 5789612"/>
                <a:gd name="connsiteX4" fmla="*/ 25201 w 4485356"/>
                <a:gd name="connsiteY4" fmla="*/ 3057574 h 5789612"/>
                <a:gd name="connsiteX5" fmla="*/ 39950 w 4485356"/>
                <a:gd name="connsiteY5" fmla="*/ 3131316 h 5789612"/>
                <a:gd name="connsiteX6" fmla="*/ 202182 w 4485356"/>
                <a:gd name="connsiteY6" fmla="*/ 3500025 h 5789612"/>
                <a:gd name="connsiteX7" fmla="*/ 275924 w 4485356"/>
                <a:gd name="connsiteY7" fmla="*/ 3662258 h 5789612"/>
                <a:gd name="connsiteX8" fmla="*/ 467653 w 4485356"/>
                <a:gd name="connsiteY8" fmla="*/ 4016219 h 5789612"/>
                <a:gd name="connsiteX9" fmla="*/ 600388 w 4485356"/>
                <a:gd name="connsiteY9" fmla="*/ 4222696 h 5789612"/>
                <a:gd name="connsiteX10" fmla="*/ 747872 w 4485356"/>
                <a:gd name="connsiteY10" fmla="*/ 4473419 h 5789612"/>
                <a:gd name="connsiteX11" fmla="*/ 954350 w 4485356"/>
                <a:gd name="connsiteY11" fmla="*/ 4724141 h 5789612"/>
                <a:gd name="connsiteX12" fmla="*/ 1077251 w 4485356"/>
                <a:gd name="connsiteY12" fmla="*/ 4935537 h 5789612"/>
                <a:gd name="connsiteX13" fmla="*/ 1229651 w 4485356"/>
                <a:gd name="connsiteY13" fmla="*/ 5164137 h 5789612"/>
                <a:gd name="connsiteX14" fmla="*/ 1915452 w 4485356"/>
                <a:gd name="connsiteY14" fmla="*/ 5545136 h 5789612"/>
                <a:gd name="connsiteX15" fmla="*/ 2517679 w 4485356"/>
                <a:gd name="connsiteY15" fmla="*/ 5520554 h 5789612"/>
                <a:gd name="connsiteX16" fmla="*/ 4201450 w 4485356"/>
                <a:gd name="connsiteY16" fmla="*/ 5789612 h 5789612"/>
                <a:gd name="connsiteX17" fmla="*/ 4353851 w 4485356"/>
                <a:gd name="connsiteY17" fmla="*/ 5180011 h 5789612"/>
                <a:gd name="connsiteX18" fmla="*/ 3287050 w 4485356"/>
                <a:gd name="connsiteY18" fmla="*/ 4418011 h 5789612"/>
                <a:gd name="connsiteX19" fmla="*/ 3591850 w 4485356"/>
                <a:gd name="connsiteY19" fmla="*/ 3960811 h 5789612"/>
                <a:gd name="connsiteX20" fmla="*/ 3210850 w 4485356"/>
                <a:gd name="connsiteY20" fmla="*/ 3656011 h 5789612"/>
                <a:gd name="connsiteX21" fmla="*/ 2525050 w 4485356"/>
                <a:gd name="connsiteY21" fmla="*/ 4265611 h 5789612"/>
                <a:gd name="connsiteX22" fmla="*/ 2067850 w 4485356"/>
                <a:gd name="connsiteY22" fmla="*/ 4037011 h 5789612"/>
                <a:gd name="connsiteX23" fmla="*/ 1763050 w 4485356"/>
                <a:gd name="connsiteY23" fmla="*/ 3579811 h 5789612"/>
                <a:gd name="connsiteX24" fmla="*/ 1686850 w 4485356"/>
                <a:gd name="connsiteY24" fmla="*/ 3275011 h 5789612"/>
                <a:gd name="connsiteX25" fmla="*/ 1610650 w 4485356"/>
                <a:gd name="connsiteY25" fmla="*/ 3046412 h 5789612"/>
                <a:gd name="connsiteX26" fmla="*/ 1610650 w 4485356"/>
                <a:gd name="connsiteY26" fmla="*/ 2589211 h 5789612"/>
                <a:gd name="connsiteX27" fmla="*/ 2220250 w 4485356"/>
                <a:gd name="connsiteY27" fmla="*/ 2132012 h 5789612"/>
                <a:gd name="connsiteX28" fmla="*/ 2829850 w 4485356"/>
                <a:gd name="connsiteY28" fmla="*/ 1827212 h 5789612"/>
                <a:gd name="connsiteX29" fmla="*/ 2753650 w 4485356"/>
                <a:gd name="connsiteY29" fmla="*/ 1293812 h 5789612"/>
                <a:gd name="connsiteX30" fmla="*/ 3058450 w 4485356"/>
                <a:gd name="connsiteY30" fmla="*/ 760412 h 5789612"/>
                <a:gd name="connsiteX31" fmla="*/ 3210850 w 4485356"/>
                <a:gd name="connsiteY31" fmla="*/ 531812 h 5789612"/>
                <a:gd name="connsiteX32" fmla="*/ 3134650 w 4485356"/>
                <a:gd name="connsiteY32" fmla="*/ 227012 h 5789612"/>
                <a:gd name="connsiteX33" fmla="*/ 2677450 w 4485356"/>
                <a:gd name="connsiteY33" fmla="*/ 150812 h 5789612"/>
                <a:gd name="connsiteX34" fmla="*/ 1763050 w 4485356"/>
                <a:gd name="connsiteY34" fmla="*/ 227012 h 5789612"/>
                <a:gd name="connsiteX35" fmla="*/ 924850 w 4485356"/>
                <a:gd name="connsiteY35" fmla="*/ 227012 h 5789612"/>
                <a:gd name="connsiteX36" fmla="*/ 162850 w 4485356"/>
                <a:gd name="connsiteY36" fmla="*/ 150812 h 5789612"/>
                <a:gd name="connsiteX37" fmla="*/ 772452 w 4485356"/>
                <a:gd name="connsiteY37" fmla="*/ 2420936 h 5789612"/>
                <a:gd name="connsiteX38" fmla="*/ 467652 w 4485356"/>
                <a:gd name="connsiteY38" fmla="*/ 2420936 h 5789612"/>
                <a:gd name="connsiteX39" fmla="*/ 143188 w 4485356"/>
                <a:gd name="connsiteY39" fmla="*/ 2423393 h 5789612"/>
                <a:gd name="connsiteX40" fmla="*/ 10452 w 4485356"/>
                <a:gd name="connsiteY40" fmla="*/ 2420936 h 5789612"/>
                <a:gd name="connsiteX41" fmla="*/ 10452 w 4485356"/>
                <a:gd name="connsiteY41" fmla="*/ 2420936 h 5789612"/>
                <a:gd name="connsiteX0" fmla="*/ 355602 w 4830506"/>
                <a:gd name="connsiteY0" fmla="*/ 2496078 h 5864754"/>
                <a:gd name="connsiteX1" fmla="*/ 355602 w 4830506"/>
                <a:gd name="connsiteY1" fmla="*/ 2572278 h 5864754"/>
                <a:gd name="connsiteX2" fmla="*/ 355602 w 4830506"/>
                <a:gd name="connsiteY2" fmla="*/ 2800878 h 5864754"/>
                <a:gd name="connsiteX3" fmla="*/ 355602 w 4830506"/>
                <a:gd name="connsiteY3" fmla="*/ 2953278 h 5864754"/>
                <a:gd name="connsiteX4" fmla="*/ 370351 w 4830506"/>
                <a:gd name="connsiteY4" fmla="*/ 3132716 h 5864754"/>
                <a:gd name="connsiteX5" fmla="*/ 385100 w 4830506"/>
                <a:gd name="connsiteY5" fmla="*/ 3206458 h 5864754"/>
                <a:gd name="connsiteX6" fmla="*/ 547332 w 4830506"/>
                <a:gd name="connsiteY6" fmla="*/ 3575167 h 5864754"/>
                <a:gd name="connsiteX7" fmla="*/ 621074 w 4830506"/>
                <a:gd name="connsiteY7" fmla="*/ 3737400 h 5864754"/>
                <a:gd name="connsiteX8" fmla="*/ 812803 w 4830506"/>
                <a:gd name="connsiteY8" fmla="*/ 4091361 h 5864754"/>
                <a:gd name="connsiteX9" fmla="*/ 945538 w 4830506"/>
                <a:gd name="connsiteY9" fmla="*/ 4297838 h 5864754"/>
                <a:gd name="connsiteX10" fmla="*/ 1093022 w 4830506"/>
                <a:gd name="connsiteY10" fmla="*/ 4548561 h 5864754"/>
                <a:gd name="connsiteX11" fmla="*/ 1299500 w 4830506"/>
                <a:gd name="connsiteY11" fmla="*/ 4799283 h 5864754"/>
                <a:gd name="connsiteX12" fmla="*/ 1422401 w 4830506"/>
                <a:gd name="connsiteY12" fmla="*/ 5010679 h 5864754"/>
                <a:gd name="connsiteX13" fmla="*/ 1574801 w 4830506"/>
                <a:gd name="connsiteY13" fmla="*/ 5239279 h 5864754"/>
                <a:gd name="connsiteX14" fmla="*/ 2260602 w 4830506"/>
                <a:gd name="connsiteY14" fmla="*/ 5620278 h 5864754"/>
                <a:gd name="connsiteX15" fmla="*/ 2862829 w 4830506"/>
                <a:gd name="connsiteY15" fmla="*/ 5595696 h 5864754"/>
                <a:gd name="connsiteX16" fmla="*/ 4546600 w 4830506"/>
                <a:gd name="connsiteY16" fmla="*/ 5864754 h 5864754"/>
                <a:gd name="connsiteX17" fmla="*/ 4699001 w 4830506"/>
                <a:gd name="connsiteY17" fmla="*/ 5255153 h 5864754"/>
                <a:gd name="connsiteX18" fmla="*/ 3632200 w 4830506"/>
                <a:gd name="connsiteY18" fmla="*/ 4493153 h 5864754"/>
                <a:gd name="connsiteX19" fmla="*/ 3937000 w 4830506"/>
                <a:gd name="connsiteY19" fmla="*/ 4035953 h 5864754"/>
                <a:gd name="connsiteX20" fmla="*/ 3556000 w 4830506"/>
                <a:gd name="connsiteY20" fmla="*/ 3731153 h 5864754"/>
                <a:gd name="connsiteX21" fmla="*/ 2870200 w 4830506"/>
                <a:gd name="connsiteY21" fmla="*/ 4340753 h 5864754"/>
                <a:gd name="connsiteX22" fmla="*/ 2413000 w 4830506"/>
                <a:gd name="connsiteY22" fmla="*/ 4112153 h 5864754"/>
                <a:gd name="connsiteX23" fmla="*/ 2108200 w 4830506"/>
                <a:gd name="connsiteY23" fmla="*/ 3654953 h 5864754"/>
                <a:gd name="connsiteX24" fmla="*/ 2032000 w 4830506"/>
                <a:gd name="connsiteY24" fmla="*/ 3350153 h 5864754"/>
                <a:gd name="connsiteX25" fmla="*/ 1955800 w 4830506"/>
                <a:gd name="connsiteY25" fmla="*/ 3121554 h 5864754"/>
                <a:gd name="connsiteX26" fmla="*/ 1955800 w 4830506"/>
                <a:gd name="connsiteY26" fmla="*/ 2664353 h 5864754"/>
                <a:gd name="connsiteX27" fmla="*/ 2565400 w 4830506"/>
                <a:gd name="connsiteY27" fmla="*/ 2207154 h 5864754"/>
                <a:gd name="connsiteX28" fmla="*/ 3175000 w 4830506"/>
                <a:gd name="connsiteY28" fmla="*/ 1902354 h 5864754"/>
                <a:gd name="connsiteX29" fmla="*/ 3098800 w 4830506"/>
                <a:gd name="connsiteY29" fmla="*/ 1368954 h 5864754"/>
                <a:gd name="connsiteX30" fmla="*/ 3403600 w 4830506"/>
                <a:gd name="connsiteY30" fmla="*/ 835554 h 5864754"/>
                <a:gd name="connsiteX31" fmla="*/ 3556000 w 4830506"/>
                <a:gd name="connsiteY31" fmla="*/ 606954 h 5864754"/>
                <a:gd name="connsiteX32" fmla="*/ 3479800 w 4830506"/>
                <a:gd name="connsiteY32" fmla="*/ 302154 h 5864754"/>
                <a:gd name="connsiteX33" fmla="*/ 3022600 w 4830506"/>
                <a:gd name="connsiteY33" fmla="*/ 225954 h 5864754"/>
                <a:gd name="connsiteX34" fmla="*/ 2108200 w 4830506"/>
                <a:gd name="connsiteY34" fmla="*/ 302154 h 5864754"/>
                <a:gd name="connsiteX35" fmla="*/ 1270000 w 4830506"/>
                <a:gd name="connsiteY35" fmla="*/ 302154 h 5864754"/>
                <a:gd name="connsiteX36" fmla="*/ 508000 w 4830506"/>
                <a:gd name="connsiteY36" fmla="*/ 225954 h 5864754"/>
                <a:gd name="connsiteX37" fmla="*/ 50800 w 4830506"/>
                <a:gd name="connsiteY37" fmla="*/ 378354 h 5864754"/>
                <a:gd name="connsiteX38" fmla="*/ 812802 w 4830506"/>
                <a:gd name="connsiteY38" fmla="*/ 2496078 h 5864754"/>
                <a:gd name="connsiteX39" fmla="*/ 488338 w 4830506"/>
                <a:gd name="connsiteY39" fmla="*/ 2498535 h 5864754"/>
                <a:gd name="connsiteX40" fmla="*/ 355602 w 4830506"/>
                <a:gd name="connsiteY40" fmla="*/ 2496078 h 5864754"/>
                <a:gd name="connsiteX41" fmla="*/ 355602 w 4830506"/>
                <a:gd name="connsiteY41" fmla="*/ 2496078 h 5864754"/>
                <a:gd name="connsiteX0" fmla="*/ 355602 w 4830506"/>
                <a:gd name="connsiteY0" fmla="*/ 2496078 h 5864754"/>
                <a:gd name="connsiteX1" fmla="*/ 355602 w 4830506"/>
                <a:gd name="connsiteY1" fmla="*/ 2572278 h 5864754"/>
                <a:gd name="connsiteX2" fmla="*/ 355602 w 4830506"/>
                <a:gd name="connsiteY2" fmla="*/ 2800878 h 5864754"/>
                <a:gd name="connsiteX3" fmla="*/ 355602 w 4830506"/>
                <a:gd name="connsiteY3" fmla="*/ 2953278 h 5864754"/>
                <a:gd name="connsiteX4" fmla="*/ 370351 w 4830506"/>
                <a:gd name="connsiteY4" fmla="*/ 3132716 h 5864754"/>
                <a:gd name="connsiteX5" fmla="*/ 385100 w 4830506"/>
                <a:gd name="connsiteY5" fmla="*/ 3206458 h 5864754"/>
                <a:gd name="connsiteX6" fmla="*/ 547332 w 4830506"/>
                <a:gd name="connsiteY6" fmla="*/ 3575167 h 5864754"/>
                <a:gd name="connsiteX7" fmla="*/ 621074 w 4830506"/>
                <a:gd name="connsiteY7" fmla="*/ 3737400 h 5864754"/>
                <a:gd name="connsiteX8" fmla="*/ 812803 w 4830506"/>
                <a:gd name="connsiteY8" fmla="*/ 4091361 h 5864754"/>
                <a:gd name="connsiteX9" fmla="*/ 945538 w 4830506"/>
                <a:gd name="connsiteY9" fmla="*/ 4297838 h 5864754"/>
                <a:gd name="connsiteX10" fmla="*/ 1093022 w 4830506"/>
                <a:gd name="connsiteY10" fmla="*/ 4548561 h 5864754"/>
                <a:gd name="connsiteX11" fmla="*/ 1299500 w 4830506"/>
                <a:gd name="connsiteY11" fmla="*/ 4799283 h 5864754"/>
                <a:gd name="connsiteX12" fmla="*/ 1422401 w 4830506"/>
                <a:gd name="connsiteY12" fmla="*/ 5010679 h 5864754"/>
                <a:gd name="connsiteX13" fmla="*/ 1574801 w 4830506"/>
                <a:gd name="connsiteY13" fmla="*/ 5239279 h 5864754"/>
                <a:gd name="connsiteX14" fmla="*/ 2260602 w 4830506"/>
                <a:gd name="connsiteY14" fmla="*/ 5620278 h 5864754"/>
                <a:gd name="connsiteX15" fmla="*/ 2862829 w 4830506"/>
                <a:gd name="connsiteY15" fmla="*/ 5595696 h 5864754"/>
                <a:gd name="connsiteX16" fmla="*/ 4546600 w 4830506"/>
                <a:gd name="connsiteY16" fmla="*/ 5864754 h 5864754"/>
                <a:gd name="connsiteX17" fmla="*/ 4699001 w 4830506"/>
                <a:gd name="connsiteY17" fmla="*/ 5255153 h 5864754"/>
                <a:gd name="connsiteX18" fmla="*/ 3632200 w 4830506"/>
                <a:gd name="connsiteY18" fmla="*/ 4493153 h 5864754"/>
                <a:gd name="connsiteX19" fmla="*/ 3937000 w 4830506"/>
                <a:gd name="connsiteY19" fmla="*/ 4035953 h 5864754"/>
                <a:gd name="connsiteX20" fmla="*/ 3556000 w 4830506"/>
                <a:gd name="connsiteY20" fmla="*/ 3731153 h 5864754"/>
                <a:gd name="connsiteX21" fmla="*/ 2870200 w 4830506"/>
                <a:gd name="connsiteY21" fmla="*/ 4340753 h 5864754"/>
                <a:gd name="connsiteX22" fmla="*/ 2413000 w 4830506"/>
                <a:gd name="connsiteY22" fmla="*/ 4112153 h 5864754"/>
                <a:gd name="connsiteX23" fmla="*/ 2108200 w 4830506"/>
                <a:gd name="connsiteY23" fmla="*/ 3654953 h 5864754"/>
                <a:gd name="connsiteX24" fmla="*/ 2032000 w 4830506"/>
                <a:gd name="connsiteY24" fmla="*/ 3350153 h 5864754"/>
                <a:gd name="connsiteX25" fmla="*/ 1955800 w 4830506"/>
                <a:gd name="connsiteY25" fmla="*/ 3121554 h 5864754"/>
                <a:gd name="connsiteX26" fmla="*/ 1955800 w 4830506"/>
                <a:gd name="connsiteY26" fmla="*/ 2664353 h 5864754"/>
                <a:gd name="connsiteX27" fmla="*/ 2565400 w 4830506"/>
                <a:gd name="connsiteY27" fmla="*/ 2207154 h 5864754"/>
                <a:gd name="connsiteX28" fmla="*/ 3175000 w 4830506"/>
                <a:gd name="connsiteY28" fmla="*/ 1902354 h 5864754"/>
                <a:gd name="connsiteX29" fmla="*/ 3098800 w 4830506"/>
                <a:gd name="connsiteY29" fmla="*/ 1368954 h 5864754"/>
                <a:gd name="connsiteX30" fmla="*/ 3403600 w 4830506"/>
                <a:gd name="connsiteY30" fmla="*/ 835554 h 5864754"/>
                <a:gd name="connsiteX31" fmla="*/ 3556000 w 4830506"/>
                <a:gd name="connsiteY31" fmla="*/ 606954 h 5864754"/>
                <a:gd name="connsiteX32" fmla="*/ 3479800 w 4830506"/>
                <a:gd name="connsiteY32" fmla="*/ 302154 h 5864754"/>
                <a:gd name="connsiteX33" fmla="*/ 3022600 w 4830506"/>
                <a:gd name="connsiteY33" fmla="*/ 225954 h 5864754"/>
                <a:gd name="connsiteX34" fmla="*/ 2108200 w 4830506"/>
                <a:gd name="connsiteY34" fmla="*/ 302154 h 5864754"/>
                <a:gd name="connsiteX35" fmla="*/ 1270000 w 4830506"/>
                <a:gd name="connsiteY35" fmla="*/ 302154 h 5864754"/>
                <a:gd name="connsiteX36" fmla="*/ 508000 w 4830506"/>
                <a:gd name="connsiteY36" fmla="*/ 225954 h 5864754"/>
                <a:gd name="connsiteX37" fmla="*/ 50800 w 4830506"/>
                <a:gd name="connsiteY37" fmla="*/ 378354 h 5864754"/>
                <a:gd name="connsiteX38" fmla="*/ 812802 w 4830506"/>
                <a:gd name="connsiteY38" fmla="*/ 2496078 h 5864754"/>
                <a:gd name="connsiteX39" fmla="*/ 488338 w 4830506"/>
                <a:gd name="connsiteY39" fmla="*/ 2498535 h 5864754"/>
                <a:gd name="connsiteX40" fmla="*/ 355602 w 4830506"/>
                <a:gd name="connsiteY40" fmla="*/ 2496078 h 5864754"/>
                <a:gd name="connsiteX41" fmla="*/ 355602 w 4830506"/>
                <a:gd name="connsiteY41" fmla="*/ 2496078 h 5864754"/>
                <a:gd name="connsiteX0" fmla="*/ 355602 w 4830506"/>
                <a:gd name="connsiteY0" fmla="*/ 2496078 h 5864754"/>
                <a:gd name="connsiteX1" fmla="*/ 355602 w 4830506"/>
                <a:gd name="connsiteY1" fmla="*/ 2572278 h 5864754"/>
                <a:gd name="connsiteX2" fmla="*/ 355602 w 4830506"/>
                <a:gd name="connsiteY2" fmla="*/ 2800878 h 5864754"/>
                <a:gd name="connsiteX3" fmla="*/ 355602 w 4830506"/>
                <a:gd name="connsiteY3" fmla="*/ 2953278 h 5864754"/>
                <a:gd name="connsiteX4" fmla="*/ 370351 w 4830506"/>
                <a:gd name="connsiteY4" fmla="*/ 3132716 h 5864754"/>
                <a:gd name="connsiteX5" fmla="*/ 385100 w 4830506"/>
                <a:gd name="connsiteY5" fmla="*/ 3206458 h 5864754"/>
                <a:gd name="connsiteX6" fmla="*/ 547332 w 4830506"/>
                <a:gd name="connsiteY6" fmla="*/ 3575167 h 5864754"/>
                <a:gd name="connsiteX7" fmla="*/ 621074 w 4830506"/>
                <a:gd name="connsiteY7" fmla="*/ 3737400 h 5864754"/>
                <a:gd name="connsiteX8" fmla="*/ 812803 w 4830506"/>
                <a:gd name="connsiteY8" fmla="*/ 4091361 h 5864754"/>
                <a:gd name="connsiteX9" fmla="*/ 945538 w 4830506"/>
                <a:gd name="connsiteY9" fmla="*/ 4297838 h 5864754"/>
                <a:gd name="connsiteX10" fmla="*/ 1093022 w 4830506"/>
                <a:gd name="connsiteY10" fmla="*/ 4548561 h 5864754"/>
                <a:gd name="connsiteX11" fmla="*/ 1299500 w 4830506"/>
                <a:gd name="connsiteY11" fmla="*/ 4799283 h 5864754"/>
                <a:gd name="connsiteX12" fmla="*/ 1422401 w 4830506"/>
                <a:gd name="connsiteY12" fmla="*/ 5010679 h 5864754"/>
                <a:gd name="connsiteX13" fmla="*/ 1574801 w 4830506"/>
                <a:gd name="connsiteY13" fmla="*/ 5239279 h 5864754"/>
                <a:gd name="connsiteX14" fmla="*/ 2260602 w 4830506"/>
                <a:gd name="connsiteY14" fmla="*/ 5620278 h 5864754"/>
                <a:gd name="connsiteX15" fmla="*/ 2862829 w 4830506"/>
                <a:gd name="connsiteY15" fmla="*/ 5595696 h 5864754"/>
                <a:gd name="connsiteX16" fmla="*/ 4546600 w 4830506"/>
                <a:gd name="connsiteY16" fmla="*/ 5864754 h 5864754"/>
                <a:gd name="connsiteX17" fmla="*/ 4699001 w 4830506"/>
                <a:gd name="connsiteY17" fmla="*/ 5255153 h 5864754"/>
                <a:gd name="connsiteX18" fmla="*/ 3632200 w 4830506"/>
                <a:gd name="connsiteY18" fmla="*/ 4493153 h 5864754"/>
                <a:gd name="connsiteX19" fmla="*/ 3937000 w 4830506"/>
                <a:gd name="connsiteY19" fmla="*/ 4035953 h 5864754"/>
                <a:gd name="connsiteX20" fmla="*/ 3556000 w 4830506"/>
                <a:gd name="connsiteY20" fmla="*/ 3731153 h 5864754"/>
                <a:gd name="connsiteX21" fmla="*/ 2870200 w 4830506"/>
                <a:gd name="connsiteY21" fmla="*/ 4340753 h 5864754"/>
                <a:gd name="connsiteX22" fmla="*/ 2413000 w 4830506"/>
                <a:gd name="connsiteY22" fmla="*/ 4112153 h 5864754"/>
                <a:gd name="connsiteX23" fmla="*/ 2108200 w 4830506"/>
                <a:gd name="connsiteY23" fmla="*/ 3654953 h 5864754"/>
                <a:gd name="connsiteX24" fmla="*/ 2032000 w 4830506"/>
                <a:gd name="connsiteY24" fmla="*/ 3350153 h 5864754"/>
                <a:gd name="connsiteX25" fmla="*/ 1955800 w 4830506"/>
                <a:gd name="connsiteY25" fmla="*/ 3121554 h 5864754"/>
                <a:gd name="connsiteX26" fmla="*/ 1955800 w 4830506"/>
                <a:gd name="connsiteY26" fmla="*/ 2664353 h 5864754"/>
                <a:gd name="connsiteX27" fmla="*/ 2565400 w 4830506"/>
                <a:gd name="connsiteY27" fmla="*/ 2207154 h 5864754"/>
                <a:gd name="connsiteX28" fmla="*/ 3175000 w 4830506"/>
                <a:gd name="connsiteY28" fmla="*/ 1902354 h 5864754"/>
                <a:gd name="connsiteX29" fmla="*/ 3098800 w 4830506"/>
                <a:gd name="connsiteY29" fmla="*/ 1368954 h 5864754"/>
                <a:gd name="connsiteX30" fmla="*/ 3403600 w 4830506"/>
                <a:gd name="connsiteY30" fmla="*/ 835554 h 5864754"/>
                <a:gd name="connsiteX31" fmla="*/ 3556000 w 4830506"/>
                <a:gd name="connsiteY31" fmla="*/ 606954 h 5864754"/>
                <a:gd name="connsiteX32" fmla="*/ 3479800 w 4830506"/>
                <a:gd name="connsiteY32" fmla="*/ 302154 h 5864754"/>
                <a:gd name="connsiteX33" fmla="*/ 3022600 w 4830506"/>
                <a:gd name="connsiteY33" fmla="*/ 225954 h 5864754"/>
                <a:gd name="connsiteX34" fmla="*/ 2108200 w 4830506"/>
                <a:gd name="connsiteY34" fmla="*/ 302154 h 5864754"/>
                <a:gd name="connsiteX35" fmla="*/ 1117600 w 4830506"/>
                <a:gd name="connsiteY35" fmla="*/ 302154 h 5864754"/>
                <a:gd name="connsiteX36" fmla="*/ 508000 w 4830506"/>
                <a:gd name="connsiteY36" fmla="*/ 225954 h 5864754"/>
                <a:gd name="connsiteX37" fmla="*/ 50800 w 4830506"/>
                <a:gd name="connsiteY37" fmla="*/ 378354 h 5864754"/>
                <a:gd name="connsiteX38" fmla="*/ 812802 w 4830506"/>
                <a:gd name="connsiteY38" fmla="*/ 2496078 h 5864754"/>
                <a:gd name="connsiteX39" fmla="*/ 488338 w 4830506"/>
                <a:gd name="connsiteY39" fmla="*/ 2498535 h 5864754"/>
                <a:gd name="connsiteX40" fmla="*/ 355602 w 4830506"/>
                <a:gd name="connsiteY40" fmla="*/ 2496078 h 5864754"/>
                <a:gd name="connsiteX41" fmla="*/ 355602 w 4830506"/>
                <a:gd name="connsiteY41" fmla="*/ 2496078 h 5864754"/>
                <a:gd name="connsiteX0" fmla="*/ 355602 w 4830506"/>
                <a:gd name="connsiteY0" fmla="*/ 2496078 h 5864754"/>
                <a:gd name="connsiteX1" fmla="*/ 355602 w 4830506"/>
                <a:gd name="connsiteY1" fmla="*/ 2572278 h 5864754"/>
                <a:gd name="connsiteX2" fmla="*/ 355602 w 4830506"/>
                <a:gd name="connsiteY2" fmla="*/ 2800878 h 5864754"/>
                <a:gd name="connsiteX3" fmla="*/ 355602 w 4830506"/>
                <a:gd name="connsiteY3" fmla="*/ 2953278 h 5864754"/>
                <a:gd name="connsiteX4" fmla="*/ 370351 w 4830506"/>
                <a:gd name="connsiteY4" fmla="*/ 3132716 h 5864754"/>
                <a:gd name="connsiteX5" fmla="*/ 385100 w 4830506"/>
                <a:gd name="connsiteY5" fmla="*/ 3206458 h 5864754"/>
                <a:gd name="connsiteX6" fmla="*/ 547332 w 4830506"/>
                <a:gd name="connsiteY6" fmla="*/ 3575167 h 5864754"/>
                <a:gd name="connsiteX7" fmla="*/ 621074 w 4830506"/>
                <a:gd name="connsiteY7" fmla="*/ 3737400 h 5864754"/>
                <a:gd name="connsiteX8" fmla="*/ 812803 w 4830506"/>
                <a:gd name="connsiteY8" fmla="*/ 4091361 h 5864754"/>
                <a:gd name="connsiteX9" fmla="*/ 945538 w 4830506"/>
                <a:gd name="connsiteY9" fmla="*/ 4297838 h 5864754"/>
                <a:gd name="connsiteX10" fmla="*/ 1093022 w 4830506"/>
                <a:gd name="connsiteY10" fmla="*/ 4548561 h 5864754"/>
                <a:gd name="connsiteX11" fmla="*/ 1299500 w 4830506"/>
                <a:gd name="connsiteY11" fmla="*/ 4799283 h 5864754"/>
                <a:gd name="connsiteX12" fmla="*/ 1422401 w 4830506"/>
                <a:gd name="connsiteY12" fmla="*/ 5010679 h 5864754"/>
                <a:gd name="connsiteX13" fmla="*/ 1574801 w 4830506"/>
                <a:gd name="connsiteY13" fmla="*/ 5239279 h 5864754"/>
                <a:gd name="connsiteX14" fmla="*/ 2260602 w 4830506"/>
                <a:gd name="connsiteY14" fmla="*/ 5620278 h 5864754"/>
                <a:gd name="connsiteX15" fmla="*/ 2862829 w 4830506"/>
                <a:gd name="connsiteY15" fmla="*/ 5595696 h 5864754"/>
                <a:gd name="connsiteX16" fmla="*/ 4546600 w 4830506"/>
                <a:gd name="connsiteY16" fmla="*/ 5864754 h 5864754"/>
                <a:gd name="connsiteX17" fmla="*/ 4699001 w 4830506"/>
                <a:gd name="connsiteY17" fmla="*/ 5255153 h 5864754"/>
                <a:gd name="connsiteX18" fmla="*/ 3632200 w 4830506"/>
                <a:gd name="connsiteY18" fmla="*/ 4493153 h 5864754"/>
                <a:gd name="connsiteX19" fmla="*/ 3937000 w 4830506"/>
                <a:gd name="connsiteY19" fmla="*/ 4035953 h 5864754"/>
                <a:gd name="connsiteX20" fmla="*/ 3556000 w 4830506"/>
                <a:gd name="connsiteY20" fmla="*/ 3731153 h 5864754"/>
                <a:gd name="connsiteX21" fmla="*/ 2870200 w 4830506"/>
                <a:gd name="connsiteY21" fmla="*/ 4340753 h 5864754"/>
                <a:gd name="connsiteX22" fmla="*/ 2413000 w 4830506"/>
                <a:gd name="connsiteY22" fmla="*/ 4112153 h 5864754"/>
                <a:gd name="connsiteX23" fmla="*/ 2108200 w 4830506"/>
                <a:gd name="connsiteY23" fmla="*/ 3654953 h 5864754"/>
                <a:gd name="connsiteX24" fmla="*/ 2032000 w 4830506"/>
                <a:gd name="connsiteY24" fmla="*/ 3350153 h 5864754"/>
                <a:gd name="connsiteX25" fmla="*/ 1955800 w 4830506"/>
                <a:gd name="connsiteY25" fmla="*/ 3121554 h 5864754"/>
                <a:gd name="connsiteX26" fmla="*/ 1955800 w 4830506"/>
                <a:gd name="connsiteY26" fmla="*/ 2664353 h 5864754"/>
                <a:gd name="connsiteX27" fmla="*/ 2565400 w 4830506"/>
                <a:gd name="connsiteY27" fmla="*/ 2207154 h 5864754"/>
                <a:gd name="connsiteX28" fmla="*/ 3175000 w 4830506"/>
                <a:gd name="connsiteY28" fmla="*/ 1902354 h 5864754"/>
                <a:gd name="connsiteX29" fmla="*/ 3098800 w 4830506"/>
                <a:gd name="connsiteY29" fmla="*/ 1368954 h 5864754"/>
                <a:gd name="connsiteX30" fmla="*/ 3403600 w 4830506"/>
                <a:gd name="connsiteY30" fmla="*/ 835554 h 5864754"/>
                <a:gd name="connsiteX31" fmla="*/ 3556000 w 4830506"/>
                <a:gd name="connsiteY31" fmla="*/ 606954 h 5864754"/>
                <a:gd name="connsiteX32" fmla="*/ 3479800 w 4830506"/>
                <a:gd name="connsiteY32" fmla="*/ 302154 h 5864754"/>
                <a:gd name="connsiteX33" fmla="*/ 3022600 w 4830506"/>
                <a:gd name="connsiteY33" fmla="*/ 225954 h 5864754"/>
                <a:gd name="connsiteX34" fmla="*/ 2108200 w 4830506"/>
                <a:gd name="connsiteY34" fmla="*/ 302154 h 5864754"/>
                <a:gd name="connsiteX35" fmla="*/ 1117600 w 4830506"/>
                <a:gd name="connsiteY35" fmla="*/ 225954 h 5864754"/>
                <a:gd name="connsiteX36" fmla="*/ 508000 w 4830506"/>
                <a:gd name="connsiteY36" fmla="*/ 225954 h 5864754"/>
                <a:gd name="connsiteX37" fmla="*/ 50800 w 4830506"/>
                <a:gd name="connsiteY37" fmla="*/ 378354 h 5864754"/>
                <a:gd name="connsiteX38" fmla="*/ 812802 w 4830506"/>
                <a:gd name="connsiteY38" fmla="*/ 2496078 h 5864754"/>
                <a:gd name="connsiteX39" fmla="*/ 488338 w 4830506"/>
                <a:gd name="connsiteY39" fmla="*/ 2498535 h 5864754"/>
                <a:gd name="connsiteX40" fmla="*/ 355602 w 4830506"/>
                <a:gd name="connsiteY40" fmla="*/ 2496078 h 5864754"/>
                <a:gd name="connsiteX41" fmla="*/ 355602 w 4830506"/>
                <a:gd name="connsiteY41" fmla="*/ 2496078 h 5864754"/>
                <a:gd name="connsiteX0" fmla="*/ 355602 w 4830506"/>
                <a:gd name="connsiteY0" fmla="*/ 2496078 h 5864754"/>
                <a:gd name="connsiteX1" fmla="*/ 355602 w 4830506"/>
                <a:gd name="connsiteY1" fmla="*/ 2572278 h 5864754"/>
                <a:gd name="connsiteX2" fmla="*/ 355602 w 4830506"/>
                <a:gd name="connsiteY2" fmla="*/ 2800878 h 5864754"/>
                <a:gd name="connsiteX3" fmla="*/ 355602 w 4830506"/>
                <a:gd name="connsiteY3" fmla="*/ 2953278 h 5864754"/>
                <a:gd name="connsiteX4" fmla="*/ 370351 w 4830506"/>
                <a:gd name="connsiteY4" fmla="*/ 3132716 h 5864754"/>
                <a:gd name="connsiteX5" fmla="*/ 385100 w 4830506"/>
                <a:gd name="connsiteY5" fmla="*/ 3206458 h 5864754"/>
                <a:gd name="connsiteX6" fmla="*/ 547332 w 4830506"/>
                <a:gd name="connsiteY6" fmla="*/ 3575167 h 5864754"/>
                <a:gd name="connsiteX7" fmla="*/ 621074 w 4830506"/>
                <a:gd name="connsiteY7" fmla="*/ 3737400 h 5864754"/>
                <a:gd name="connsiteX8" fmla="*/ 812803 w 4830506"/>
                <a:gd name="connsiteY8" fmla="*/ 4091361 h 5864754"/>
                <a:gd name="connsiteX9" fmla="*/ 945538 w 4830506"/>
                <a:gd name="connsiteY9" fmla="*/ 4297838 h 5864754"/>
                <a:gd name="connsiteX10" fmla="*/ 1093022 w 4830506"/>
                <a:gd name="connsiteY10" fmla="*/ 4548561 h 5864754"/>
                <a:gd name="connsiteX11" fmla="*/ 1299500 w 4830506"/>
                <a:gd name="connsiteY11" fmla="*/ 4799283 h 5864754"/>
                <a:gd name="connsiteX12" fmla="*/ 1422401 w 4830506"/>
                <a:gd name="connsiteY12" fmla="*/ 5010679 h 5864754"/>
                <a:gd name="connsiteX13" fmla="*/ 1574801 w 4830506"/>
                <a:gd name="connsiteY13" fmla="*/ 5239279 h 5864754"/>
                <a:gd name="connsiteX14" fmla="*/ 2260602 w 4830506"/>
                <a:gd name="connsiteY14" fmla="*/ 5620278 h 5864754"/>
                <a:gd name="connsiteX15" fmla="*/ 2862829 w 4830506"/>
                <a:gd name="connsiteY15" fmla="*/ 5595696 h 5864754"/>
                <a:gd name="connsiteX16" fmla="*/ 4546600 w 4830506"/>
                <a:gd name="connsiteY16" fmla="*/ 5864754 h 5864754"/>
                <a:gd name="connsiteX17" fmla="*/ 4699001 w 4830506"/>
                <a:gd name="connsiteY17" fmla="*/ 5255153 h 5864754"/>
                <a:gd name="connsiteX18" fmla="*/ 3632200 w 4830506"/>
                <a:gd name="connsiteY18" fmla="*/ 4493153 h 5864754"/>
                <a:gd name="connsiteX19" fmla="*/ 3937000 w 4830506"/>
                <a:gd name="connsiteY19" fmla="*/ 4035953 h 5864754"/>
                <a:gd name="connsiteX20" fmla="*/ 3556000 w 4830506"/>
                <a:gd name="connsiteY20" fmla="*/ 3731153 h 5864754"/>
                <a:gd name="connsiteX21" fmla="*/ 2870200 w 4830506"/>
                <a:gd name="connsiteY21" fmla="*/ 4340753 h 5864754"/>
                <a:gd name="connsiteX22" fmla="*/ 2413000 w 4830506"/>
                <a:gd name="connsiteY22" fmla="*/ 4112153 h 5864754"/>
                <a:gd name="connsiteX23" fmla="*/ 2108200 w 4830506"/>
                <a:gd name="connsiteY23" fmla="*/ 3654953 h 5864754"/>
                <a:gd name="connsiteX24" fmla="*/ 2032000 w 4830506"/>
                <a:gd name="connsiteY24" fmla="*/ 3350153 h 5864754"/>
                <a:gd name="connsiteX25" fmla="*/ 1955800 w 4830506"/>
                <a:gd name="connsiteY25" fmla="*/ 3121554 h 5864754"/>
                <a:gd name="connsiteX26" fmla="*/ 1955800 w 4830506"/>
                <a:gd name="connsiteY26" fmla="*/ 2664353 h 5864754"/>
                <a:gd name="connsiteX27" fmla="*/ 2565400 w 4830506"/>
                <a:gd name="connsiteY27" fmla="*/ 2207154 h 5864754"/>
                <a:gd name="connsiteX28" fmla="*/ 3175000 w 4830506"/>
                <a:gd name="connsiteY28" fmla="*/ 1902354 h 5864754"/>
                <a:gd name="connsiteX29" fmla="*/ 3098800 w 4830506"/>
                <a:gd name="connsiteY29" fmla="*/ 1368954 h 5864754"/>
                <a:gd name="connsiteX30" fmla="*/ 3403600 w 4830506"/>
                <a:gd name="connsiteY30" fmla="*/ 835554 h 5864754"/>
                <a:gd name="connsiteX31" fmla="*/ 3556000 w 4830506"/>
                <a:gd name="connsiteY31" fmla="*/ 606954 h 5864754"/>
                <a:gd name="connsiteX32" fmla="*/ 3479800 w 4830506"/>
                <a:gd name="connsiteY32" fmla="*/ 302154 h 5864754"/>
                <a:gd name="connsiteX33" fmla="*/ 3022600 w 4830506"/>
                <a:gd name="connsiteY33" fmla="*/ 225954 h 5864754"/>
                <a:gd name="connsiteX34" fmla="*/ 2108200 w 4830506"/>
                <a:gd name="connsiteY34" fmla="*/ 225954 h 5864754"/>
                <a:gd name="connsiteX35" fmla="*/ 1117600 w 4830506"/>
                <a:gd name="connsiteY35" fmla="*/ 225954 h 5864754"/>
                <a:gd name="connsiteX36" fmla="*/ 508000 w 4830506"/>
                <a:gd name="connsiteY36" fmla="*/ 225954 h 5864754"/>
                <a:gd name="connsiteX37" fmla="*/ 50800 w 4830506"/>
                <a:gd name="connsiteY37" fmla="*/ 378354 h 5864754"/>
                <a:gd name="connsiteX38" fmla="*/ 812802 w 4830506"/>
                <a:gd name="connsiteY38" fmla="*/ 2496078 h 5864754"/>
                <a:gd name="connsiteX39" fmla="*/ 488338 w 4830506"/>
                <a:gd name="connsiteY39" fmla="*/ 2498535 h 5864754"/>
                <a:gd name="connsiteX40" fmla="*/ 355602 w 4830506"/>
                <a:gd name="connsiteY40" fmla="*/ 2496078 h 5864754"/>
                <a:gd name="connsiteX41" fmla="*/ 355602 w 4830506"/>
                <a:gd name="connsiteY41" fmla="*/ 2496078 h 5864754"/>
                <a:gd name="connsiteX0" fmla="*/ 355602 w 4830506"/>
                <a:gd name="connsiteY0" fmla="*/ 2496078 h 5864754"/>
                <a:gd name="connsiteX1" fmla="*/ 355602 w 4830506"/>
                <a:gd name="connsiteY1" fmla="*/ 2572278 h 5864754"/>
                <a:gd name="connsiteX2" fmla="*/ 355602 w 4830506"/>
                <a:gd name="connsiteY2" fmla="*/ 2800878 h 5864754"/>
                <a:gd name="connsiteX3" fmla="*/ 355602 w 4830506"/>
                <a:gd name="connsiteY3" fmla="*/ 2953278 h 5864754"/>
                <a:gd name="connsiteX4" fmla="*/ 370351 w 4830506"/>
                <a:gd name="connsiteY4" fmla="*/ 3132716 h 5864754"/>
                <a:gd name="connsiteX5" fmla="*/ 385100 w 4830506"/>
                <a:gd name="connsiteY5" fmla="*/ 3206458 h 5864754"/>
                <a:gd name="connsiteX6" fmla="*/ 547332 w 4830506"/>
                <a:gd name="connsiteY6" fmla="*/ 3575167 h 5864754"/>
                <a:gd name="connsiteX7" fmla="*/ 621074 w 4830506"/>
                <a:gd name="connsiteY7" fmla="*/ 3737400 h 5864754"/>
                <a:gd name="connsiteX8" fmla="*/ 812803 w 4830506"/>
                <a:gd name="connsiteY8" fmla="*/ 4091361 h 5864754"/>
                <a:gd name="connsiteX9" fmla="*/ 945538 w 4830506"/>
                <a:gd name="connsiteY9" fmla="*/ 4297838 h 5864754"/>
                <a:gd name="connsiteX10" fmla="*/ 1093022 w 4830506"/>
                <a:gd name="connsiteY10" fmla="*/ 4548561 h 5864754"/>
                <a:gd name="connsiteX11" fmla="*/ 1299500 w 4830506"/>
                <a:gd name="connsiteY11" fmla="*/ 4799283 h 5864754"/>
                <a:gd name="connsiteX12" fmla="*/ 1422401 w 4830506"/>
                <a:gd name="connsiteY12" fmla="*/ 5010679 h 5864754"/>
                <a:gd name="connsiteX13" fmla="*/ 1574801 w 4830506"/>
                <a:gd name="connsiteY13" fmla="*/ 5239279 h 5864754"/>
                <a:gd name="connsiteX14" fmla="*/ 2260602 w 4830506"/>
                <a:gd name="connsiteY14" fmla="*/ 5620278 h 5864754"/>
                <a:gd name="connsiteX15" fmla="*/ 2862829 w 4830506"/>
                <a:gd name="connsiteY15" fmla="*/ 5595696 h 5864754"/>
                <a:gd name="connsiteX16" fmla="*/ 4546600 w 4830506"/>
                <a:gd name="connsiteY16" fmla="*/ 5864754 h 5864754"/>
                <a:gd name="connsiteX17" fmla="*/ 4699001 w 4830506"/>
                <a:gd name="connsiteY17" fmla="*/ 5255153 h 5864754"/>
                <a:gd name="connsiteX18" fmla="*/ 3632200 w 4830506"/>
                <a:gd name="connsiteY18" fmla="*/ 4493153 h 5864754"/>
                <a:gd name="connsiteX19" fmla="*/ 3937000 w 4830506"/>
                <a:gd name="connsiteY19" fmla="*/ 4035953 h 5864754"/>
                <a:gd name="connsiteX20" fmla="*/ 3556000 w 4830506"/>
                <a:gd name="connsiteY20" fmla="*/ 3731153 h 5864754"/>
                <a:gd name="connsiteX21" fmla="*/ 2870200 w 4830506"/>
                <a:gd name="connsiteY21" fmla="*/ 4340753 h 5864754"/>
                <a:gd name="connsiteX22" fmla="*/ 2413000 w 4830506"/>
                <a:gd name="connsiteY22" fmla="*/ 4112153 h 5864754"/>
                <a:gd name="connsiteX23" fmla="*/ 2108200 w 4830506"/>
                <a:gd name="connsiteY23" fmla="*/ 3654953 h 5864754"/>
                <a:gd name="connsiteX24" fmla="*/ 2032000 w 4830506"/>
                <a:gd name="connsiteY24" fmla="*/ 3350153 h 5864754"/>
                <a:gd name="connsiteX25" fmla="*/ 1955800 w 4830506"/>
                <a:gd name="connsiteY25" fmla="*/ 3121554 h 5864754"/>
                <a:gd name="connsiteX26" fmla="*/ 1955800 w 4830506"/>
                <a:gd name="connsiteY26" fmla="*/ 2664353 h 5864754"/>
                <a:gd name="connsiteX27" fmla="*/ 2565400 w 4830506"/>
                <a:gd name="connsiteY27" fmla="*/ 2207154 h 5864754"/>
                <a:gd name="connsiteX28" fmla="*/ 3175000 w 4830506"/>
                <a:gd name="connsiteY28" fmla="*/ 1902354 h 5864754"/>
                <a:gd name="connsiteX29" fmla="*/ 3098800 w 4830506"/>
                <a:gd name="connsiteY29" fmla="*/ 1368954 h 5864754"/>
                <a:gd name="connsiteX30" fmla="*/ 3403600 w 4830506"/>
                <a:gd name="connsiteY30" fmla="*/ 835554 h 5864754"/>
                <a:gd name="connsiteX31" fmla="*/ 3556000 w 4830506"/>
                <a:gd name="connsiteY31" fmla="*/ 606954 h 5864754"/>
                <a:gd name="connsiteX32" fmla="*/ 3479800 w 4830506"/>
                <a:gd name="connsiteY32" fmla="*/ 302154 h 5864754"/>
                <a:gd name="connsiteX33" fmla="*/ 3022600 w 4830506"/>
                <a:gd name="connsiteY33" fmla="*/ 225954 h 5864754"/>
                <a:gd name="connsiteX34" fmla="*/ 2108200 w 4830506"/>
                <a:gd name="connsiteY34" fmla="*/ 225954 h 5864754"/>
                <a:gd name="connsiteX35" fmla="*/ 1117600 w 4830506"/>
                <a:gd name="connsiteY35" fmla="*/ 225954 h 5864754"/>
                <a:gd name="connsiteX36" fmla="*/ 508000 w 4830506"/>
                <a:gd name="connsiteY36" fmla="*/ 225954 h 5864754"/>
                <a:gd name="connsiteX37" fmla="*/ 50800 w 4830506"/>
                <a:gd name="connsiteY37" fmla="*/ 378354 h 5864754"/>
                <a:gd name="connsiteX38" fmla="*/ 812802 w 4830506"/>
                <a:gd name="connsiteY38" fmla="*/ 2496078 h 5864754"/>
                <a:gd name="connsiteX39" fmla="*/ 488338 w 4830506"/>
                <a:gd name="connsiteY39" fmla="*/ 2498535 h 5864754"/>
                <a:gd name="connsiteX40" fmla="*/ 355602 w 4830506"/>
                <a:gd name="connsiteY40" fmla="*/ 2496078 h 5864754"/>
                <a:gd name="connsiteX41" fmla="*/ 355602 w 4830506"/>
                <a:gd name="connsiteY41" fmla="*/ 2496078 h 5864754"/>
                <a:gd name="connsiteX0" fmla="*/ 355602 w 4830506"/>
                <a:gd name="connsiteY0" fmla="*/ 2496078 h 5864754"/>
                <a:gd name="connsiteX1" fmla="*/ 355602 w 4830506"/>
                <a:gd name="connsiteY1" fmla="*/ 2572278 h 5864754"/>
                <a:gd name="connsiteX2" fmla="*/ 355602 w 4830506"/>
                <a:gd name="connsiteY2" fmla="*/ 2800878 h 5864754"/>
                <a:gd name="connsiteX3" fmla="*/ 355602 w 4830506"/>
                <a:gd name="connsiteY3" fmla="*/ 2953278 h 5864754"/>
                <a:gd name="connsiteX4" fmla="*/ 370351 w 4830506"/>
                <a:gd name="connsiteY4" fmla="*/ 3132716 h 5864754"/>
                <a:gd name="connsiteX5" fmla="*/ 385100 w 4830506"/>
                <a:gd name="connsiteY5" fmla="*/ 3206458 h 5864754"/>
                <a:gd name="connsiteX6" fmla="*/ 547332 w 4830506"/>
                <a:gd name="connsiteY6" fmla="*/ 3575167 h 5864754"/>
                <a:gd name="connsiteX7" fmla="*/ 621074 w 4830506"/>
                <a:gd name="connsiteY7" fmla="*/ 3737400 h 5864754"/>
                <a:gd name="connsiteX8" fmla="*/ 812803 w 4830506"/>
                <a:gd name="connsiteY8" fmla="*/ 4091361 h 5864754"/>
                <a:gd name="connsiteX9" fmla="*/ 945538 w 4830506"/>
                <a:gd name="connsiteY9" fmla="*/ 4297838 h 5864754"/>
                <a:gd name="connsiteX10" fmla="*/ 1093022 w 4830506"/>
                <a:gd name="connsiteY10" fmla="*/ 4548561 h 5864754"/>
                <a:gd name="connsiteX11" fmla="*/ 1299500 w 4830506"/>
                <a:gd name="connsiteY11" fmla="*/ 4799283 h 5864754"/>
                <a:gd name="connsiteX12" fmla="*/ 1422401 w 4830506"/>
                <a:gd name="connsiteY12" fmla="*/ 5010679 h 5864754"/>
                <a:gd name="connsiteX13" fmla="*/ 1574801 w 4830506"/>
                <a:gd name="connsiteY13" fmla="*/ 5239279 h 5864754"/>
                <a:gd name="connsiteX14" fmla="*/ 2260602 w 4830506"/>
                <a:gd name="connsiteY14" fmla="*/ 5620278 h 5864754"/>
                <a:gd name="connsiteX15" fmla="*/ 2862829 w 4830506"/>
                <a:gd name="connsiteY15" fmla="*/ 5595696 h 5864754"/>
                <a:gd name="connsiteX16" fmla="*/ 4546600 w 4830506"/>
                <a:gd name="connsiteY16" fmla="*/ 5864754 h 5864754"/>
                <a:gd name="connsiteX17" fmla="*/ 4699001 w 4830506"/>
                <a:gd name="connsiteY17" fmla="*/ 5255153 h 5864754"/>
                <a:gd name="connsiteX18" fmla="*/ 3632200 w 4830506"/>
                <a:gd name="connsiteY18" fmla="*/ 4493153 h 5864754"/>
                <a:gd name="connsiteX19" fmla="*/ 3937000 w 4830506"/>
                <a:gd name="connsiteY19" fmla="*/ 4035953 h 5864754"/>
                <a:gd name="connsiteX20" fmla="*/ 3556000 w 4830506"/>
                <a:gd name="connsiteY20" fmla="*/ 3731153 h 5864754"/>
                <a:gd name="connsiteX21" fmla="*/ 2870200 w 4830506"/>
                <a:gd name="connsiteY21" fmla="*/ 4340753 h 5864754"/>
                <a:gd name="connsiteX22" fmla="*/ 2413000 w 4830506"/>
                <a:gd name="connsiteY22" fmla="*/ 4112153 h 5864754"/>
                <a:gd name="connsiteX23" fmla="*/ 2108200 w 4830506"/>
                <a:gd name="connsiteY23" fmla="*/ 3654953 h 5864754"/>
                <a:gd name="connsiteX24" fmla="*/ 2032000 w 4830506"/>
                <a:gd name="connsiteY24" fmla="*/ 3350153 h 5864754"/>
                <a:gd name="connsiteX25" fmla="*/ 1955800 w 4830506"/>
                <a:gd name="connsiteY25" fmla="*/ 3121554 h 5864754"/>
                <a:gd name="connsiteX26" fmla="*/ 1955800 w 4830506"/>
                <a:gd name="connsiteY26" fmla="*/ 2664353 h 5864754"/>
                <a:gd name="connsiteX27" fmla="*/ 2565400 w 4830506"/>
                <a:gd name="connsiteY27" fmla="*/ 2207154 h 5864754"/>
                <a:gd name="connsiteX28" fmla="*/ 3175000 w 4830506"/>
                <a:gd name="connsiteY28" fmla="*/ 1902354 h 5864754"/>
                <a:gd name="connsiteX29" fmla="*/ 3098800 w 4830506"/>
                <a:gd name="connsiteY29" fmla="*/ 1368954 h 5864754"/>
                <a:gd name="connsiteX30" fmla="*/ 3403600 w 4830506"/>
                <a:gd name="connsiteY30" fmla="*/ 835554 h 5864754"/>
                <a:gd name="connsiteX31" fmla="*/ 3556000 w 4830506"/>
                <a:gd name="connsiteY31" fmla="*/ 606954 h 5864754"/>
                <a:gd name="connsiteX32" fmla="*/ 3479800 w 4830506"/>
                <a:gd name="connsiteY32" fmla="*/ 302154 h 5864754"/>
                <a:gd name="connsiteX33" fmla="*/ 3022600 w 4830506"/>
                <a:gd name="connsiteY33" fmla="*/ 225954 h 5864754"/>
                <a:gd name="connsiteX34" fmla="*/ 2108200 w 4830506"/>
                <a:gd name="connsiteY34" fmla="*/ 225954 h 5864754"/>
                <a:gd name="connsiteX35" fmla="*/ 1117600 w 4830506"/>
                <a:gd name="connsiteY35" fmla="*/ 225954 h 5864754"/>
                <a:gd name="connsiteX36" fmla="*/ 508000 w 4830506"/>
                <a:gd name="connsiteY36" fmla="*/ 225954 h 5864754"/>
                <a:gd name="connsiteX37" fmla="*/ 50800 w 4830506"/>
                <a:gd name="connsiteY37" fmla="*/ 378354 h 5864754"/>
                <a:gd name="connsiteX38" fmla="*/ 812802 w 4830506"/>
                <a:gd name="connsiteY38" fmla="*/ 2496078 h 5864754"/>
                <a:gd name="connsiteX39" fmla="*/ 488338 w 4830506"/>
                <a:gd name="connsiteY39" fmla="*/ 2498535 h 5864754"/>
                <a:gd name="connsiteX40" fmla="*/ 355602 w 4830506"/>
                <a:gd name="connsiteY40" fmla="*/ 2496078 h 5864754"/>
                <a:gd name="connsiteX41" fmla="*/ 355602 w 4830506"/>
                <a:gd name="connsiteY41" fmla="*/ 2496078 h 5864754"/>
                <a:gd name="connsiteX0" fmla="*/ 355602 w 4830506"/>
                <a:gd name="connsiteY0" fmla="*/ 2496078 h 5864754"/>
                <a:gd name="connsiteX1" fmla="*/ 355602 w 4830506"/>
                <a:gd name="connsiteY1" fmla="*/ 2572278 h 5864754"/>
                <a:gd name="connsiteX2" fmla="*/ 355602 w 4830506"/>
                <a:gd name="connsiteY2" fmla="*/ 2800878 h 5864754"/>
                <a:gd name="connsiteX3" fmla="*/ 355602 w 4830506"/>
                <a:gd name="connsiteY3" fmla="*/ 2953278 h 5864754"/>
                <a:gd name="connsiteX4" fmla="*/ 370351 w 4830506"/>
                <a:gd name="connsiteY4" fmla="*/ 3132716 h 5864754"/>
                <a:gd name="connsiteX5" fmla="*/ 385100 w 4830506"/>
                <a:gd name="connsiteY5" fmla="*/ 3206458 h 5864754"/>
                <a:gd name="connsiteX6" fmla="*/ 547332 w 4830506"/>
                <a:gd name="connsiteY6" fmla="*/ 3575167 h 5864754"/>
                <a:gd name="connsiteX7" fmla="*/ 621074 w 4830506"/>
                <a:gd name="connsiteY7" fmla="*/ 3737400 h 5864754"/>
                <a:gd name="connsiteX8" fmla="*/ 812803 w 4830506"/>
                <a:gd name="connsiteY8" fmla="*/ 4091361 h 5864754"/>
                <a:gd name="connsiteX9" fmla="*/ 945538 w 4830506"/>
                <a:gd name="connsiteY9" fmla="*/ 4297838 h 5864754"/>
                <a:gd name="connsiteX10" fmla="*/ 1093022 w 4830506"/>
                <a:gd name="connsiteY10" fmla="*/ 4548561 h 5864754"/>
                <a:gd name="connsiteX11" fmla="*/ 1299500 w 4830506"/>
                <a:gd name="connsiteY11" fmla="*/ 4799283 h 5864754"/>
                <a:gd name="connsiteX12" fmla="*/ 1422401 w 4830506"/>
                <a:gd name="connsiteY12" fmla="*/ 5010679 h 5864754"/>
                <a:gd name="connsiteX13" fmla="*/ 1574801 w 4830506"/>
                <a:gd name="connsiteY13" fmla="*/ 5239279 h 5864754"/>
                <a:gd name="connsiteX14" fmla="*/ 2260602 w 4830506"/>
                <a:gd name="connsiteY14" fmla="*/ 5620278 h 5864754"/>
                <a:gd name="connsiteX15" fmla="*/ 2862829 w 4830506"/>
                <a:gd name="connsiteY15" fmla="*/ 5595696 h 5864754"/>
                <a:gd name="connsiteX16" fmla="*/ 4546600 w 4830506"/>
                <a:gd name="connsiteY16" fmla="*/ 5864754 h 5864754"/>
                <a:gd name="connsiteX17" fmla="*/ 4699001 w 4830506"/>
                <a:gd name="connsiteY17" fmla="*/ 5255153 h 5864754"/>
                <a:gd name="connsiteX18" fmla="*/ 3632200 w 4830506"/>
                <a:gd name="connsiteY18" fmla="*/ 4493153 h 5864754"/>
                <a:gd name="connsiteX19" fmla="*/ 3937000 w 4830506"/>
                <a:gd name="connsiteY19" fmla="*/ 4035953 h 5864754"/>
                <a:gd name="connsiteX20" fmla="*/ 3556000 w 4830506"/>
                <a:gd name="connsiteY20" fmla="*/ 3731153 h 5864754"/>
                <a:gd name="connsiteX21" fmla="*/ 2870200 w 4830506"/>
                <a:gd name="connsiteY21" fmla="*/ 4340753 h 5864754"/>
                <a:gd name="connsiteX22" fmla="*/ 2413000 w 4830506"/>
                <a:gd name="connsiteY22" fmla="*/ 4112153 h 5864754"/>
                <a:gd name="connsiteX23" fmla="*/ 2108200 w 4830506"/>
                <a:gd name="connsiteY23" fmla="*/ 3654953 h 5864754"/>
                <a:gd name="connsiteX24" fmla="*/ 2032000 w 4830506"/>
                <a:gd name="connsiteY24" fmla="*/ 3350153 h 5864754"/>
                <a:gd name="connsiteX25" fmla="*/ 1955800 w 4830506"/>
                <a:gd name="connsiteY25" fmla="*/ 3121554 h 5864754"/>
                <a:gd name="connsiteX26" fmla="*/ 1955800 w 4830506"/>
                <a:gd name="connsiteY26" fmla="*/ 2664353 h 5864754"/>
                <a:gd name="connsiteX27" fmla="*/ 2565400 w 4830506"/>
                <a:gd name="connsiteY27" fmla="*/ 2207154 h 5864754"/>
                <a:gd name="connsiteX28" fmla="*/ 3175000 w 4830506"/>
                <a:gd name="connsiteY28" fmla="*/ 1902354 h 5864754"/>
                <a:gd name="connsiteX29" fmla="*/ 3098800 w 4830506"/>
                <a:gd name="connsiteY29" fmla="*/ 1368954 h 5864754"/>
                <a:gd name="connsiteX30" fmla="*/ 3403600 w 4830506"/>
                <a:gd name="connsiteY30" fmla="*/ 835554 h 5864754"/>
                <a:gd name="connsiteX31" fmla="*/ 3556000 w 4830506"/>
                <a:gd name="connsiteY31" fmla="*/ 606954 h 5864754"/>
                <a:gd name="connsiteX32" fmla="*/ 3479800 w 4830506"/>
                <a:gd name="connsiteY32" fmla="*/ 302154 h 5864754"/>
                <a:gd name="connsiteX33" fmla="*/ 3022600 w 4830506"/>
                <a:gd name="connsiteY33" fmla="*/ 225954 h 5864754"/>
                <a:gd name="connsiteX34" fmla="*/ 2108200 w 4830506"/>
                <a:gd name="connsiteY34" fmla="*/ 225954 h 5864754"/>
                <a:gd name="connsiteX35" fmla="*/ 1117600 w 4830506"/>
                <a:gd name="connsiteY35" fmla="*/ 225954 h 5864754"/>
                <a:gd name="connsiteX36" fmla="*/ 508000 w 4830506"/>
                <a:gd name="connsiteY36" fmla="*/ 225954 h 5864754"/>
                <a:gd name="connsiteX37" fmla="*/ 50800 w 4830506"/>
                <a:gd name="connsiteY37" fmla="*/ 378354 h 5864754"/>
                <a:gd name="connsiteX38" fmla="*/ 812802 w 4830506"/>
                <a:gd name="connsiteY38" fmla="*/ 2496078 h 5864754"/>
                <a:gd name="connsiteX39" fmla="*/ 488338 w 4830506"/>
                <a:gd name="connsiteY39" fmla="*/ 2498535 h 5864754"/>
                <a:gd name="connsiteX40" fmla="*/ 355602 w 4830506"/>
                <a:gd name="connsiteY40" fmla="*/ 2496078 h 5864754"/>
                <a:gd name="connsiteX41" fmla="*/ 355602 w 4830506"/>
                <a:gd name="connsiteY41" fmla="*/ 2496078 h 5864754"/>
                <a:gd name="connsiteX0" fmla="*/ 355602 w 4830506"/>
                <a:gd name="connsiteY0" fmla="*/ 2496078 h 5864754"/>
                <a:gd name="connsiteX1" fmla="*/ 355602 w 4830506"/>
                <a:gd name="connsiteY1" fmla="*/ 2572278 h 5864754"/>
                <a:gd name="connsiteX2" fmla="*/ 355602 w 4830506"/>
                <a:gd name="connsiteY2" fmla="*/ 2800878 h 5864754"/>
                <a:gd name="connsiteX3" fmla="*/ 355602 w 4830506"/>
                <a:gd name="connsiteY3" fmla="*/ 2953278 h 5864754"/>
                <a:gd name="connsiteX4" fmla="*/ 370351 w 4830506"/>
                <a:gd name="connsiteY4" fmla="*/ 3132716 h 5864754"/>
                <a:gd name="connsiteX5" fmla="*/ 385100 w 4830506"/>
                <a:gd name="connsiteY5" fmla="*/ 3206458 h 5864754"/>
                <a:gd name="connsiteX6" fmla="*/ 547332 w 4830506"/>
                <a:gd name="connsiteY6" fmla="*/ 3575167 h 5864754"/>
                <a:gd name="connsiteX7" fmla="*/ 621074 w 4830506"/>
                <a:gd name="connsiteY7" fmla="*/ 3737400 h 5864754"/>
                <a:gd name="connsiteX8" fmla="*/ 812803 w 4830506"/>
                <a:gd name="connsiteY8" fmla="*/ 4091361 h 5864754"/>
                <a:gd name="connsiteX9" fmla="*/ 945538 w 4830506"/>
                <a:gd name="connsiteY9" fmla="*/ 4297838 h 5864754"/>
                <a:gd name="connsiteX10" fmla="*/ 1093022 w 4830506"/>
                <a:gd name="connsiteY10" fmla="*/ 4548561 h 5864754"/>
                <a:gd name="connsiteX11" fmla="*/ 1299500 w 4830506"/>
                <a:gd name="connsiteY11" fmla="*/ 4799283 h 5864754"/>
                <a:gd name="connsiteX12" fmla="*/ 1422401 w 4830506"/>
                <a:gd name="connsiteY12" fmla="*/ 5010679 h 5864754"/>
                <a:gd name="connsiteX13" fmla="*/ 1574801 w 4830506"/>
                <a:gd name="connsiteY13" fmla="*/ 5239279 h 5864754"/>
                <a:gd name="connsiteX14" fmla="*/ 2260602 w 4830506"/>
                <a:gd name="connsiteY14" fmla="*/ 5620278 h 5864754"/>
                <a:gd name="connsiteX15" fmla="*/ 2862829 w 4830506"/>
                <a:gd name="connsiteY15" fmla="*/ 5595696 h 5864754"/>
                <a:gd name="connsiteX16" fmla="*/ 4546600 w 4830506"/>
                <a:gd name="connsiteY16" fmla="*/ 5864754 h 5864754"/>
                <a:gd name="connsiteX17" fmla="*/ 4699001 w 4830506"/>
                <a:gd name="connsiteY17" fmla="*/ 5255153 h 5864754"/>
                <a:gd name="connsiteX18" fmla="*/ 3632200 w 4830506"/>
                <a:gd name="connsiteY18" fmla="*/ 4493153 h 5864754"/>
                <a:gd name="connsiteX19" fmla="*/ 3937000 w 4830506"/>
                <a:gd name="connsiteY19" fmla="*/ 4035953 h 5864754"/>
                <a:gd name="connsiteX20" fmla="*/ 3556000 w 4830506"/>
                <a:gd name="connsiteY20" fmla="*/ 3731153 h 5864754"/>
                <a:gd name="connsiteX21" fmla="*/ 2870200 w 4830506"/>
                <a:gd name="connsiteY21" fmla="*/ 4340753 h 5864754"/>
                <a:gd name="connsiteX22" fmla="*/ 2413000 w 4830506"/>
                <a:gd name="connsiteY22" fmla="*/ 4112153 h 5864754"/>
                <a:gd name="connsiteX23" fmla="*/ 2108200 w 4830506"/>
                <a:gd name="connsiteY23" fmla="*/ 3654953 h 5864754"/>
                <a:gd name="connsiteX24" fmla="*/ 2032000 w 4830506"/>
                <a:gd name="connsiteY24" fmla="*/ 3350153 h 5864754"/>
                <a:gd name="connsiteX25" fmla="*/ 1955800 w 4830506"/>
                <a:gd name="connsiteY25" fmla="*/ 3121554 h 5864754"/>
                <a:gd name="connsiteX26" fmla="*/ 1955800 w 4830506"/>
                <a:gd name="connsiteY26" fmla="*/ 2664353 h 5864754"/>
                <a:gd name="connsiteX27" fmla="*/ 2565400 w 4830506"/>
                <a:gd name="connsiteY27" fmla="*/ 2207154 h 5864754"/>
                <a:gd name="connsiteX28" fmla="*/ 3175000 w 4830506"/>
                <a:gd name="connsiteY28" fmla="*/ 1902354 h 5864754"/>
                <a:gd name="connsiteX29" fmla="*/ 3098800 w 4830506"/>
                <a:gd name="connsiteY29" fmla="*/ 1368954 h 5864754"/>
                <a:gd name="connsiteX30" fmla="*/ 3403600 w 4830506"/>
                <a:gd name="connsiteY30" fmla="*/ 835554 h 5864754"/>
                <a:gd name="connsiteX31" fmla="*/ 3556000 w 4830506"/>
                <a:gd name="connsiteY31" fmla="*/ 606954 h 5864754"/>
                <a:gd name="connsiteX32" fmla="*/ 3479800 w 4830506"/>
                <a:gd name="connsiteY32" fmla="*/ 302154 h 5864754"/>
                <a:gd name="connsiteX33" fmla="*/ 3022600 w 4830506"/>
                <a:gd name="connsiteY33" fmla="*/ 225954 h 5864754"/>
                <a:gd name="connsiteX34" fmla="*/ 2108200 w 4830506"/>
                <a:gd name="connsiteY34" fmla="*/ 225954 h 5864754"/>
                <a:gd name="connsiteX35" fmla="*/ 1117600 w 4830506"/>
                <a:gd name="connsiteY35" fmla="*/ 225954 h 5864754"/>
                <a:gd name="connsiteX36" fmla="*/ 508000 w 4830506"/>
                <a:gd name="connsiteY36" fmla="*/ 225954 h 5864754"/>
                <a:gd name="connsiteX37" fmla="*/ 50800 w 4830506"/>
                <a:gd name="connsiteY37" fmla="*/ 378354 h 5864754"/>
                <a:gd name="connsiteX38" fmla="*/ 812802 w 4830506"/>
                <a:gd name="connsiteY38" fmla="*/ 2496078 h 5864754"/>
                <a:gd name="connsiteX39" fmla="*/ 488338 w 4830506"/>
                <a:gd name="connsiteY39" fmla="*/ 2498535 h 5864754"/>
                <a:gd name="connsiteX40" fmla="*/ 355602 w 4830506"/>
                <a:gd name="connsiteY40" fmla="*/ 2496078 h 5864754"/>
                <a:gd name="connsiteX41" fmla="*/ 355602 w 4830506"/>
                <a:gd name="connsiteY41" fmla="*/ 2496078 h 5864754"/>
                <a:gd name="connsiteX0" fmla="*/ 308079 w 4782983"/>
                <a:gd name="connsiteY0" fmla="*/ 2496487 h 5865163"/>
                <a:gd name="connsiteX1" fmla="*/ 308079 w 4782983"/>
                <a:gd name="connsiteY1" fmla="*/ 2572687 h 5865163"/>
                <a:gd name="connsiteX2" fmla="*/ 308079 w 4782983"/>
                <a:gd name="connsiteY2" fmla="*/ 2801287 h 5865163"/>
                <a:gd name="connsiteX3" fmla="*/ 308079 w 4782983"/>
                <a:gd name="connsiteY3" fmla="*/ 2953687 h 5865163"/>
                <a:gd name="connsiteX4" fmla="*/ 322828 w 4782983"/>
                <a:gd name="connsiteY4" fmla="*/ 3133125 h 5865163"/>
                <a:gd name="connsiteX5" fmla="*/ 337577 w 4782983"/>
                <a:gd name="connsiteY5" fmla="*/ 3206867 h 5865163"/>
                <a:gd name="connsiteX6" fmla="*/ 499809 w 4782983"/>
                <a:gd name="connsiteY6" fmla="*/ 3575576 h 5865163"/>
                <a:gd name="connsiteX7" fmla="*/ 573551 w 4782983"/>
                <a:gd name="connsiteY7" fmla="*/ 3737809 h 5865163"/>
                <a:gd name="connsiteX8" fmla="*/ 765280 w 4782983"/>
                <a:gd name="connsiteY8" fmla="*/ 4091770 h 5865163"/>
                <a:gd name="connsiteX9" fmla="*/ 898015 w 4782983"/>
                <a:gd name="connsiteY9" fmla="*/ 4298247 h 5865163"/>
                <a:gd name="connsiteX10" fmla="*/ 1045499 w 4782983"/>
                <a:gd name="connsiteY10" fmla="*/ 4548970 h 5865163"/>
                <a:gd name="connsiteX11" fmla="*/ 1251977 w 4782983"/>
                <a:gd name="connsiteY11" fmla="*/ 4799692 h 5865163"/>
                <a:gd name="connsiteX12" fmla="*/ 1374878 w 4782983"/>
                <a:gd name="connsiteY12" fmla="*/ 5011088 h 5865163"/>
                <a:gd name="connsiteX13" fmla="*/ 1527278 w 4782983"/>
                <a:gd name="connsiteY13" fmla="*/ 5239688 h 5865163"/>
                <a:gd name="connsiteX14" fmla="*/ 2213079 w 4782983"/>
                <a:gd name="connsiteY14" fmla="*/ 5620687 h 5865163"/>
                <a:gd name="connsiteX15" fmla="*/ 2815306 w 4782983"/>
                <a:gd name="connsiteY15" fmla="*/ 5596105 h 5865163"/>
                <a:gd name="connsiteX16" fmla="*/ 4499077 w 4782983"/>
                <a:gd name="connsiteY16" fmla="*/ 5865163 h 5865163"/>
                <a:gd name="connsiteX17" fmla="*/ 4651478 w 4782983"/>
                <a:gd name="connsiteY17" fmla="*/ 5255562 h 5865163"/>
                <a:gd name="connsiteX18" fmla="*/ 3584677 w 4782983"/>
                <a:gd name="connsiteY18" fmla="*/ 4493562 h 5865163"/>
                <a:gd name="connsiteX19" fmla="*/ 3889477 w 4782983"/>
                <a:gd name="connsiteY19" fmla="*/ 4036362 h 5865163"/>
                <a:gd name="connsiteX20" fmla="*/ 3508477 w 4782983"/>
                <a:gd name="connsiteY20" fmla="*/ 3731562 h 5865163"/>
                <a:gd name="connsiteX21" fmla="*/ 2822677 w 4782983"/>
                <a:gd name="connsiteY21" fmla="*/ 4341162 h 5865163"/>
                <a:gd name="connsiteX22" fmla="*/ 2365477 w 4782983"/>
                <a:gd name="connsiteY22" fmla="*/ 4112562 h 5865163"/>
                <a:gd name="connsiteX23" fmla="*/ 2060677 w 4782983"/>
                <a:gd name="connsiteY23" fmla="*/ 3655362 h 5865163"/>
                <a:gd name="connsiteX24" fmla="*/ 1984477 w 4782983"/>
                <a:gd name="connsiteY24" fmla="*/ 3350562 h 5865163"/>
                <a:gd name="connsiteX25" fmla="*/ 1908277 w 4782983"/>
                <a:gd name="connsiteY25" fmla="*/ 3121963 h 5865163"/>
                <a:gd name="connsiteX26" fmla="*/ 1908277 w 4782983"/>
                <a:gd name="connsiteY26" fmla="*/ 2664762 h 5865163"/>
                <a:gd name="connsiteX27" fmla="*/ 2517877 w 4782983"/>
                <a:gd name="connsiteY27" fmla="*/ 2207563 h 5865163"/>
                <a:gd name="connsiteX28" fmla="*/ 3127477 w 4782983"/>
                <a:gd name="connsiteY28" fmla="*/ 1902763 h 5865163"/>
                <a:gd name="connsiteX29" fmla="*/ 3051277 w 4782983"/>
                <a:gd name="connsiteY29" fmla="*/ 1369363 h 5865163"/>
                <a:gd name="connsiteX30" fmla="*/ 3356077 w 4782983"/>
                <a:gd name="connsiteY30" fmla="*/ 835963 h 5865163"/>
                <a:gd name="connsiteX31" fmla="*/ 3508477 w 4782983"/>
                <a:gd name="connsiteY31" fmla="*/ 607363 h 5865163"/>
                <a:gd name="connsiteX32" fmla="*/ 3432277 w 4782983"/>
                <a:gd name="connsiteY32" fmla="*/ 302563 h 5865163"/>
                <a:gd name="connsiteX33" fmla="*/ 2975077 w 4782983"/>
                <a:gd name="connsiteY33" fmla="*/ 226363 h 5865163"/>
                <a:gd name="connsiteX34" fmla="*/ 2060677 w 4782983"/>
                <a:gd name="connsiteY34" fmla="*/ 226363 h 5865163"/>
                <a:gd name="connsiteX35" fmla="*/ 1070077 w 4782983"/>
                <a:gd name="connsiteY35" fmla="*/ 226363 h 5865163"/>
                <a:gd name="connsiteX36" fmla="*/ 460477 w 4782983"/>
                <a:gd name="connsiteY36" fmla="*/ 226363 h 5865163"/>
                <a:gd name="connsiteX37" fmla="*/ 3277 w 4782983"/>
                <a:gd name="connsiteY37" fmla="*/ 378763 h 5865163"/>
                <a:gd name="connsiteX38" fmla="*/ 440815 w 4782983"/>
                <a:gd name="connsiteY38" fmla="*/ 2498944 h 5865163"/>
                <a:gd name="connsiteX39" fmla="*/ 308079 w 4782983"/>
                <a:gd name="connsiteY39" fmla="*/ 2496487 h 5865163"/>
                <a:gd name="connsiteX40" fmla="*/ 308079 w 4782983"/>
                <a:gd name="connsiteY40" fmla="*/ 2496487 h 5865163"/>
                <a:gd name="connsiteX0" fmla="*/ 330202 w 4805106"/>
                <a:gd name="connsiteY0" fmla="*/ 2496078 h 5864754"/>
                <a:gd name="connsiteX1" fmla="*/ 330202 w 4805106"/>
                <a:gd name="connsiteY1" fmla="*/ 2572278 h 5864754"/>
                <a:gd name="connsiteX2" fmla="*/ 330202 w 4805106"/>
                <a:gd name="connsiteY2" fmla="*/ 2800878 h 5864754"/>
                <a:gd name="connsiteX3" fmla="*/ 330202 w 4805106"/>
                <a:gd name="connsiteY3" fmla="*/ 2953278 h 5864754"/>
                <a:gd name="connsiteX4" fmla="*/ 344951 w 4805106"/>
                <a:gd name="connsiteY4" fmla="*/ 3132716 h 5864754"/>
                <a:gd name="connsiteX5" fmla="*/ 359700 w 4805106"/>
                <a:gd name="connsiteY5" fmla="*/ 3206458 h 5864754"/>
                <a:gd name="connsiteX6" fmla="*/ 521932 w 4805106"/>
                <a:gd name="connsiteY6" fmla="*/ 3575167 h 5864754"/>
                <a:gd name="connsiteX7" fmla="*/ 595674 w 4805106"/>
                <a:gd name="connsiteY7" fmla="*/ 3737400 h 5864754"/>
                <a:gd name="connsiteX8" fmla="*/ 787403 w 4805106"/>
                <a:gd name="connsiteY8" fmla="*/ 4091361 h 5864754"/>
                <a:gd name="connsiteX9" fmla="*/ 920138 w 4805106"/>
                <a:gd name="connsiteY9" fmla="*/ 4297838 h 5864754"/>
                <a:gd name="connsiteX10" fmla="*/ 1067622 w 4805106"/>
                <a:gd name="connsiteY10" fmla="*/ 4548561 h 5864754"/>
                <a:gd name="connsiteX11" fmla="*/ 1274100 w 4805106"/>
                <a:gd name="connsiteY11" fmla="*/ 4799283 h 5864754"/>
                <a:gd name="connsiteX12" fmla="*/ 1397001 w 4805106"/>
                <a:gd name="connsiteY12" fmla="*/ 5010679 h 5864754"/>
                <a:gd name="connsiteX13" fmla="*/ 1549401 w 4805106"/>
                <a:gd name="connsiteY13" fmla="*/ 5239279 h 5864754"/>
                <a:gd name="connsiteX14" fmla="*/ 2235202 w 4805106"/>
                <a:gd name="connsiteY14" fmla="*/ 5620278 h 5864754"/>
                <a:gd name="connsiteX15" fmla="*/ 2837429 w 4805106"/>
                <a:gd name="connsiteY15" fmla="*/ 5595696 h 5864754"/>
                <a:gd name="connsiteX16" fmla="*/ 4521200 w 4805106"/>
                <a:gd name="connsiteY16" fmla="*/ 5864754 h 5864754"/>
                <a:gd name="connsiteX17" fmla="*/ 4673601 w 4805106"/>
                <a:gd name="connsiteY17" fmla="*/ 5255153 h 5864754"/>
                <a:gd name="connsiteX18" fmla="*/ 3606800 w 4805106"/>
                <a:gd name="connsiteY18" fmla="*/ 4493153 h 5864754"/>
                <a:gd name="connsiteX19" fmla="*/ 3911600 w 4805106"/>
                <a:gd name="connsiteY19" fmla="*/ 4035953 h 5864754"/>
                <a:gd name="connsiteX20" fmla="*/ 3530600 w 4805106"/>
                <a:gd name="connsiteY20" fmla="*/ 3731153 h 5864754"/>
                <a:gd name="connsiteX21" fmla="*/ 2844800 w 4805106"/>
                <a:gd name="connsiteY21" fmla="*/ 4340753 h 5864754"/>
                <a:gd name="connsiteX22" fmla="*/ 2387600 w 4805106"/>
                <a:gd name="connsiteY22" fmla="*/ 4112153 h 5864754"/>
                <a:gd name="connsiteX23" fmla="*/ 2082800 w 4805106"/>
                <a:gd name="connsiteY23" fmla="*/ 3654953 h 5864754"/>
                <a:gd name="connsiteX24" fmla="*/ 2006600 w 4805106"/>
                <a:gd name="connsiteY24" fmla="*/ 3350153 h 5864754"/>
                <a:gd name="connsiteX25" fmla="*/ 1930400 w 4805106"/>
                <a:gd name="connsiteY25" fmla="*/ 3121554 h 5864754"/>
                <a:gd name="connsiteX26" fmla="*/ 1930400 w 4805106"/>
                <a:gd name="connsiteY26" fmla="*/ 2664353 h 5864754"/>
                <a:gd name="connsiteX27" fmla="*/ 2540000 w 4805106"/>
                <a:gd name="connsiteY27" fmla="*/ 2207154 h 5864754"/>
                <a:gd name="connsiteX28" fmla="*/ 3149600 w 4805106"/>
                <a:gd name="connsiteY28" fmla="*/ 1902354 h 5864754"/>
                <a:gd name="connsiteX29" fmla="*/ 3073400 w 4805106"/>
                <a:gd name="connsiteY29" fmla="*/ 1368954 h 5864754"/>
                <a:gd name="connsiteX30" fmla="*/ 3378200 w 4805106"/>
                <a:gd name="connsiteY30" fmla="*/ 835554 h 5864754"/>
                <a:gd name="connsiteX31" fmla="*/ 3530600 w 4805106"/>
                <a:gd name="connsiteY31" fmla="*/ 606954 h 5864754"/>
                <a:gd name="connsiteX32" fmla="*/ 3454400 w 4805106"/>
                <a:gd name="connsiteY32" fmla="*/ 302154 h 5864754"/>
                <a:gd name="connsiteX33" fmla="*/ 2997200 w 4805106"/>
                <a:gd name="connsiteY33" fmla="*/ 225954 h 5864754"/>
                <a:gd name="connsiteX34" fmla="*/ 2082800 w 4805106"/>
                <a:gd name="connsiteY34" fmla="*/ 225954 h 5864754"/>
                <a:gd name="connsiteX35" fmla="*/ 1092200 w 4805106"/>
                <a:gd name="connsiteY35" fmla="*/ 225954 h 5864754"/>
                <a:gd name="connsiteX36" fmla="*/ 482600 w 4805106"/>
                <a:gd name="connsiteY36" fmla="*/ 225954 h 5864754"/>
                <a:gd name="connsiteX37" fmla="*/ 25400 w 4805106"/>
                <a:gd name="connsiteY37" fmla="*/ 378354 h 5864754"/>
                <a:gd name="connsiteX38" fmla="*/ 330202 w 4805106"/>
                <a:gd name="connsiteY38" fmla="*/ 2496078 h 5864754"/>
                <a:gd name="connsiteX39" fmla="*/ 330202 w 4805106"/>
                <a:gd name="connsiteY39" fmla="*/ 2496078 h 5864754"/>
                <a:gd name="connsiteX0" fmla="*/ 377827 w 4852731"/>
                <a:gd name="connsiteY0" fmla="*/ 2496078 h 5864754"/>
                <a:gd name="connsiteX1" fmla="*/ 377827 w 4852731"/>
                <a:gd name="connsiteY1" fmla="*/ 2572278 h 5864754"/>
                <a:gd name="connsiteX2" fmla="*/ 377827 w 4852731"/>
                <a:gd name="connsiteY2" fmla="*/ 2800878 h 5864754"/>
                <a:gd name="connsiteX3" fmla="*/ 377827 w 4852731"/>
                <a:gd name="connsiteY3" fmla="*/ 2953278 h 5864754"/>
                <a:gd name="connsiteX4" fmla="*/ 392576 w 4852731"/>
                <a:gd name="connsiteY4" fmla="*/ 3132716 h 5864754"/>
                <a:gd name="connsiteX5" fmla="*/ 407325 w 4852731"/>
                <a:gd name="connsiteY5" fmla="*/ 3206458 h 5864754"/>
                <a:gd name="connsiteX6" fmla="*/ 569557 w 4852731"/>
                <a:gd name="connsiteY6" fmla="*/ 3575167 h 5864754"/>
                <a:gd name="connsiteX7" fmla="*/ 643299 w 4852731"/>
                <a:gd name="connsiteY7" fmla="*/ 3737400 h 5864754"/>
                <a:gd name="connsiteX8" fmla="*/ 835028 w 4852731"/>
                <a:gd name="connsiteY8" fmla="*/ 4091361 h 5864754"/>
                <a:gd name="connsiteX9" fmla="*/ 967763 w 4852731"/>
                <a:gd name="connsiteY9" fmla="*/ 4297838 h 5864754"/>
                <a:gd name="connsiteX10" fmla="*/ 1115247 w 4852731"/>
                <a:gd name="connsiteY10" fmla="*/ 4548561 h 5864754"/>
                <a:gd name="connsiteX11" fmla="*/ 1321725 w 4852731"/>
                <a:gd name="connsiteY11" fmla="*/ 4799283 h 5864754"/>
                <a:gd name="connsiteX12" fmla="*/ 1444626 w 4852731"/>
                <a:gd name="connsiteY12" fmla="*/ 5010679 h 5864754"/>
                <a:gd name="connsiteX13" fmla="*/ 1597026 w 4852731"/>
                <a:gd name="connsiteY13" fmla="*/ 5239279 h 5864754"/>
                <a:gd name="connsiteX14" fmla="*/ 2282827 w 4852731"/>
                <a:gd name="connsiteY14" fmla="*/ 5620278 h 5864754"/>
                <a:gd name="connsiteX15" fmla="*/ 2885054 w 4852731"/>
                <a:gd name="connsiteY15" fmla="*/ 5595696 h 5864754"/>
                <a:gd name="connsiteX16" fmla="*/ 4568825 w 4852731"/>
                <a:gd name="connsiteY16" fmla="*/ 5864754 h 5864754"/>
                <a:gd name="connsiteX17" fmla="*/ 4721226 w 4852731"/>
                <a:gd name="connsiteY17" fmla="*/ 5255153 h 5864754"/>
                <a:gd name="connsiteX18" fmla="*/ 3654425 w 4852731"/>
                <a:gd name="connsiteY18" fmla="*/ 4493153 h 5864754"/>
                <a:gd name="connsiteX19" fmla="*/ 3959225 w 4852731"/>
                <a:gd name="connsiteY19" fmla="*/ 4035953 h 5864754"/>
                <a:gd name="connsiteX20" fmla="*/ 3578225 w 4852731"/>
                <a:gd name="connsiteY20" fmla="*/ 3731153 h 5864754"/>
                <a:gd name="connsiteX21" fmla="*/ 2892425 w 4852731"/>
                <a:gd name="connsiteY21" fmla="*/ 4340753 h 5864754"/>
                <a:gd name="connsiteX22" fmla="*/ 2435225 w 4852731"/>
                <a:gd name="connsiteY22" fmla="*/ 4112153 h 5864754"/>
                <a:gd name="connsiteX23" fmla="*/ 2130425 w 4852731"/>
                <a:gd name="connsiteY23" fmla="*/ 3654953 h 5864754"/>
                <a:gd name="connsiteX24" fmla="*/ 2054225 w 4852731"/>
                <a:gd name="connsiteY24" fmla="*/ 3350153 h 5864754"/>
                <a:gd name="connsiteX25" fmla="*/ 1978025 w 4852731"/>
                <a:gd name="connsiteY25" fmla="*/ 3121554 h 5864754"/>
                <a:gd name="connsiteX26" fmla="*/ 1978025 w 4852731"/>
                <a:gd name="connsiteY26" fmla="*/ 2664353 h 5864754"/>
                <a:gd name="connsiteX27" fmla="*/ 2587625 w 4852731"/>
                <a:gd name="connsiteY27" fmla="*/ 2207154 h 5864754"/>
                <a:gd name="connsiteX28" fmla="*/ 3197225 w 4852731"/>
                <a:gd name="connsiteY28" fmla="*/ 1902354 h 5864754"/>
                <a:gd name="connsiteX29" fmla="*/ 3121025 w 4852731"/>
                <a:gd name="connsiteY29" fmla="*/ 1368954 h 5864754"/>
                <a:gd name="connsiteX30" fmla="*/ 3425825 w 4852731"/>
                <a:gd name="connsiteY30" fmla="*/ 835554 h 5864754"/>
                <a:gd name="connsiteX31" fmla="*/ 3578225 w 4852731"/>
                <a:gd name="connsiteY31" fmla="*/ 606954 h 5864754"/>
                <a:gd name="connsiteX32" fmla="*/ 3502025 w 4852731"/>
                <a:gd name="connsiteY32" fmla="*/ 302154 h 5864754"/>
                <a:gd name="connsiteX33" fmla="*/ 3044825 w 4852731"/>
                <a:gd name="connsiteY33" fmla="*/ 225954 h 5864754"/>
                <a:gd name="connsiteX34" fmla="*/ 2130425 w 4852731"/>
                <a:gd name="connsiteY34" fmla="*/ 225954 h 5864754"/>
                <a:gd name="connsiteX35" fmla="*/ 1139825 w 4852731"/>
                <a:gd name="connsiteY35" fmla="*/ 225954 h 5864754"/>
                <a:gd name="connsiteX36" fmla="*/ 530225 w 4852731"/>
                <a:gd name="connsiteY36" fmla="*/ 225954 h 5864754"/>
                <a:gd name="connsiteX37" fmla="*/ 73025 w 4852731"/>
                <a:gd name="connsiteY37" fmla="*/ 378354 h 5864754"/>
                <a:gd name="connsiteX38" fmla="*/ 92075 w 4852731"/>
                <a:gd name="connsiteY38" fmla="*/ 783167 h 5864754"/>
                <a:gd name="connsiteX39" fmla="*/ 377827 w 4852731"/>
                <a:gd name="connsiteY39" fmla="*/ 2496078 h 5864754"/>
                <a:gd name="connsiteX40" fmla="*/ 377827 w 4852731"/>
                <a:gd name="connsiteY40" fmla="*/ 2496078 h 5864754"/>
                <a:gd name="connsiteX0" fmla="*/ 377827 w 4852731"/>
                <a:gd name="connsiteY0" fmla="*/ 2496078 h 5864754"/>
                <a:gd name="connsiteX1" fmla="*/ 377827 w 4852731"/>
                <a:gd name="connsiteY1" fmla="*/ 2572278 h 5864754"/>
                <a:gd name="connsiteX2" fmla="*/ 377827 w 4852731"/>
                <a:gd name="connsiteY2" fmla="*/ 2800878 h 5864754"/>
                <a:gd name="connsiteX3" fmla="*/ 377827 w 4852731"/>
                <a:gd name="connsiteY3" fmla="*/ 2953278 h 5864754"/>
                <a:gd name="connsiteX4" fmla="*/ 392576 w 4852731"/>
                <a:gd name="connsiteY4" fmla="*/ 3132716 h 5864754"/>
                <a:gd name="connsiteX5" fmla="*/ 407325 w 4852731"/>
                <a:gd name="connsiteY5" fmla="*/ 3206458 h 5864754"/>
                <a:gd name="connsiteX6" fmla="*/ 569557 w 4852731"/>
                <a:gd name="connsiteY6" fmla="*/ 3575167 h 5864754"/>
                <a:gd name="connsiteX7" fmla="*/ 643299 w 4852731"/>
                <a:gd name="connsiteY7" fmla="*/ 3737400 h 5864754"/>
                <a:gd name="connsiteX8" fmla="*/ 835028 w 4852731"/>
                <a:gd name="connsiteY8" fmla="*/ 4091361 h 5864754"/>
                <a:gd name="connsiteX9" fmla="*/ 967763 w 4852731"/>
                <a:gd name="connsiteY9" fmla="*/ 4297838 h 5864754"/>
                <a:gd name="connsiteX10" fmla="*/ 1115247 w 4852731"/>
                <a:gd name="connsiteY10" fmla="*/ 4548561 h 5864754"/>
                <a:gd name="connsiteX11" fmla="*/ 1321725 w 4852731"/>
                <a:gd name="connsiteY11" fmla="*/ 4799283 h 5864754"/>
                <a:gd name="connsiteX12" fmla="*/ 1444626 w 4852731"/>
                <a:gd name="connsiteY12" fmla="*/ 5010679 h 5864754"/>
                <a:gd name="connsiteX13" fmla="*/ 1597026 w 4852731"/>
                <a:gd name="connsiteY13" fmla="*/ 5239279 h 5864754"/>
                <a:gd name="connsiteX14" fmla="*/ 2282827 w 4852731"/>
                <a:gd name="connsiteY14" fmla="*/ 5620278 h 5864754"/>
                <a:gd name="connsiteX15" fmla="*/ 2885054 w 4852731"/>
                <a:gd name="connsiteY15" fmla="*/ 5595696 h 5864754"/>
                <a:gd name="connsiteX16" fmla="*/ 4568825 w 4852731"/>
                <a:gd name="connsiteY16" fmla="*/ 5864754 h 5864754"/>
                <a:gd name="connsiteX17" fmla="*/ 4721226 w 4852731"/>
                <a:gd name="connsiteY17" fmla="*/ 5255153 h 5864754"/>
                <a:gd name="connsiteX18" fmla="*/ 3654425 w 4852731"/>
                <a:gd name="connsiteY18" fmla="*/ 4493153 h 5864754"/>
                <a:gd name="connsiteX19" fmla="*/ 3959225 w 4852731"/>
                <a:gd name="connsiteY19" fmla="*/ 4035953 h 5864754"/>
                <a:gd name="connsiteX20" fmla="*/ 3578225 w 4852731"/>
                <a:gd name="connsiteY20" fmla="*/ 3731153 h 5864754"/>
                <a:gd name="connsiteX21" fmla="*/ 2892425 w 4852731"/>
                <a:gd name="connsiteY21" fmla="*/ 4340753 h 5864754"/>
                <a:gd name="connsiteX22" fmla="*/ 2435225 w 4852731"/>
                <a:gd name="connsiteY22" fmla="*/ 4112153 h 5864754"/>
                <a:gd name="connsiteX23" fmla="*/ 2130425 w 4852731"/>
                <a:gd name="connsiteY23" fmla="*/ 3654953 h 5864754"/>
                <a:gd name="connsiteX24" fmla="*/ 2054225 w 4852731"/>
                <a:gd name="connsiteY24" fmla="*/ 3350153 h 5864754"/>
                <a:gd name="connsiteX25" fmla="*/ 1978025 w 4852731"/>
                <a:gd name="connsiteY25" fmla="*/ 3121554 h 5864754"/>
                <a:gd name="connsiteX26" fmla="*/ 1978025 w 4852731"/>
                <a:gd name="connsiteY26" fmla="*/ 2664353 h 5864754"/>
                <a:gd name="connsiteX27" fmla="*/ 2587625 w 4852731"/>
                <a:gd name="connsiteY27" fmla="*/ 2207154 h 5864754"/>
                <a:gd name="connsiteX28" fmla="*/ 3197225 w 4852731"/>
                <a:gd name="connsiteY28" fmla="*/ 1902354 h 5864754"/>
                <a:gd name="connsiteX29" fmla="*/ 3121025 w 4852731"/>
                <a:gd name="connsiteY29" fmla="*/ 1368954 h 5864754"/>
                <a:gd name="connsiteX30" fmla="*/ 3425825 w 4852731"/>
                <a:gd name="connsiteY30" fmla="*/ 835554 h 5864754"/>
                <a:gd name="connsiteX31" fmla="*/ 3578225 w 4852731"/>
                <a:gd name="connsiteY31" fmla="*/ 606954 h 5864754"/>
                <a:gd name="connsiteX32" fmla="*/ 3502025 w 4852731"/>
                <a:gd name="connsiteY32" fmla="*/ 302154 h 5864754"/>
                <a:gd name="connsiteX33" fmla="*/ 3044825 w 4852731"/>
                <a:gd name="connsiteY33" fmla="*/ 225954 h 5864754"/>
                <a:gd name="connsiteX34" fmla="*/ 2130425 w 4852731"/>
                <a:gd name="connsiteY34" fmla="*/ 225954 h 5864754"/>
                <a:gd name="connsiteX35" fmla="*/ 1139825 w 4852731"/>
                <a:gd name="connsiteY35" fmla="*/ 225954 h 5864754"/>
                <a:gd name="connsiteX36" fmla="*/ 530225 w 4852731"/>
                <a:gd name="connsiteY36" fmla="*/ 225954 h 5864754"/>
                <a:gd name="connsiteX37" fmla="*/ 73025 w 4852731"/>
                <a:gd name="connsiteY37" fmla="*/ 378354 h 5864754"/>
                <a:gd name="connsiteX38" fmla="*/ 454026 w 4852731"/>
                <a:gd name="connsiteY38" fmla="*/ 911754 h 5864754"/>
                <a:gd name="connsiteX39" fmla="*/ 377827 w 4852731"/>
                <a:gd name="connsiteY39" fmla="*/ 2496078 h 5864754"/>
                <a:gd name="connsiteX40" fmla="*/ 377827 w 4852731"/>
                <a:gd name="connsiteY40" fmla="*/ 2496078 h 5864754"/>
                <a:gd name="connsiteX0" fmla="*/ 225426 w 4700330"/>
                <a:gd name="connsiteY0" fmla="*/ 2419878 h 5788554"/>
                <a:gd name="connsiteX1" fmla="*/ 225426 w 4700330"/>
                <a:gd name="connsiteY1" fmla="*/ 2496078 h 5788554"/>
                <a:gd name="connsiteX2" fmla="*/ 225426 w 4700330"/>
                <a:gd name="connsiteY2" fmla="*/ 2724678 h 5788554"/>
                <a:gd name="connsiteX3" fmla="*/ 225426 w 4700330"/>
                <a:gd name="connsiteY3" fmla="*/ 2877078 h 5788554"/>
                <a:gd name="connsiteX4" fmla="*/ 240175 w 4700330"/>
                <a:gd name="connsiteY4" fmla="*/ 3056516 h 5788554"/>
                <a:gd name="connsiteX5" fmla="*/ 254924 w 4700330"/>
                <a:gd name="connsiteY5" fmla="*/ 3130258 h 5788554"/>
                <a:gd name="connsiteX6" fmla="*/ 417156 w 4700330"/>
                <a:gd name="connsiteY6" fmla="*/ 3498967 h 5788554"/>
                <a:gd name="connsiteX7" fmla="*/ 490898 w 4700330"/>
                <a:gd name="connsiteY7" fmla="*/ 3661200 h 5788554"/>
                <a:gd name="connsiteX8" fmla="*/ 682627 w 4700330"/>
                <a:gd name="connsiteY8" fmla="*/ 4015161 h 5788554"/>
                <a:gd name="connsiteX9" fmla="*/ 815362 w 4700330"/>
                <a:gd name="connsiteY9" fmla="*/ 4221638 h 5788554"/>
                <a:gd name="connsiteX10" fmla="*/ 962846 w 4700330"/>
                <a:gd name="connsiteY10" fmla="*/ 4472361 h 5788554"/>
                <a:gd name="connsiteX11" fmla="*/ 1169324 w 4700330"/>
                <a:gd name="connsiteY11" fmla="*/ 4723083 h 5788554"/>
                <a:gd name="connsiteX12" fmla="*/ 1292225 w 4700330"/>
                <a:gd name="connsiteY12" fmla="*/ 4934479 h 5788554"/>
                <a:gd name="connsiteX13" fmla="*/ 1444625 w 4700330"/>
                <a:gd name="connsiteY13" fmla="*/ 5163079 h 5788554"/>
                <a:gd name="connsiteX14" fmla="*/ 2130426 w 4700330"/>
                <a:gd name="connsiteY14" fmla="*/ 5544078 h 5788554"/>
                <a:gd name="connsiteX15" fmla="*/ 2732653 w 4700330"/>
                <a:gd name="connsiteY15" fmla="*/ 5519496 h 5788554"/>
                <a:gd name="connsiteX16" fmla="*/ 4416424 w 4700330"/>
                <a:gd name="connsiteY16" fmla="*/ 5788554 h 5788554"/>
                <a:gd name="connsiteX17" fmla="*/ 4568825 w 4700330"/>
                <a:gd name="connsiteY17" fmla="*/ 5178953 h 5788554"/>
                <a:gd name="connsiteX18" fmla="*/ 3502024 w 4700330"/>
                <a:gd name="connsiteY18" fmla="*/ 4416953 h 5788554"/>
                <a:gd name="connsiteX19" fmla="*/ 3806824 w 4700330"/>
                <a:gd name="connsiteY19" fmla="*/ 3959753 h 5788554"/>
                <a:gd name="connsiteX20" fmla="*/ 3425824 w 4700330"/>
                <a:gd name="connsiteY20" fmla="*/ 3654953 h 5788554"/>
                <a:gd name="connsiteX21" fmla="*/ 2740024 w 4700330"/>
                <a:gd name="connsiteY21" fmla="*/ 4264553 h 5788554"/>
                <a:gd name="connsiteX22" fmla="*/ 2282824 w 4700330"/>
                <a:gd name="connsiteY22" fmla="*/ 4035953 h 5788554"/>
                <a:gd name="connsiteX23" fmla="*/ 1978024 w 4700330"/>
                <a:gd name="connsiteY23" fmla="*/ 3578753 h 5788554"/>
                <a:gd name="connsiteX24" fmla="*/ 1901824 w 4700330"/>
                <a:gd name="connsiteY24" fmla="*/ 3273953 h 5788554"/>
                <a:gd name="connsiteX25" fmla="*/ 1825624 w 4700330"/>
                <a:gd name="connsiteY25" fmla="*/ 3045354 h 5788554"/>
                <a:gd name="connsiteX26" fmla="*/ 1825624 w 4700330"/>
                <a:gd name="connsiteY26" fmla="*/ 2588153 h 5788554"/>
                <a:gd name="connsiteX27" fmla="*/ 2435224 w 4700330"/>
                <a:gd name="connsiteY27" fmla="*/ 2130954 h 5788554"/>
                <a:gd name="connsiteX28" fmla="*/ 3044824 w 4700330"/>
                <a:gd name="connsiteY28" fmla="*/ 1826154 h 5788554"/>
                <a:gd name="connsiteX29" fmla="*/ 2968624 w 4700330"/>
                <a:gd name="connsiteY29" fmla="*/ 1292754 h 5788554"/>
                <a:gd name="connsiteX30" fmla="*/ 3273424 w 4700330"/>
                <a:gd name="connsiteY30" fmla="*/ 759354 h 5788554"/>
                <a:gd name="connsiteX31" fmla="*/ 3425824 w 4700330"/>
                <a:gd name="connsiteY31" fmla="*/ 530754 h 5788554"/>
                <a:gd name="connsiteX32" fmla="*/ 3349624 w 4700330"/>
                <a:gd name="connsiteY32" fmla="*/ 225954 h 5788554"/>
                <a:gd name="connsiteX33" fmla="*/ 2892424 w 4700330"/>
                <a:gd name="connsiteY33" fmla="*/ 149754 h 5788554"/>
                <a:gd name="connsiteX34" fmla="*/ 1978024 w 4700330"/>
                <a:gd name="connsiteY34" fmla="*/ 149754 h 5788554"/>
                <a:gd name="connsiteX35" fmla="*/ 987424 w 4700330"/>
                <a:gd name="connsiteY35" fmla="*/ 149754 h 5788554"/>
                <a:gd name="connsiteX36" fmla="*/ 377824 w 4700330"/>
                <a:gd name="connsiteY36" fmla="*/ 149754 h 5788554"/>
                <a:gd name="connsiteX37" fmla="*/ 73025 w 4700330"/>
                <a:gd name="connsiteY37" fmla="*/ 378354 h 5788554"/>
                <a:gd name="connsiteX38" fmla="*/ 301625 w 4700330"/>
                <a:gd name="connsiteY38" fmla="*/ 835554 h 5788554"/>
                <a:gd name="connsiteX39" fmla="*/ 225426 w 4700330"/>
                <a:gd name="connsiteY39" fmla="*/ 2419878 h 5788554"/>
                <a:gd name="connsiteX40" fmla="*/ 225426 w 4700330"/>
                <a:gd name="connsiteY40" fmla="*/ 2419878 h 5788554"/>
                <a:gd name="connsiteX0" fmla="*/ 149227 w 4624131"/>
                <a:gd name="connsiteY0" fmla="*/ 2311398 h 5680074"/>
                <a:gd name="connsiteX1" fmla="*/ 149227 w 4624131"/>
                <a:gd name="connsiteY1" fmla="*/ 2387598 h 5680074"/>
                <a:gd name="connsiteX2" fmla="*/ 149227 w 4624131"/>
                <a:gd name="connsiteY2" fmla="*/ 2616198 h 5680074"/>
                <a:gd name="connsiteX3" fmla="*/ 149227 w 4624131"/>
                <a:gd name="connsiteY3" fmla="*/ 2768598 h 5680074"/>
                <a:gd name="connsiteX4" fmla="*/ 163976 w 4624131"/>
                <a:gd name="connsiteY4" fmla="*/ 2948036 h 5680074"/>
                <a:gd name="connsiteX5" fmla="*/ 178725 w 4624131"/>
                <a:gd name="connsiteY5" fmla="*/ 3021778 h 5680074"/>
                <a:gd name="connsiteX6" fmla="*/ 340957 w 4624131"/>
                <a:gd name="connsiteY6" fmla="*/ 3390487 h 5680074"/>
                <a:gd name="connsiteX7" fmla="*/ 414699 w 4624131"/>
                <a:gd name="connsiteY7" fmla="*/ 3552720 h 5680074"/>
                <a:gd name="connsiteX8" fmla="*/ 606428 w 4624131"/>
                <a:gd name="connsiteY8" fmla="*/ 3906681 h 5680074"/>
                <a:gd name="connsiteX9" fmla="*/ 739163 w 4624131"/>
                <a:gd name="connsiteY9" fmla="*/ 4113158 h 5680074"/>
                <a:gd name="connsiteX10" fmla="*/ 886647 w 4624131"/>
                <a:gd name="connsiteY10" fmla="*/ 4363881 h 5680074"/>
                <a:gd name="connsiteX11" fmla="*/ 1093125 w 4624131"/>
                <a:gd name="connsiteY11" fmla="*/ 4614603 h 5680074"/>
                <a:gd name="connsiteX12" fmla="*/ 1216026 w 4624131"/>
                <a:gd name="connsiteY12" fmla="*/ 4825999 h 5680074"/>
                <a:gd name="connsiteX13" fmla="*/ 1368426 w 4624131"/>
                <a:gd name="connsiteY13" fmla="*/ 5054599 h 5680074"/>
                <a:gd name="connsiteX14" fmla="*/ 2054227 w 4624131"/>
                <a:gd name="connsiteY14" fmla="*/ 5435598 h 5680074"/>
                <a:gd name="connsiteX15" fmla="*/ 2656454 w 4624131"/>
                <a:gd name="connsiteY15" fmla="*/ 5411016 h 5680074"/>
                <a:gd name="connsiteX16" fmla="*/ 4340225 w 4624131"/>
                <a:gd name="connsiteY16" fmla="*/ 5680074 h 5680074"/>
                <a:gd name="connsiteX17" fmla="*/ 4492626 w 4624131"/>
                <a:gd name="connsiteY17" fmla="*/ 5070473 h 5680074"/>
                <a:gd name="connsiteX18" fmla="*/ 3425825 w 4624131"/>
                <a:gd name="connsiteY18" fmla="*/ 4308473 h 5680074"/>
                <a:gd name="connsiteX19" fmla="*/ 3730625 w 4624131"/>
                <a:gd name="connsiteY19" fmla="*/ 3851273 h 5680074"/>
                <a:gd name="connsiteX20" fmla="*/ 3349625 w 4624131"/>
                <a:gd name="connsiteY20" fmla="*/ 3546473 h 5680074"/>
                <a:gd name="connsiteX21" fmla="*/ 2663825 w 4624131"/>
                <a:gd name="connsiteY21" fmla="*/ 4156073 h 5680074"/>
                <a:gd name="connsiteX22" fmla="*/ 2206625 w 4624131"/>
                <a:gd name="connsiteY22" fmla="*/ 3927473 h 5680074"/>
                <a:gd name="connsiteX23" fmla="*/ 1901825 w 4624131"/>
                <a:gd name="connsiteY23" fmla="*/ 3470273 h 5680074"/>
                <a:gd name="connsiteX24" fmla="*/ 1825625 w 4624131"/>
                <a:gd name="connsiteY24" fmla="*/ 3165473 h 5680074"/>
                <a:gd name="connsiteX25" fmla="*/ 1749425 w 4624131"/>
                <a:gd name="connsiteY25" fmla="*/ 2936874 h 5680074"/>
                <a:gd name="connsiteX26" fmla="*/ 1749425 w 4624131"/>
                <a:gd name="connsiteY26" fmla="*/ 2479673 h 5680074"/>
                <a:gd name="connsiteX27" fmla="*/ 2359025 w 4624131"/>
                <a:gd name="connsiteY27" fmla="*/ 2022474 h 5680074"/>
                <a:gd name="connsiteX28" fmla="*/ 2968625 w 4624131"/>
                <a:gd name="connsiteY28" fmla="*/ 1717674 h 5680074"/>
                <a:gd name="connsiteX29" fmla="*/ 2892425 w 4624131"/>
                <a:gd name="connsiteY29" fmla="*/ 1184274 h 5680074"/>
                <a:gd name="connsiteX30" fmla="*/ 3197225 w 4624131"/>
                <a:gd name="connsiteY30" fmla="*/ 650874 h 5680074"/>
                <a:gd name="connsiteX31" fmla="*/ 3349625 w 4624131"/>
                <a:gd name="connsiteY31" fmla="*/ 422274 h 5680074"/>
                <a:gd name="connsiteX32" fmla="*/ 3273425 w 4624131"/>
                <a:gd name="connsiteY32" fmla="*/ 117474 h 5680074"/>
                <a:gd name="connsiteX33" fmla="*/ 2816225 w 4624131"/>
                <a:gd name="connsiteY33" fmla="*/ 41274 h 5680074"/>
                <a:gd name="connsiteX34" fmla="*/ 1901825 w 4624131"/>
                <a:gd name="connsiteY34" fmla="*/ 41274 h 5680074"/>
                <a:gd name="connsiteX35" fmla="*/ 911225 w 4624131"/>
                <a:gd name="connsiteY35" fmla="*/ 41274 h 5680074"/>
                <a:gd name="connsiteX36" fmla="*/ 301625 w 4624131"/>
                <a:gd name="connsiteY36" fmla="*/ 41274 h 5680074"/>
                <a:gd name="connsiteX37" fmla="*/ 73025 w 4624131"/>
                <a:gd name="connsiteY37" fmla="*/ 422274 h 5680074"/>
                <a:gd name="connsiteX38" fmla="*/ 225426 w 4624131"/>
                <a:gd name="connsiteY38" fmla="*/ 727074 h 5680074"/>
                <a:gd name="connsiteX39" fmla="*/ 149227 w 4624131"/>
                <a:gd name="connsiteY39" fmla="*/ 2311398 h 5680074"/>
                <a:gd name="connsiteX40" fmla="*/ 149227 w 4624131"/>
                <a:gd name="connsiteY40" fmla="*/ 2311398 h 5680074"/>
                <a:gd name="connsiteX0" fmla="*/ 76202 w 4551106"/>
                <a:gd name="connsiteY0" fmla="*/ 2311398 h 5680074"/>
                <a:gd name="connsiteX1" fmla="*/ 76202 w 4551106"/>
                <a:gd name="connsiteY1" fmla="*/ 2387598 h 5680074"/>
                <a:gd name="connsiteX2" fmla="*/ 76202 w 4551106"/>
                <a:gd name="connsiteY2" fmla="*/ 2616198 h 5680074"/>
                <a:gd name="connsiteX3" fmla="*/ 76202 w 4551106"/>
                <a:gd name="connsiteY3" fmla="*/ 2768598 h 5680074"/>
                <a:gd name="connsiteX4" fmla="*/ 90951 w 4551106"/>
                <a:gd name="connsiteY4" fmla="*/ 2948036 h 5680074"/>
                <a:gd name="connsiteX5" fmla="*/ 105700 w 4551106"/>
                <a:gd name="connsiteY5" fmla="*/ 3021778 h 5680074"/>
                <a:gd name="connsiteX6" fmla="*/ 267932 w 4551106"/>
                <a:gd name="connsiteY6" fmla="*/ 3390487 h 5680074"/>
                <a:gd name="connsiteX7" fmla="*/ 341674 w 4551106"/>
                <a:gd name="connsiteY7" fmla="*/ 3552720 h 5680074"/>
                <a:gd name="connsiteX8" fmla="*/ 533403 w 4551106"/>
                <a:gd name="connsiteY8" fmla="*/ 3906681 h 5680074"/>
                <a:gd name="connsiteX9" fmla="*/ 666138 w 4551106"/>
                <a:gd name="connsiteY9" fmla="*/ 4113158 h 5680074"/>
                <a:gd name="connsiteX10" fmla="*/ 813622 w 4551106"/>
                <a:gd name="connsiteY10" fmla="*/ 4363881 h 5680074"/>
                <a:gd name="connsiteX11" fmla="*/ 1020100 w 4551106"/>
                <a:gd name="connsiteY11" fmla="*/ 4614603 h 5680074"/>
                <a:gd name="connsiteX12" fmla="*/ 1143001 w 4551106"/>
                <a:gd name="connsiteY12" fmla="*/ 4825999 h 5680074"/>
                <a:gd name="connsiteX13" fmla="*/ 1295401 w 4551106"/>
                <a:gd name="connsiteY13" fmla="*/ 5054599 h 5680074"/>
                <a:gd name="connsiteX14" fmla="*/ 1981202 w 4551106"/>
                <a:gd name="connsiteY14" fmla="*/ 5435598 h 5680074"/>
                <a:gd name="connsiteX15" fmla="*/ 2583429 w 4551106"/>
                <a:gd name="connsiteY15" fmla="*/ 5411016 h 5680074"/>
                <a:gd name="connsiteX16" fmla="*/ 4267200 w 4551106"/>
                <a:gd name="connsiteY16" fmla="*/ 5680074 h 5680074"/>
                <a:gd name="connsiteX17" fmla="*/ 4419601 w 4551106"/>
                <a:gd name="connsiteY17" fmla="*/ 5070473 h 5680074"/>
                <a:gd name="connsiteX18" fmla="*/ 3352800 w 4551106"/>
                <a:gd name="connsiteY18" fmla="*/ 4308473 h 5680074"/>
                <a:gd name="connsiteX19" fmla="*/ 3657600 w 4551106"/>
                <a:gd name="connsiteY19" fmla="*/ 3851273 h 5680074"/>
                <a:gd name="connsiteX20" fmla="*/ 3276600 w 4551106"/>
                <a:gd name="connsiteY20" fmla="*/ 3546473 h 5680074"/>
                <a:gd name="connsiteX21" fmla="*/ 2590800 w 4551106"/>
                <a:gd name="connsiteY21" fmla="*/ 4156073 h 5680074"/>
                <a:gd name="connsiteX22" fmla="*/ 2133600 w 4551106"/>
                <a:gd name="connsiteY22" fmla="*/ 3927473 h 5680074"/>
                <a:gd name="connsiteX23" fmla="*/ 1828800 w 4551106"/>
                <a:gd name="connsiteY23" fmla="*/ 3470273 h 5680074"/>
                <a:gd name="connsiteX24" fmla="*/ 1752600 w 4551106"/>
                <a:gd name="connsiteY24" fmla="*/ 3165473 h 5680074"/>
                <a:gd name="connsiteX25" fmla="*/ 1676400 w 4551106"/>
                <a:gd name="connsiteY25" fmla="*/ 2936874 h 5680074"/>
                <a:gd name="connsiteX26" fmla="*/ 1676400 w 4551106"/>
                <a:gd name="connsiteY26" fmla="*/ 2479673 h 5680074"/>
                <a:gd name="connsiteX27" fmla="*/ 2286000 w 4551106"/>
                <a:gd name="connsiteY27" fmla="*/ 2022474 h 5680074"/>
                <a:gd name="connsiteX28" fmla="*/ 2895600 w 4551106"/>
                <a:gd name="connsiteY28" fmla="*/ 1717674 h 5680074"/>
                <a:gd name="connsiteX29" fmla="*/ 2819400 w 4551106"/>
                <a:gd name="connsiteY29" fmla="*/ 1184274 h 5680074"/>
                <a:gd name="connsiteX30" fmla="*/ 3124200 w 4551106"/>
                <a:gd name="connsiteY30" fmla="*/ 650874 h 5680074"/>
                <a:gd name="connsiteX31" fmla="*/ 3276600 w 4551106"/>
                <a:gd name="connsiteY31" fmla="*/ 422274 h 5680074"/>
                <a:gd name="connsiteX32" fmla="*/ 3200400 w 4551106"/>
                <a:gd name="connsiteY32" fmla="*/ 117474 h 5680074"/>
                <a:gd name="connsiteX33" fmla="*/ 2743200 w 4551106"/>
                <a:gd name="connsiteY33" fmla="*/ 41274 h 5680074"/>
                <a:gd name="connsiteX34" fmla="*/ 1828800 w 4551106"/>
                <a:gd name="connsiteY34" fmla="*/ 41274 h 5680074"/>
                <a:gd name="connsiteX35" fmla="*/ 838200 w 4551106"/>
                <a:gd name="connsiteY35" fmla="*/ 41274 h 5680074"/>
                <a:gd name="connsiteX36" fmla="*/ 228600 w 4551106"/>
                <a:gd name="connsiteY36" fmla="*/ 41274 h 5680074"/>
                <a:gd name="connsiteX37" fmla="*/ 0 w 4551106"/>
                <a:gd name="connsiteY37" fmla="*/ 422274 h 5680074"/>
                <a:gd name="connsiteX38" fmla="*/ 152401 w 4551106"/>
                <a:gd name="connsiteY38" fmla="*/ 727074 h 5680074"/>
                <a:gd name="connsiteX39" fmla="*/ 76202 w 4551106"/>
                <a:gd name="connsiteY39" fmla="*/ 2311398 h 5680074"/>
                <a:gd name="connsiteX40" fmla="*/ 76202 w 4551106"/>
                <a:gd name="connsiteY40" fmla="*/ 2311398 h 5680074"/>
                <a:gd name="connsiteX0" fmla="*/ 76202 w 4551106"/>
                <a:gd name="connsiteY0" fmla="*/ 2311398 h 5680074"/>
                <a:gd name="connsiteX1" fmla="*/ 76202 w 4551106"/>
                <a:gd name="connsiteY1" fmla="*/ 2387598 h 5680074"/>
                <a:gd name="connsiteX2" fmla="*/ 76202 w 4551106"/>
                <a:gd name="connsiteY2" fmla="*/ 2616198 h 5680074"/>
                <a:gd name="connsiteX3" fmla="*/ 76202 w 4551106"/>
                <a:gd name="connsiteY3" fmla="*/ 2768598 h 5680074"/>
                <a:gd name="connsiteX4" fmla="*/ 90951 w 4551106"/>
                <a:gd name="connsiteY4" fmla="*/ 2948036 h 5680074"/>
                <a:gd name="connsiteX5" fmla="*/ 105700 w 4551106"/>
                <a:gd name="connsiteY5" fmla="*/ 3021778 h 5680074"/>
                <a:gd name="connsiteX6" fmla="*/ 267932 w 4551106"/>
                <a:gd name="connsiteY6" fmla="*/ 3390487 h 5680074"/>
                <a:gd name="connsiteX7" fmla="*/ 341674 w 4551106"/>
                <a:gd name="connsiteY7" fmla="*/ 3552720 h 5680074"/>
                <a:gd name="connsiteX8" fmla="*/ 533403 w 4551106"/>
                <a:gd name="connsiteY8" fmla="*/ 3906681 h 5680074"/>
                <a:gd name="connsiteX9" fmla="*/ 666138 w 4551106"/>
                <a:gd name="connsiteY9" fmla="*/ 4113158 h 5680074"/>
                <a:gd name="connsiteX10" fmla="*/ 813622 w 4551106"/>
                <a:gd name="connsiteY10" fmla="*/ 4363881 h 5680074"/>
                <a:gd name="connsiteX11" fmla="*/ 1020100 w 4551106"/>
                <a:gd name="connsiteY11" fmla="*/ 4614603 h 5680074"/>
                <a:gd name="connsiteX12" fmla="*/ 1143001 w 4551106"/>
                <a:gd name="connsiteY12" fmla="*/ 4825999 h 5680074"/>
                <a:gd name="connsiteX13" fmla="*/ 1295401 w 4551106"/>
                <a:gd name="connsiteY13" fmla="*/ 5054599 h 5680074"/>
                <a:gd name="connsiteX14" fmla="*/ 1981202 w 4551106"/>
                <a:gd name="connsiteY14" fmla="*/ 5435598 h 5680074"/>
                <a:gd name="connsiteX15" fmla="*/ 2583429 w 4551106"/>
                <a:gd name="connsiteY15" fmla="*/ 5411016 h 5680074"/>
                <a:gd name="connsiteX16" fmla="*/ 4267200 w 4551106"/>
                <a:gd name="connsiteY16" fmla="*/ 5680074 h 5680074"/>
                <a:gd name="connsiteX17" fmla="*/ 4419601 w 4551106"/>
                <a:gd name="connsiteY17" fmla="*/ 5070473 h 5680074"/>
                <a:gd name="connsiteX18" fmla="*/ 3352800 w 4551106"/>
                <a:gd name="connsiteY18" fmla="*/ 4308473 h 5680074"/>
                <a:gd name="connsiteX19" fmla="*/ 3657600 w 4551106"/>
                <a:gd name="connsiteY19" fmla="*/ 3851273 h 5680074"/>
                <a:gd name="connsiteX20" fmla="*/ 3276600 w 4551106"/>
                <a:gd name="connsiteY20" fmla="*/ 3546473 h 5680074"/>
                <a:gd name="connsiteX21" fmla="*/ 2590800 w 4551106"/>
                <a:gd name="connsiteY21" fmla="*/ 4156073 h 5680074"/>
                <a:gd name="connsiteX22" fmla="*/ 2133600 w 4551106"/>
                <a:gd name="connsiteY22" fmla="*/ 3927473 h 5680074"/>
                <a:gd name="connsiteX23" fmla="*/ 1828800 w 4551106"/>
                <a:gd name="connsiteY23" fmla="*/ 3470273 h 5680074"/>
                <a:gd name="connsiteX24" fmla="*/ 1752600 w 4551106"/>
                <a:gd name="connsiteY24" fmla="*/ 3165473 h 5680074"/>
                <a:gd name="connsiteX25" fmla="*/ 1676400 w 4551106"/>
                <a:gd name="connsiteY25" fmla="*/ 2936874 h 5680074"/>
                <a:gd name="connsiteX26" fmla="*/ 1676400 w 4551106"/>
                <a:gd name="connsiteY26" fmla="*/ 2479673 h 5680074"/>
                <a:gd name="connsiteX27" fmla="*/ 2286000 w 4551106"/>
                <a:gd name="connsiteY27" fmla="*/ 2022474 h 5680074"/>
                <a:gd name="connsiteX28" fmla="*/ 2895600 w 4551106"/>
                <a:gd name="connsiteY28" fmla="*/ 1717674 h 5680074"/>
                <a:gd name="connsiteX29" fmla="*/ 2819400 w 4551106"/>
                <a:gd name="connsiteY29" fmla="*/ 1184274 h 5680074"/>
                <a:gd name="connsiteX30" fmla="*/ 3124200 w 4551106"/>
                <a:gd name="connsiteY30" fmla="*/ 650874 h 5680074"/>
                <a:gd name="connsiteX31" fmla="*/ 3276600 w 4551106"/>
                <a:gd name="connsiteY31" fmla="*/ 422274 h 5680074"/>
                <a:gd name="connsiteX32" fmla="*/ 3200400 w 4551106"/>
                <a:gd name="connsiteY32" fmla="*/ 117474 h 5680074"/>
                <a:gd name="connsiteX33" fmla="*/ 2743200 w 4551106"/>
                <a:gd name="connsiteY33" fmla="*/ 41274 h 5680074"/>
                <a:gd name="connsiteX34" fmla="*/ 1828800 w 4551106"/>
                <a:gd name="connsiteY34" fmla="*/ 41274 h 5680074"/>
                <a:gd name="connsiteX35" fmla="*/ 838200 w 4551106"/>
                <a:gd name="connsiteY35" fmla="*/ 41274 h 5680074"/>
                <a:gd name="connsiteX36" fmla="*/ 228600 w 4551106"/>
                <a:gd name="connsiteY36" fmla="*/ 41274 h 5680074"/>
                <a:gd name="connsiteX37" fmla="*/ 0 w 4551106"/>
                <a:gd name="connsiteY37" fmla="*/ 422274 h 5680074"/>
                <a:gd name="connsiteX38" fmla="*/ 152401 w 4551106"/>
                <a:gd name="connsiteY38" fmla="*/ 727074 h 5680074"/>
                <a:gd name="connsiteX39" fmla="*/ 76202 w 4551106"/>
                <a:gd name="connsiteY39" fmla="*/ 2311398 h 5680074"/>
                <a:gd name="connsiteX40" fmla="*/ 76202 w 4551106"/>
                <a:gd name="connsiteY40" fmla="*/ 2311398 h 5680074"/>
                <a:gd name="connsiteX0" fmla="*/ 76202 w 4551106"/>
                <a:gd name="connsiteY0" fmla="*/ 2311398 h 5680074"/>
                <a:gd name="connsiteX1" fmla="*/ 76202 w 4551106"/>
                <a:gd name="connsiteY1" fmla="*/ 2616198 h 5680074"/>
                <a:gd name="connsiteX2" fmla="*/ 76202 w 4551106"/>
                <a:gd name="connsiteY2" fmla="*/ 2768598 h 5680074"/>
                <a:gd name="connsiteX3" fmla="*/ 90951 w 4551106"/>
                <a:gd name="connsiteY3" fmla="*/ 2948036 h 5680074"/>
                <a:gd name="connsiteX4" fmla="*/ 105700 w 4551106"/>
                <a:gd name="connsiteY4" fmla="*/ 3021778 h 5680074"/>
                <a:gd name="connsiteX5" fmla="*/ 267932 w 4551106"/>
                <a:gd name="connsiteY5" fmla="*/ 3390487 h 5680074"/>
                <a:gd name="connsiteX6" fmla="*/ 341674 w 4551106"/>
                <a:gd name="connsiteY6" fmla="*/ 3552720 h 5680074"/>
                <a:gd name="connsiteX7" fmla="*/ 533403 w 4551106"/>
                <a:gd name="connsiteY7" fmla="*/ 3906681 h 5680074"/>
                <a:gd name="connsiteX8" fmla="*/ 666138 w 4551106"/>
                <a:gd name="connsiteY8" fmla="*/ 4113158 h 5680074"/>
                <a:gd name="connsiteX9" fmla="*/ 813622 w 4551106"/>
                <a:gd name="connsiteY9" fmla="*/ 4363881 h 5680074"/>
                <a:gd name="connsiteX10" fmla="*/ 1020100 w 4551106"/>
                <a:gd name="connsiteY10" fmla="*/ 4614603 h 5680074"/>
                <a:gd name="connsiteX11" fmla="*/ 1143001 w 4551106"/>
                <a:gd name="connsiteY11" fmla="*/ 4825999 h 5680074"/>
                <a:gd name="connsiteX12" fmla="*/ 1295401 w 4551106"/>
                <a:gd name="connsiteY12" fmla="*/ 5054599 h 5680074"/>
                <a:gd name="connsiteX13" fmla="*/ 1981202 w 4551106"/>
                <a:gd name="connsiteY13" fmla="*/ 5435598 h 5680074"/>
                <a:gd name="connsiteX14" fmla="*/ 2583429 w 4551106"/>
                <a:gd name="connsiteY14" fmla="*/ 5411016 h 5680074"/>
                <a:gd name="connsiteX15" fmla="*/ 4267200 w 4551106"/>
                <a:gd name="connsiteY15" fmla="*/ 5680074 h 5680074"/>
                <a:gd name="connsiteX16" fmla="*/ 4419601 w 4551106"/>
                <a:gd name="connsiteY16" fmla="*/ 5070473 h 5680074"/>
                <a:gd name="connsiteX17" fmla="*/ 3352800 w 4551106"/>
                <a:gd name="connsiteY17" fmla="*/ 4308473 h 5680074"/>
                <a:gd name="connsiteX18" fmla="*/ 3657600 w 4551106"/>
                <a:gd name="connsiteY18" fmla="*/ 3851273 h 5680074"/>
                <a:gd name="connsiteX19" fmla="*/ 3276600 w 4551106"/>
                <a:gd name="connsiteY19" fmla="*/ 3546473 h 5680074"/>
                <a:gd name="connsiteX20" fmla="*/ 2590800 w 4551106"/>
                <a:gd name="connsiteY20" fmla="*/ 4156073 h 5680074"/>
                <a:gd name="connsiteX21" fmla="*/ 2133600 w 4551106"/>
                <a:gd name="connsiteY21" fmla="*/ 3927473 h 5680074"/>
                <a:gd name="connsiteX22" fmla="*/ 1828800 w 4551106"/>
                <a:gd name="connsiteY22" fmla="*/ 3470273 h 5680074"/>
                <a:gd name="connsiteX23" fmla="*/ 1752600 w 4551106"/>
                <a:gd name="connsiteY23" fmla="*/ 3165473 h 5680074"/>
                <a:gd name="connsiteX24" fmla="*/ 1676400 w 4551106"/>
                <a:gd name="connsiteY24" fmla="*/ 2936874 h 5680074"/>
                <a:gd name="connsiteX25" fmla="*/ 1676400 w 4551106"/>
                <a:gd name="connsiteY25" fmla="*/ 2479673 h 5680074"/>
                <a:gd name="connsiteX26" fmla="*/ 2286000 w 4551106"/>
                <a:gd name="connsiteY26" fmla="*/ 2022474 h 5680074"/>
                <a:gd name="connsiteX27" fmla="*/ 2895600 w 4551106"/>
                <a:gd name="connsiteY27" fmla="*/ 1717674 h 5680074"/>
                <a:gd name="connsiteX28" fmla="*/ 2819400 w 4551106"/>
                <a:gd name="connsiteY28" fmla="*/ 1184274 h 5680074"/>
                <a:gd name="connsiteX29" fmla="*/ 3124200 w 4551106"/>
                <a:gd name="connsiteY29" fmla="*/ 650874 h 5680074"/>
                <a:gd name="connsiteX30" fmla="*/ 3276600 w 4551106"/>
                <a:gd name="connsiteY30" fmla="*/ 422274 h 5680074"/>
                <a:gd name="connsiteX31" fmla="*/ 3200400 w 4551106"/>
                <a:gd name="connsiteY31" fmla="*/ 117474 h 5680074"/>
                <a:gd name="connsiteX32" fmla="*/ 2743200 w 4551106"/>
                <a:gd name="connsiteY32" fmla="*/ 41274 h 5680074"/>
                <a:gd name="connsiteX33" fmla="*/ 1828800 w 4551106"/>
                <a:gd name="connsiteY33" fmla="*/ 41274 h 5680074"/>
                <a:gd name="connsiteX34" fmla="*/ 838200 w 4551106"/>
                <a:gd name="connsiteY34" fmla="*/ 41274 h 5680074"/>
                <a:gd name="connsiteX35" fmla="*/ 228600 w 4551106"/>
                <a:gd name="connsiteY35" fmla="*/ 41274 h 5680074"/>
                <a:gd name="connsiteX36" fmla="*/ 0 w 4551106"/>
                <a:gd name="connsiteY36" fmla="*/ 422274 h 5680074"/>
                <a:gd name="connsiteX37" fmla="*/ 152401 w 4551106"/>
                <a:gd name="connsiteY37" fmla="*/ 727074 h 5680074"/>
                <a:gd name="connsiteX38" fmla="*/ 76202 w 4551106"/>
                <a:gd name="connsiteY38" fmla="*/ 2311398 h 5680074"/>
                <a:gd name="connsiteX39" fmla="*/ 76202 w 4551106"/>
                <a:gd name="connsiteY39" fmla="*/ 2311398 h 5680074"/>
                <a:gd name="connsiteX0" fmla="*/ 152399 w 4551106"/>
                <a:gd name="connsiteY0" fmla="*/ 1717674 h 5680074"/>
                <a:gd name="connsiteX1" fmla="*/ 76202 w 4551106"/>
                <a:gd name="connsiteY1" fmla="*/ 2616198 h 5680074"/>
                <a:gd name="connsiteX2" fmla="*/ 76202 w 4551106"/>
                <a:gd name="connsiteY2" fmla="*/ 2768598 h 5680074"/>
                <a:gd name="connsiteX3" fmla="*/ 90951 w 4551106"/>
                <a:gd name="connsiteY3" fmla="*/ 2948036 h 5680074"/>
                <a:gd name="connsiteX4" fmla="*/ 105700 w 4551106"/>
                <a:gd name="connsiteY4" fmla="*/ 3021778 h 5680074"/>
                <a:gd name="connsiteX5" fmla="*/ 267932 w 4551106"/>
                <a:gd name="connsiteY5" fmla="*/ 3390487 h 5680074"/>
                <a:gd name="connsiteX6" fmla="*/ 341674 w 4551106"/>
                <a:gd name="connsiteY6" fmla="*/ 3552720 h 5680074"/>
                <a:gd name="connsiteX7" fmla="*/ 533403 w 4551106"/>
                <a:gd name="connsiteY7" fmla="*/ 3906681 h 5680074"/>
                <a:gd name="connsiteX8" fmla="*/ 666138 w 4551106"/>
                <a:gd name="connsiteY8" fmla="*/ 4113158 h 5680074"/>
                <a:gd name="connsiteX9" fmla="*/ 813622 w 4551106"/>
                <a:gd name="connsiteY9" fmla="*/ 4363881 h 5680074"/>
                <a:gd name="connsiteX10" fmla="*/ 1020100 w 4551106"/>
                <a:gd name="connsiteY10" fmla="*/ 4614603 h 5680074"/>
                <a:gd name="connsiteX11" fmla="*/ 1143001 w 4551106"/>
                <a:gd name="connsiteY11" fmla="*/ 4825999 h 5680074"/>
                <a:gd name="connsiteX12" fmla="*/ 1295401 w 4551106"/>
                <a:gd name="connsiteY12" fmla="*/ 5054599 h 5680074"/>
                <a:gd name="connsiteX13" fmla="*/ 1981202 w 4551106"/>
                <a:gd name="connsiteY13" fmla="*/ 5435598 h 5680074"/>
                <a:gd name="connsiteX14" fmla="*/ 2583429 w 4551106"/>
                <a:gd name="connsiteY14" fmla="*/ 5411016 h 5680074"/>
                <a:gd name="connsiteX15" fmla="*/ 4267200 w 4551106"/>
                <a:gd name="connsiteY15" fmla="*/ 5680074 h 5680074"/>
                <a:gd name="connsiteX16" fmla="*/ 4419601 w 4551106"/>
                <a:gd name="connsiteY16" fmla="*/ 5070473 h 5680074"/>
                <a:gd name="connsiteX17" fmla="*/ 3352800 w 4551106"/>
                <a:gd name="connsiteY17" fmla="*/ 4308473 h 5680074"/>
                <a:gd name="connsiteX18" fmla="*/ 3657600 w 4551106"/>
                <a:gd name="connsiteY18" fmla="*/ 3851273 h 5680074"/>
                <a:gd name="connsiteX19" fmla="*/ 3276600 w 4551106"/>
                <a:gd name="connsiteY19" fmla="*/ 3546473 h 5680074"/>
                <a:gd name="connsiteX20" fmla="*/ 2590800 w 4551106"/>
                <a:gd name="connsiteY20" fmla="*/ 4156073 h 5680074"/>
                <a:gd name="connsiteX21" fmla="*/ 2133600 w 4551106"/>
                <a:gd name="connsiteY21" fmla="*/ 3927473 h 5680074"/>
                <a:gd name="connsiteX22" fmla="*/ 1828800 w 4551106"/>
                <a:gd name="connsiteY22" fmla="*/ 3470273 h 5680074"/>
                <a:gd name="connsiteX23" fmla="*/ 1752600 w 4551106"/>
                <a:gd name="connsiteY23" fmla="*/ 3165473 h 5680074"/>
                <a:gd name="connsiteX24" fmla="*/ 1676400 w 4551106"/>
                <a:gd name="connsiteY24" fmla="*/ 2936874 h 5680074"/>
                <a:gd name="connsiteX25" fmla="*/ 1676400 w 4551106"/>
                <a:gd name="connsiteY25" fmla="*/ 2479673 h 5680074"/>
                <a:gd name="connsiteX26" fmla="*/ 2286000 w 4551106"/>
                <a:gd name="connsiteY26" fmla="*/ 2022474 h 5680074"/>
                <a:gd name="connsiteX27" fmla="*/ 2895600 w 4551106"/>
                <a:gd name="connsiteY27" fmla="*/ 1717674 h 5680074"/>
                <a:gd name="connsiteX28" fmla="*/ 2819400 w 4551106"/>
                <a:gd name="connsiteY28" fmla="*/ 1184274 h 5680074"/>
                <a:gd name="connsiteX29" fmla="*/ 3124200 w 4551106"/>
                <a:gd name="connsiteY29" fmla="*/ 650874 h 5680074"/>
                <a:gd name="connsiteX30" fmla="*/ 3276600 w 4551106"/>
                <a:gd name="connsiteY30" fmla="*/ 422274 h 5680074"/>
                <a:gd name="connsiteX31" fmla="*/ 3200400 w 4551106"/>
                <a:gd name="connsiteY31" fmla="*/ 117474 h 5680074"/>
                <a:gd name="connsiteX32" fmla="*/ 2743200 w 4551106"/>
                <a:gd name="connsiteY32" fmla="*/ 41274 h 5680074"/>
                <a:gd name="connsiteX33" fmla="*/ 1828800 w 4551106"/>
                <a:gd name="connsiteY33" fmla="*/ 41274 h 5680074"/>
                <a:gd name="connsiteX34" fmla="*/ 838200 w 4551106"/>
                <a:gd name="connsiteY34" fmla="*/ 41274 h 5680074"/>
                <a:gd name="connsiteX35" fmla="*/ 228600 w 4551106"/>
                <a:gd name="connsiteY35" fmla="*/ 41274 h 5680074"/>
                <a:gd name="connsiteX36" fmla="*/ 0 w 4551106"/>
                <a:gd name="connsiteY36" fmla="*/ 422274 h 5680074"/>
                <a:gd name="connsiteX37" fmla="*/ 152401 w 4551106"/>
                <a:gd name="connsiteY37" fmla="*/ 727074 h 5680074"/>
                <a:gd name="connsiteX38" fmla="*/ 76202 w 4551106"/>
                <a:gd name="connsiteY38" fmla="*/ 2311398 h 5680074"/>
                <a:gd name="connsiteX39" fmla="*/ 152399 w 4551106"/>
                <a:gd name="connsiteY39" fmla="*/ 1717674 h 5680074"/>
                <a:gd name="connsiteX0" fmla="*/ 152399 w 4551106"/>
                <a:gd name="connsiteY0" fmla="*/ 1717674 h 5680074"/>
                <a:gd name="connsiteX1" fmla="*/ 76202 w 4551106"/>
                <a:gd name="connsiteY1" fmla="*/ 2616198 h 5680074"/>
                <a:gd name="connsiteX2" fmla="*/ 76202 w 4551106"/>
                <a:gd name="connsiteY2" fmla="*/ 2768598 h 5680074"/>
                <a:gd name="connsiteX3" fmla="*/ 90951 w 4551106"/>
                <a:gd name="connsiteY3" fmla="*/ 2948036 h 5680074"/>
                <a:gd name="connsiteX4" fmla="*/ 105700 w 4551106"/>
                <a:gd name="connsiteY4" fmla="*/ 3021778 h 5680074"/>
                <a:gd name="connsiteX5" fmla="*/ 267932 w 4551106"/>
                <a:gd name="connsiteY5" fmla="*/ 3390487 h 5680074"/>
                <a:gd name="connsiteX6" fmla="*/ 341674 w 4551106"/>
                <a:gd name="connsiteY6" fmla="*/ 3552720 h 5680074"/>
                <a:gd name="connsiteX7" fmla="*/ 533403 w 4551106"/>
                <a:gd name="connsiteY7" fmla="*/ 3906681 h 5680074"/>
                <a:gd name="connsiteX8" fmla="*/ 666138 w 4551106"/>
                <a:gd name="connsiteY8" fmla="*/ 4113158 h 5680074"/>
                <a:gd name="connsiteX9" fmla="*/ 813622 w 4551106"/>
                <a:gd name="connsiteY9" fmla="*/ 4363881 h 5680074"/>
                <a:gd name="connsiteX10" fmla="*/ 1020100 w 4551106"/>
                <a:gd name="connsiteY10" fmla="*/ 4614603 h 5680074"/>
                <a:gd name="connsiteX11" fmla="*/ 1143001 w 4551106"/>
                <a:gd name="connsiteY11" fmla="*/ 4825999 h 5680074"/>
                <a:gd name="connsiteX12" fmla="*/ 1295401 w 4551106"/>
                <a:gd name="connsiteY12" fmla="*/ 5054599 h 5680074"/>
                <a:gd name="connsiteX13" fmla="*/ 1981202 w 4551106"/>
                <a:gd name="connsiteY13" fmla="*/ 5435598 h 5680074"/>
                <a:gd name="connsiteX14" fmla="*/ 2583429 w 4551106"/>
                <a:gd name="connsiteY14" fmla="*/ 5411016 h 5680074"/>
                <a:gd name="connsiteX15" fmla="*/ 4267200 w 4551106"/>
                <a:gd name="connsiteY15" fmla="*/ 5680074 h 5680074"/>
                <a:gd name="connsiteX16" fmla="*/ 4419601 w 4551106"/>
                <a:gd name="connsiteY16" fmla="*/ 5070473 h 5680074"/>
                <a:gd name="connsiteX17" fmla="*/ 3352800 w 4551106"/>
                <a:gd name="connsiteY17" fmla="*/ 4308473 h 5680074"/>
                <a:gd name="connsiteX18" fmla="*/ 3657600 w 4551106"/>
                <a:gd name="connsiteY18" fmla="*/ 3851273 h 5680074"/>
                <a:gd name="connsiteX19" fmla="*/ 3276600 w 4551106"/>
                <a:gd name="connsiteY19" fmla="*/ 3546473 h 5680074"/>
                <a:gd name="connsiteX20" fmla="*/ 2590800 w 4551106"/>
                <a:gd name="connsiteY20" fmla="*/ 4156073 h 5680074"/>
                <a:gd name="connsiteX21" fmla="*/ 2133600 w 4551106"/>
                <a:gd name="connsiteY21" fmla="*/ 3927473 h 5680074"/>
                <a:gd name="connsiteX22" fmla="*/ 1828800 w 4551106"/>
                <a:gd name="connsiteY22" fmla="*/ 3470273 h 5680074"/>
                <a:gd name="connsiteX23" fmla="*/ 1752600 w 4551106"/>
                <a:gd name="connsiteY23" fmla="*/ 3165473 h 5680074"/>
                <a:gd name="connsiteX24" fmla="*/ 1676400 w 4551106"/>
                <a:gd name="connsiteY24" fmla="*/ 2936874 h 5680074"/>
                <a:gd name="connsiteX25" fmla="*/ 1676400 w 4551106"/>
                <a:gd name="connsiteY25" fmla="*/ 2479673 h 5680074"/>
                <a:gd name="connsiteX26" fmla="*/ 2286000 w 4551106"/>
                <a:gd name="connsiteY26" fmla="*/ 2022474 h 5680074"/>
                <a:gd name="connsiteX27" fmla="*/ 2895600 w 4551106"/>
                <a:gd name="connsiteY27" fmla="*/ 1717674 h 5680074"/>
                <a:gd name="connsiteX28" fmla="*/ 2819400 w 4551106"/>
                <a:gd name="connsiteY28" fmla="*/ 1184274 h 5680074"/>
                <a:gd name="connsiteX29" fmla="*/ 3124200 w 4551106"/>
                <a:gd name="connsiteY29" fmla="*/ 650874 h 5680074"/>
                <a:gd name="connsiteX30" fmla="*/ 3276600 w 4551106"/>
                <a:gd name="connsiteY30" fmla="*/ 422274 h 5680074"/>
                <a:gd name="connsiteX31" fmla="*/ 3200400 w 4551106"/>
                <a:gd name="connsiteY31" fmla="*/ 117474 h 5680074"/>
                <a:gd name="connsiteX32" fmla="*/ 2743200 w 4551106"/>
                <a:gd name="connsiteY32" fmla="*/ 41274 h 5680074"/>
                <a:gd name="connsiteX33" fmla="*/ 1828800 w 4551106"/>
                <a:gd name="connsiteY33" fmla="*/ 41274 h 5680074"/>
                <a:gd name="connsiteX34" fmla="*/ 838200 w 4551106"/>
                <a:gd name="connsiteY34" fmla="*/ 41274 h 5680074"/>
                <a:gd name="connsiteX35" fmla="*/ 228600 w 4551106"/>
                <a:gd name="connsiteY35" fmla="*/ 41274 h 5680074"/>
                <a:gd name="connsiteX36" fmla="*/ 0 w 4551106"/>
                <a:gd name="connsiteY36" fmla="*/ 422274 h 5680074"/>
                <a:gd name="connsiteX37" fmla="*/ 152401 w 4551106"/>
                <a:gd name="connsiteY37" fmla="*/ 727074 h 5680074"/>
                <a:gd name="connsiteX38" fmla="*/ 152399 w 4551106"/>
                <a:gd name="connsiteY38" fmla="*/ 1717674 h 5680074"/>
                <a:gd name="connsiteX0" fmla="*/ 228599 w 4551106"/>
                <a:gd name="connsiteY0" fmla="*/ 1489074 h 5680074"/>
                <a:gd name="connsiteX1" fmla="*/ 76202 w 4551106"/>
                <a:gd name="connsiteY1" fmla="*/ 2616198 h 5680074"/>
                <a:gd name="connsiteX2" fmla="*/ 76202 w 4551106"/>
                <a:gd name="connsiteY2" fmla="*/ 2768598 h 5680074"/>
                <a:gd name="connsiteX3" fmla="*/ 90951 w 4551106"/>
                <a:gd name="connsiteY3" fmla="*/ 2948036 h 5680074"/>
                <a:gd name="connsiteX4" fmla="*/ 105700 w 4551106"/>
                <a:gd name="connsiteY4" fmla="*/ 3021778 h 5680074"/>
                <a:gd name="connsiteX5" fmla="*/ 267932 w 4551106"/>
                <a:gd name="connsiteY5" fmla="*/ 3390487 h 5680074"/>
                <a:gd name="connsiteX6" fmla="*/ 341674 w 4551106"/>
                <a:gd name="connsiteY6" fmla="*/ 3552720 h 5680074"/>
                <a:gd name="connsiteX7" fmla="*/ 533403 w 4551106"/>
                <a:gd name="connsiteY7" fmla="*/ 3906681 h 5680074"/>
                <a:gd name="connsiteX8" fmla="*/ 666138 w 4551106"/>
                <a:gd name="connsiteY8" fmla="*/ 4113158 h 5680074"/>
                <a:gd name="connsiteX9" fmla="*/ 813622 w 4551106"/>
                <a:gd name="connsiteY9" fmla="*/ 4363881 h 5680074"/>
                <a:gd name="connsiteX10" fmla="*/ 1020100 w 4551106"/>
                <a:gd name="connsiteY10" fmla="*/ 4614603 h 5680074"/>
                <a:gd name="connsiteX11" fmla="*/ 1143001 w 4551106"/>
                <a:gd name="connsiteY11" fmla="*/ 4825999 h 5680074"/>
                <a:gd name="connsiteX12" fmla="*/ 1295401 w 4551106"/>
                <a:gd name="connsiteY12" fmla="*/ 5054599 h 5680074"/>
                <a:gd name="connsiteX13" fmla="*/ 1981202 w 4551106"/>
                <a:gd name="connsiteY13" fmla="*/ 5435598 h 5680074"/>
                <a:gd name="connsiteX14" fmla="*/ 2583429 w 4551106"/>
                <a:gd name="connsiteY14" fmla="*/ 5411016 h 5680074"/>
                <a:gd name="connsiteX15" fmla="*/ 4267200 w 4551106"/>
                <a:gd name="connsiteY15" fmla="*/ 5680074 h 5680074"/>
                <a:gd name="connsiteX16" fmla="*/ 4419601 w 4551106"/>
                <a:gd name="connsiteY16" fmla="*/ 5070473 h 5680074"/>
                <a:gd name="connsiteX17" fmla="*/ 3352800 w 4551106"/>
                <a:gd name="connsiteY17" fmla="*/ 4308473 h 5680074"/>
                <a:gd name="connsiteX18" fmla="*/ 3657600 w 4551106"/>
                <a:gd name="connsiteY18" fmla="*/ 3851273 h 5680074"/>
                <a:gd name="connsiteX19" fmla="*/ 3276600 w 4551106"/>
                <a:gd name="connsiteY19" fmla="*/ 3546473 h 5680074"/>
                <a:gd name="connsiteX20" fmla="*/ 2590800 w 4551106"/>
                <a:gd name="connsiteY20" fmla="*/ 4156073 h 5680074"/>
                <a:gd name="connsiteX21" fmla="*/ 2133600 w 4551106"/>
                <a:gd name="connsiteY21" fmla="*/ 3927473 h 5680074"/>
                <a:gd name="connsiteX22" fmla="*/ 1828800 w 4551106"/>
                <a:gd name="connsiteY22" fmla="*/ 3470273 h 5680074"/>
                <a:gd name="connsiteX23" fmla="*/ 1752600 w 4551106"/>
                <a:gd name="connsiteY23" fmla="*/ 3165473 h 5680074"/>
                <a:gd name="connsiteX24" fmla="*/ 1676400 w 4551106"/>
                <a:gd name="connsiteY24" fmla="*/ 2936874 h 5680074"/>
                <a:gd name="connsiteX25" fmla="*/ 1676400 w 4551106"/>
                <a:gd name="connsiteY25" fmla="*/ 2479673 h 5680074"/>
                <a:gd name="connsiteX26" fmla="*/ 2286000 w 4551106"/>
                <a:gd name="connsiteY26" fmla="*/ 2022474 h 5680074"/>
                <a:gd name="connsiteX27" fmla="*/ 2895600 w 4551106"/>
                <a:gd name="connsiteY27" fmla="*/ 1717674 h 5680074"/>
                <a:gd name="connsiteX28" fmla="*/ 2819400 w 4551106"/>
                <a:gd name="connsiteY28" fmla="*/ 1184274 h 5680074"/>
                <a:gd name="connsiteX29" fmla="*/ 3124200 w 4551106"/>
                <a:gd name="connsiteY29" fmla="*/ 650874 h 5680074"/>
                <a:gd name="connsiteX30" fmla="*/ 3276600 w 4551106"/>
                <a:gd name="connsiteY30" fmla="*/ 422274 h 5680074"/>
                <a:gd name="connsiteX31" fmla="*/ 3200400 w 4551106"/>
                <a:gd name="connsiteY31" fmla="*/ 117474 h 5680074"/>
                <a:gd name="connsiteX32" fmla="*/ 2743200 w 4551106"/>
                <a:gd name="connsiteY32" fmla="*/ 41274 h 5680074"/>
                <a:gd name="connsiteX33" fmla="*/ 1828800 w 4551106"/>
                <a:gd name="connsiteY33" fmla="*/ 41274 h 5680074"/>
                <a:gd name="connsiteX34" fmla="*/ 838200 w 4551106"/>
                <a:gd name="connsiteY34" fmla="*/ 41274 h 5680074"/>
                <a:gd name="connsiteX35" fmla="*/ 228600 w 4551106"/>
                <a:gd name="connsiteY35" fmla="*/ 41274 h 5680074"/>
                <a:gd name="connsiteX36" fmla="*/ 0 w 4551106"/>
                <a:gd name="connsiteY36" fmla="*/ 422274 h 5680074"/>
                <a:gd name="connsiteX37" fmla="*/ 152401 w 4551106"/>
                <a:gd name="connsiteY37" fmla="*/ 727074 h 5680074"/>
                <a:gd name="connsiteX38" fmla="*/ 228599 w 4551106"/>
                <a:gd name="connsiteY38" fmla="*/ 1489074 h 5680074"/>
                <a:gd name="connsiteX0" fmla="*/ 228599 w 4551106"/>
                <a:gd name="connsiteY0" fmla="*/ 1489074 h 5680074"/>
                <a:gd name="connsiteX1" fmla="*/ 76199 w 4551106"/>
                <a:gd name="connsiteY1" fmla="*/ 2098674 h 5680074"/>
                <a:gd name="connsiteX2" fmla="*/ 76202 w 4551106"/>
                <a:gd name="connsiteY2" fmla="*/ 2768598 h 5680074"/>
                <a:gd name="connsiteX3" fmla="*/ 90951 w 4551106"/>
                <a:gd name="connsiteY3" fmla="*/ 2948036 h 5680074"/>
                <a:gd name="connsiteX4" fmla="*/ 105700 w 4551106"/>
                <a:gd name="connsiteY4" fmla="*/ 3021778 h 5680074"/>
                <a:gd name="connsiteX5" fmla="*/ 267932 w 4551106"/>
                <a:gd name="connsiteY5" fmla="*/ 3390487 h 5680074"/>
                <a:gd name="connsiteX6" fmla="*/ 341674 w 4551106"/>
                <a:gd name="connsiteY6" fmla="*/ 3552720 h 5680074"/>
                <a:gd name="connsiteX7" fmla="*/ 533403 w 4551106"/>
                <a:gd name="connsiteY7" fmla="*/ 3906681 h 5680074"/>
                <a:gd name="connsiteX8" fmla="*/ 666138 w 4551106"/>
                <a:gd name="connsiteY8" fmla="*/ 4113158 h 5680074"/>
                <a:gd name="connsiteX9" fmla="*/ 813622 w 4551106"/>
                <a:gd name="connsiteY9" fmla="*/ 4363881 h 5680074"/>
                <a:gd name="connsiteX10" fmla="*/ 1020100 w 4551106"/>
                <a:gd name="connsiteY10" fmla="*/ 4614603 h 5680074"/>
                <a:gd name="connsiteX11" fmla="*/ 1143001 w 4551106"/>
                <a:gd name="connsiteY11" fmla="*/ 4825999 h 5680074"/>
                <a:gd name="connsiteX12" fmla="*/ 1295401 w 4551106"/>
                <a:gd name="connsiteY12" fmla="*/ 5054599 h 5680074"/>
                <a:gd name="connsiteX13" fmla="*/ 1981202 w 4551106"/>
                <a:gd name="connsiteY13" fmla="*/ 5435598 h 5680074"/>
                <a:gd name="connsiteX14" fmla="*/ 2583429 w 4551106"/>
                <a:gd name="connsiteY14" fmla="*/ 5411016 h 5680074"/>
                <a:gd name="connsiteX15" fmla="*/ 4267200 w 4551106"/>
                <a:gd name="connsiteY15" fmla="*/ 5680074 h 5680074"/>
                <a:gd name="connsiteX16" fmla="*/ 4419601 w 4551106"/>
                <a:gd name="connsiteY16" fmla="*/ 5070473 h 5680074"/>
                <a:gd name="connsiteX17" fmla="*/ 3352800 w 4551106"/>
                <a:gd name="connsiteY17" fmla="*/ 4308473 h 5680074"/>
                <a:gd name="connsiteX18" fmla="*/ 3657600 w 4551106"/>
                <a:gd name="connsiteY18" fmla="*/ 3851273 h 5680074"/>
                <a:gd name="connsiteX19" fmla="*/ 3276600 w 4551106"/>
                <a:gd name="connsiteY19" fmla="*/ 3546473 h 5680074"/>
                <a:gd name="connsiteX20" fmla="*/ 2590800 w 4551106"/>
                <a:gd name="connsiteY20" fmla="*/ 4156073 h 5680074"/>
                <a:gd name="connsiteX21" fmla="*/ 2133600 w 4551106"/>
                <a:gd name="connsiteY21" fmla="*/ 3927473 h 5680074"/>
                <a:gd name="connsiteX22" fmla="*/ 1828800 w 4551106"/>
                <a:gd name="connsiteY22" fmla="*/ 3470273 h 5680074"/>
                <a:gd name="connsiteX23" fmla="*/ 1752600 w 4551106"/>
                <a:gd name="connsiteY23" fmla="*/ 3165473 h 5680074"/>
                <a:gd name="connsiteX24" fmla="*/ 1676400 w 4551106"/>
                <a:gd name="connsiteY24" fmla="*/ 2936874 h 5680074"/>
                <a:gd name="connsiteX25" fmla="*/ 1676400 w 4551106"/>
                <a:gd name="connsiteY25" fmla="*/ 2479673 h 5680074"/>
                <a:gd name="connsiteX26" fmla="*/ 2286000 w 4551106"/>
                <a:gd name="connsiteY26" fmla="*/ 2022474 h 5680074"/>
                <a:gd name="connsiteX27" fmla="*/ 2895600 w 4551106"/>
                <a:gd name="connsiteY27" fmla="*/ 1717674 h 5680074"/>
                <a:gd name="connsiteX28" fmla="*/ 2819400 w 4551106"/>
                <a:gd name="connsiteY28" fmla="*/ 1184274 h 5680074"/>
                <a:gd name="connsiteX29" fmla="*/ 3124200 w 4551106"/>
                <a:gd name="connsiteY29" fmla="*/ 650874 h 5680074"/>
                <a:gd name="connsiteX30" fmla="*/ 3276600 w 4551106"/>
                <a:gd name="connsiteY30" fmla="*/ 422274 h 5680074"/>
                <a:gd name="connsiteX31" fmla="*/ 3200400 w 4551106"/>
                <a:gd name="connsiteY31" fmla="*/ 117474 h 5680074"/>
                <a:gd name="connsiteX32" fmla="*/ 2743200 w 4551106"/>
                <a:gd name="connsiteY32" fmla="*/ 41274 h 5680074"/>
                <a:gd name="connsiteX33" fmla="*/ 1828800 w 4551106"/>
                <a:gd name="connsiteY33" fmla="*/ 41274 h 5680074"/>
                <a:gd name="connsiteX34" fmla="*/ 838200 w 4551106"/>
                <a:gd name="connsiteY34" fmla="*/ 41274 h 5680074"/>
                <a:gd name="connsiteX35" fmla="*/ 228600 w 4551106"/>
                <a:gd name="connsiteY35" fmla="*/ 41274 h 5680074"/>
                <a:gd name="connsiteX36" fmla="*/ 0 w 4551106"/>
                <a:gd name="connsiteY36" fmla="*/ 422274 h 5680074"/>
                <a:gd name="connsiteX37" fmla="*/ 152401 w 4551106"/>
                <a:gd name="connsiteY37" fmla="*/ 727074 h 5680074"/>
                <a:gd name="connsiteX38" fmla="*/ 228599 w 4551106"/>
                <a:gd name="connsiteY38" fmla="*/ 1489074 h 5680074"/>
                <a:gd name="connsiteX0" fmla="*/ 228599 w 4551106"/>
                <a:gd name="connsiteY0" fmla="*/ 1489074 h 5680074"/>
                <a:gd name="connsiteX1" fmla="*/ 76199 w 4551106"/>
                <a:gd name="connsiteY1" fmla="*/ 2098674 h 5680074"/>
                <a:gd name="connsiteX2" fmla="*/ 152399 w 4551106"/>
                <a:gd name="connsiteY2" fmla="*/ 2555874 h 5680074"/>
                <a:gd name="connsiteX3" fmla="*/ 90951 w 4551106"/>
                <a:gd name="connsiteY3" fmla="*/ 2948036 h 5680074"/>
                <a:gd name="connsiteX4" fmla="*/ 105700 w 4551106"/>
                <a:gd name="connsiteY4" fmla="*/ 3021778 h 5680074"/>
                <a:gd name="connsiteX5" fmla="*/ 267932 w 4551106"/>
                <a:gd name="connsiteY5" fmla="*/ 3390487 h 5680074"/>
                <a:gd name="connsiteX6" fmla="*/ 341674 w 4551106"/>
                <a:gd name="connsiteY6" fmla="*/ 3552720 h 5680074"/>
                <a:gd name="connsiteX7" fmla="*/ 533403 w 4551106"/>
                <a:gd name="connsiteY7" fmla="*/ 3906681 h 5680074"/>
                <a:gd name="connsiteX8" fmla="*/ 666138 w 4551106"/>
                <a:gd name="connsiteY8" fmla="*/ 4113158 h 5680074"/>
                <a:gd name="connsiteX9" fmla="*/ 813622 w 4551106"/>
                <a:gd name="connsiteY9" fmla="*/ 4363881 h 5680074"/>
                <a:gd name="connsiteX10" fmla="*/ 1020100 w 4551106"/>
                <a:gd name="connsiteY10" fmla="*/ 4614603 h 5680074"/>
                <a:gd name="connsiteX11" fmla="*/ 1143001 w 4551106"/>
                <a:gd name="connsiteY11" fmla="*/ 4825999 h 5680074"/>
                <a:gd name="connsiteX12" fmla="*/ 1295401 w 4551106"/>
                <a:gd name="connsiteY12" fmla="*/ 5054599 h 5680074"/>
                <a:gd name="connsiteX13" fmla="*/ 1981202 w 4551106"/>
                <a:gd name="connsiteY13" fmla="*/ 5435598 h 5680074"/>
                <a:gd name="connsiteX14" fmla="*/ 2583429 w 4551106"/>
                <a:gd name="connsiteY14" fmla="*/ 5411016 h 5680074"/>
                <a:gd name="connsiteX15" fmla="*/ 4267200 w 4551106"/>
                <a:gd name="connsiteY15" fmla="*/ 5680074 h 5680074"/>
                <a:gd name="connsiteX16" fmla="*/ 4419601 w 4551106"/>
                <a:gd name="connsiteY16" fmla="*/ 5070473 h 5680074"/>
                <a:gd name="connsiteX17" fmla="*/ 3352800 w 4551106"/>
                <a:gd name="connsiteY17" fmla="*/ 4308473 h 5680074"/>
                <a:gd name="connsiteX18" fmla="*/ 3657600 w 4551106"/>
                <a:gd name="connsiteY18" fmla="*/ 3851273 h 5680074"/>
                <a:gd name="connsiteX19" fmla="*/ 3276600 w 4551106"/>
                <a:gd name="connsiteY19" fmla="*/ 3546473 h 5680074"/>
                <a:gd name="connsiteX20" fmla="*/ 2590800 w 4551106"/>
                <a:gd name="connsiteY20" fmla="*/ 4156073 h 5680074"/>
                <a:gd name="connsiteX21" fmla="*/ 2133600 w 4551106"/>
                <a:gd name="connsiteY21" fmla="*/ 3927473 h 5680074"/>
                <a:gd name="connsiteX22" fmla="*/ 1828800 w 4551106"/>
                <a:gd name="connsiteY22" fmla="*/ 3470273 h 5680074"/>
                <a:gd name="connsiteX23" fmla="*/ 1752600 w 4551106"/>
                <a:gd name="connsiteY23" fmla="*/ 3165473 h 5680074"/>
                <a:gd name="connsiteX24" fmla="*/ 1676400 w 4551106"/>
                <a:gd name="connsiteY24" fmla="*/ 2936874 h 5680074"/>
                <a:gd name="connsiteX25" fmla="*/ 1676400 w 4551106"/>
                <a:gd name="connsiteY25" fmla="*/ 2479673 h 5680074"/>
                <a:gd name="connsiteX26" fmla="*/ 2286000 w 4551106"/>
                <a:gd name="connsiteY26" fmla="*/ 2022474 h 5680074"/>
                <a:gd name="connsiteX27" fmla="*/ 2895600 w 4551106"/>
                <a:gd name="connsiteY27" fmla="*/ 1717674 h 5680074"/>
                <a:gd name="connsiteX28" fmla="*/ 2819400 w 4551106"/>
                <a:gd name="connsiteY28" fmla="*/ 1184274 h 5680074"/>
                <a:gd name="connsiteX29" fmla="*/ 3124200 w 4551106"/>
                <a:gd name="connsiteY29" fmla="*/ 650874 h 5680074"/>
                <a:gd name="connsiteX30" fmla="*/ 3276600 w 4551106"/>
                <a:gd name="connsiteY30" fmla="*/ 422274 h 5680074"/>
                <a:gd name="connsiteX31" fmla="*/ 3200400 w 4551106"/>
                <a:gd name="connsiteY31" fmla="*/ 117474 h 5680074"/>
                <a:gd name="connsiteX32" fmla="*/ 2743200 w 4551106"/>
                <a:gd name="connsiteY32" fmla="*/ 41274 h 5680074"/>
                <a:gd name="connsiteX33" fmla="*/ 1828800 w 4551106"/>
                <a:gd name="connsiteY33" fmla="*/ 41274 h 5680074"/>
                <a:gd name="connsiteX34" fmla="*/ 838200 w 4551106"/>
                <a:gd name="connsiteY34" fmla="*/ 41274 h 5680074"/>
                <a:gd name="connsiteX35" fmla="*/ 228600 w 4551106"/>
                <a:gd name="connsiteY35" fmla="*/ 41274 h 5680074"/>
                <a:gd name="connsiteX36" fmla="*/ 0 w 4551106"/>
                <a:gd name="connsiteY36" fmla="*/ 422274 h 5680074"/>
                <a:gd name="connsiteX37" fmla="*/ 152401 w 4551106"/>
                <a:gd name="connsiteY37" fmla="*/ 727074 h 5680074"/>
                <a:gd name="connsiteX38" fmla="*/ 228599 w 4551106"/>
                <a:gd name="connsiteY38" fmla="*/ 1489074 h 5680074"/>
                <a:gd name="connsiteX0" fmla="*/ 228599 w 4551106"/>
                <a:gd name="connsiteY0" fmla="*/ 1489074 h 5680074"/>
                <a:gd name="connsiteX1" fmla="*/ 76199 w 4551106"/>
                <a:gd name="connsiteY1" fmla="*/ 2098674 h 5680074"/>
                <a:gd name="connsiteX2" fmla="*/ 152399 w 4551106"/>
                <a:gd name="connsiteY2" fmla="*/ 2555874 h 5680074"/>
                <a:gd name="connsiteX3" fmla="*/ 90951 w 4551106"/>
                <a:gd name="connsiteY3" fmla="*/ 2948036 h 5680074"/>
                <a:gd name="connsiteX4" fmla="*/ 267932 w 4551106"/>
                <a:gd name="connsiteY4" fmla="*/ 3390487 h 5680074"/>
                <a:gd name="connsiteX5" fmla="*/ 341674 w 4551106"/>
                <a:gd name="connsiteY5" fmla="*/ 3552720 h 5680074"/>
                <a:gd name="connsiteX6" fmla="*/ 533403 w 4551106"/>
                <a:gd name="connsiteY6" fmla="*/ 3906681 h 5680074"/>
                <a:gd name="connsiteX7" fmla="*/ 666138 w 4551106"/>
                <a:gd name="connsiteY7" fmla="*/ 4113158 h 5680074"/>
                <a:gd name="connsiteX8" fmla="*/ 813622 w 4551106"/>
                <a:gd name="connsiteY8" fmla="*/ 4363881 h 5680074"/>
                <a:gd name="connsiteX9" fmla="*/ 1020100 w 4551106"/>
                <a:gd name="connsiteY9" fmla="*/ 4614603 h 5680074"/>
                <a:gd name="connsiteX10" fmla="*/ 1143001 w 4551106"/>
                <a:gd name="connsiteY10" fmla="*/ 4825999 h 5680074"/>
                <a:gd name="connsiteX11" fmla="*/ 1295401 w 4551106"/>
                <a:gd name="connsiteY11" fmla="*/ 5054599 h 5680074"/>
                <a:gd name="connsiteX12" fmla="*/ 1981202 w 4551106"/>
                <a:gd name="connsiteY12" fmla="*/ 5435598 h 5680074"/>
                <a:gd name="connsiteX13" fmla="*/ 2583429 w 4551106"/>
                <a:gd name="connsiteY13" fmla="*/ 5411016 h 5680074"/>
                <a:gd name="connsiteX14" fmla="*/ 4267200 w 4551106"/>
                <a:gd name="connsiteY14" fmla="*/ 5680074 h 5680074"/>
                <a:gd name="connsiteX15" fmla="*/ 4419601 w 4551106"/>
                <a:gd name="connsiteY15" fmla="*/ 5070473 h 5680074"/>
                <a:gd name="connsiteX16" fmla="*/ 3352800 w 4551106"/>
                <a:gd name="connsiteY16" fmla="*/ 4308473 h 5680074"/>
                <a:gd name="connsiteX17" fmla="*/ 3657600 w 4551106"/>
                <a:gd name="connsiteY17" fmla="*/ 3851273 h 5680074"/>
                <a:gd name="connsiteX18" fmla="*/ 3276600 w 4551106"/>
                <a:gd name="connsiteY18" fmla="*/ 3546473 h 5680074"/>
                <a:gd name="connsiteX19" fmla="*/ 2590800 w 4551106"/>
                <a:gd name="connsiteY19" fmla="*/ 4156073 h 5680074"/>
                <a:gd name="connsiteX20" fmla="*/ 2133600 w 4551106"/>
                <a:gd name="connsiteY20" fmla="*/ 3927473 h 5680074"/>
                <a:gd name="connsiteX21" fmla="*/ 1828800 w 4551106"/>
                <a:gd name="connsiteY21" fmla="*/ 3470273 h 5680074"/>
                <a:gd name="connsiteX22" fmla="*/ 1752600 w 4551106"/>
                <a:gd name="connsiteY22" fmla="*/ 3165473 h 5680074"/>
                <a:gd name="connsiteX23" fmla="*/ 1676400 w 4551106"/>
                <a:gd name="connsiteY23" fmla="*/ 2936874 h 5680074"/>
                <a:gd name="connsiteX24" fmla="*/ 1676400 w 4551106"/>
                <a:gd name="connsiteY24" fmla="*/ 2479673 h 5680074"/>
                <a:gd name="connsiteX25" fmla="*/ 2286000 w 4551106"/>
                <a:gd name="connsiteY25" fmla="*/ 2022474 h 5680074"/>
                <a:gd name="connsiteX26" fmla="*/ 2895600 w 4551106"/>
                <a:gd name="connsiteY26" fmla="*/ 1717674 h 5680074"/>
                <a:gd name="connsiteX27" fmla="*/ 2819400 w 4551106"/>
                <a:gd name="connsiteY27" fmla="*/ 1184274 h 5680074"/>
                <a:gd name="connsiteX28" fmla="*/ 3124200 w 4551106"/>
                <a:gd name="connsiteY28" fmla="*/ 650874 h 5680074"/>
                <a:gd name="connsiteX29" fmla="*/ 3276600 w 4551106"/>
                <a:gd name="connsiteY29" fmla="*/ 422274 h 5680074"/>
                <a:gd name="connsiteX30" fmla="*/ 3200400 w 4551106"/>
                <a:gd name="connsiteY30" fmla="*/ 117474 h 5680074"/>
                <a:gd name="connsiteX31" fmla="*/ 2743200 w 4551106"/>
                <a:gd name="connsiteY31" fmla="*/ 41274 h 5680074"/>
                <a:gd name="connsiteX32" fmla="*/ 1828800 w 4551106"/>
                <a:gd name="connsiteY32" fmla="*/ 41274 h 5680074"/>
                <a:gd name="connsiteX33" fmla="*/ 838200 w 4551106"/>
                <a:gd name="connsiteY33" fmla="*/ 41274 h 5680074"/>
                <a:gd name="connsiteX34" fmla="*/ 228600 w 4551106"/>
                <a:gd name="connsiteY34" fmla="*/ 41274 h 5680074"/>
                <a:gd name="connsiteX35" fmla="*/ 0 w 4551106"/>
                <a:gd name="connsiteY35" fmla="*/ 422274 h 5680074"/>
                <a:gd name="connsiteX36" fmla="*/ 152401 w 4551106"/>
                <a:gd name="connsiteY36" fmla="*/ 727074 h 5680074"/>
                <a:gd name="connsiteX37" fmla="*/ 228599 w 4551106"/>
                <a:gd name="connsiteY37" fmla="*/ 1489074 h 5680074"/>
                <a:gd name="connsiteX0" fmla="*/ 236141 w 4558648"/>
                <a:gd name="connsiteY0" fmla="*/ 1489074 h 5680074"/>
                <a:gd name="connsiteX1" fmla="*/ 83741 w 4558648"/>
                <a:gd name="connsiteY1" fmla="*/ 2098674 h 5680074"/>
                <a:gd name="connsiteX2" fmla="*/ 7541 w 4558648"/>
                <a:gd name="connsiteY2" fmla="*/ 2479674 h 5680074"/>
                <a:gd name="connsiteX3" fmla="*/ 98493 w 4558648"/>
                <a:gd name="connsiteY3" fmla="*/ 2948036 h 5680074"/>
                <a:gd name="connsiteX4" fmla="*/ 275474 w 4558648"/>
                <a:gd name="connsiteY4" fmla="*/ 3390487 h 5680074"/>
                <a:gd name="connsiteX5" fmla="*/ 349216 w 4558648"/>
                <a:gd name="connsiteY5" fmla="*/ 3552720 h 5680074"/>
                <a:gd name="connsiteX6" fmla="*/ 540945 w 4558648"/>
                <a:gd name="connsiteY6" fmla="*/ 3906681 h 5680074"/>
                <a:gd name="connsiteX7" fmla="*/ 673680 w 4558648"/>
                <a:gd name="connsiteY7" fmla="*/ 4113158 h 5680074"/>
                <a:gd name="connsiteX8" fmla="*/ 821164 w 4558648"/>
                <a:gd name="connsiteY8" fmla="*/ 4363881 h 5680074"/>
                <a:gd name="connsiteX9" fmla="*/ 1027642 w 4558648"/>
                <a:gd name="connsiteY9" fmla="*/ 4614603 h 5680074"/>
                <a:gd name="connsiteX10" fmla="*/ 1150543 w 4558648"/>
                <a:gd name="connsiteY10" fmla="*/ 4825999 h 5680074"/>
                <a:gd name="connsiteX11" fmla="*/ 1302943 w 4558648"/>
                <a:gd name="connsiteY11" fmla="*/ 5054599 h 5680074"/>
                <a:gd name="connsiteX12" fmla="*/ 1988744 w 4558648"/>
                <a:gd name="connsiteY12" fmla="*/ 5435598 h 5680074"/>
                <a:gd name="connsiteX13" fmla="*/ 2590971 w 4558648"/>
                <a:gd name="connsiteY13" fmla="*/ 5411016 h 5680074"/>
                <a:gd name="connsiteX14" fmla="*/ 4274742 w 4558648"/>
                <a:gd name="connsiteY14" fmla="*/ 5680074 h 5680074"/>
                <a:gd name="connsiteX15" fmla="*/ 4427143 w 4558648"/>
                <a:gd name="connsiteY15" fmla="*/ 5070473 h 5680074"/>
                <a:gd name="connsiteX16" fmla="*/ 3360342 w 4558648"/>
                <a:gd name="connsiteY16" fmla="*/ 4308473 h 5680074"/>
                <a:gd name="connsiteX17" fmla="*/ 3665142 w 4558648"/>
                <a:gd name="connsiteY17" fmla="*/ 3851273 h 5680074"/>
                <a:gd name="connsiteX18" fmla="*/ 3284142 w 4558648"/>
                <a:gd name="connsiteY18" fmla="*/ 3546473 h 5680074"/>
                <a:gd name="connsiteX19" fmla="*/ 2598342 w 4558648"/>
                <a:gd name="connsiteY19" fmla="*/ 4156073 h 5680074"/>
                <a:gd name="connsiteX20" fmla="*/ 2141142 w 4558648"/>
                <a:gd name="connsiteY20" fmla="*/ 3927473 h 5680074"/>
                <a:gd name="connsiteX21" fmla="*/ 1836342 w 4558648"/>
                <a:gd name="connsiteY21" fmla="*/ 3470273 h 5680074"/>
                <a:gd name="connsiteX22" fmla="*/ 1760142 w 4558648"/>
                <a:gd name="connsiteY22" fmla="*/ 3165473 h 5680074"/>
                <a:gd name="connsiteX23" fmla="*/ 1683942 w 4558648"/>
                <a:gd name="connsiteY23" fmla="*/ 2936874 h 5680074"/>
                <a:gd name="connsiteX24" fmla="*/ 1683942 w 4558648"/>
                <a:gd name="connsiteY24" fmla="*/ 2479673 h 5680074"/>
                <a:gd name="connsiteX25" fmla="*/ 2293542 w 4558648"/>
                <a:gd name="connsiteY25" fmla="*/ 2022474 h 5680074"/>
                <a:gd name="connsiteX26" fmla="*/ 2903142 w 4558648"/>
                <a:gd name="connsiteY26" fmla="*/ 1717674 h 5680074"/>
                <a:gd name="connsiteX27" fmla="*/ 2826942 w 4558648"/>
                <a:gd name="connsiteY27" fmla="*/ 1184274 h 5680074"/>
                <a:gd name="connsiteX28" fmla="*/ 3131742 w 4558648"/>
                <a:gd name="connsiteY28" fmla="*/ 650874 h 5680074"/>
                <a:gd name="connsiteX29" fmla="*/ 3284142 w 4558648"/>
                <a:gd name="connsiteY29" fmla="*/ 422274 h 5680074"/>
                <a:gd name="connsiteX30" fmla="*/ 3207942 w 4558648"/>
                <a:gd name="connsiteY30" fmla="*/ 117474 h 5680074"/>
                <a:gd name="connsiteX31" fmla="*/ 2750742 w 4558648"/>
                <a:gd name="connsiteY31" fmla="*/ 41274 h 5680074"/>
                <a:gd name="connsiteX32" fmla="*/ 1836342 w 4558648"/>
                <a:gd name="connsiteY32" fmla="*/ 41274 h 5680074"/>
                <a:gd name="connsiteX33" fmla="*/ 845742 w 4558648"/>
                <a:gd name="connsiteY33" fmla="*/ 41274 h 5680074"/>
                <a:gd name="connsiteX34" fmla="*/ 236142 w 4558648"/>
                <a:gd name="connsiteY34" fmla="*/ 41274 h 5680074"/>
                <a:gd name="connsiteX35" fmla="*/ 7542 w 4558648"/>
                <a:gd name="connsiteY35" fmla="*/ 422274 h 5680074"/>
                <a:gd name="connsiteX36" fmla="*/ 159943 w 4558648"/>
                <a:gd name="connsiteY36" fmla="*/ 727074 h 5680074"/>
                <a:gd name="connsiteX37" fmla="*/ 236141 w 4558648"/>
                <a:gd name="connsiteY37" fmla="*/ 1489074 h 5680074"/>
                <a:gd name="connsiteX0" fmla="*/ 236141 w 4558648"/>
                <a:gd name="connsiteY0" fmla="*/ 1489074 h 5680074"/>
                <a:gd name="connsiteX1" fmla="*/ 7541 w 4558648"/>
                <a:gd name="connsiteY1" fmla="*/ 2022474 h 5680074"/>
                <a:gd name="connsiteX2" fmla="*/ 7541 w 4558648"/>
                <a:gd name="connsiteY2" fmla="*/ 2479674 h 5680074"/>
                <a:gd name="connsiteX3" fmla="*/ 98493 w 4558648"/>
                <a:gd name="connsiteY3" fmla="*/ 2948036 h 5680074"/>
                <a:gd name="connsiteX4" fmla="*/ 275474 w 4558648"/>
                <a:gd name="connsiteY4" fmla="*/ 3390487 h 5680074"/>
                <a:gd name="connsiteX5" fmla="*/ 349216 w 4558648"/>
                <a:gd name="connsiteY5" fmla="*/ 3552720 h 5680074"/>
                <a:gd name="connsiteX6" fmla="*/ 540945 w 4558648"/>
                <a:gd name="connsiteY6" fmla="*/ 3906681 h 5680074"/>
                <a:gd name="connsiteX7" fmla="*/ 673680 w 4558648"/>
                <a:gd name="connsiteY7" fmla="*/ 4113158 h 5680074"/>
                <a:gd name="connsiteX8" fmla="*/ 821164 w 4558648"/>
                <a:gd name="connsiteY8" fmla="*/ 4363881 h 5680074"/>
                <a:gd name="connsiteX9" fmla="*/ 1027642 w 4558648"/>
                <a:gd name="connsiteY9" fmla="*/ 4614603 h 5680074"/>
                <a:gd name="connsiteX10" fmla="*/ 1150543 w 4558648"/>
                <a:gd name="connsiteY10" fmla="*/ 4825999 h 5680074"/>
                <a:gd name="connsiteX11" fmla="*/ 1302943 w 4558648"/>
                <a:gd name="connsiteY11" fmla="*/ 5054599 h 5680074"/>
                <a:gd name="connsiteX12" fmla="*/ 1988744 w 4558648"/>
                <a:gd name="connsiteY12" fmla="*/ 5435598 h 5680074"/>
                <a:gd name="connsiteX13" fmla="*/ 2590971 w 4558648"/>
                <a:gd name="connsiteY13" fmla="*/ 5411016 h 5680074"/>
                <a:gd name="connsiteX14" fmla="*/ 4274742 w 4558648"/>
                <a:gd name="connsiteY14" fmla="*/ 5680074 h 5680074"/>
                <a:gd name="connsiteX15" fmla="*/ 4427143 w 4558648"/>
                <a:gd name="connsiteY15" fmla="*/ 5070473 h 5680074"/>
                <a:gd name="connsiteX16" fmla="*/ 3360342 w 4558648"/>
                <a:gd name="connsiteY16" fmla="*/ 4308473 h 5680074"/>
                <a:gd name="connsiteX17" fmla="*/ 3665142 w 4558648"/>
                <a:gd name="connsiteY17" fmla="*/ 3851273 h 5680074"/>
                <a:gd name="connsiteX18" fmla="*/ 3284142 w 4558648"/>
                <a:gd name="connsiteY18" fmla="*/ 3546473 h 5680074"/>
                <a:gd name="connsiteX19" fmla="*/ 2598342 w 4558648"/>
                <a:gd name="connsiteY19" fmla="*/ 4156073 h 5680074"/>
                <a:gd name="connsiteX20" fmla="*/ 2141142 w 4558648"/>
                <a:gd name="connsiteY20" fmla="*/ 3927473 h 5680074"/>
                <a:gd name="connsiteX21" fmla="*/ 1836342 w 4558648"/>
                <a:gd name="connsiteY21" fmla="*/ 3470273 h 5680074"/>
                <a:gd name="connsiteX22" fmla="*/ 1760142 w 4558648"/>
                <a:gd name="connsiteY22" fmla="*/ 3165473 h 5680074"/>
                <a:gd name="connsiteX23" fmla="*/ 1683942 w 4558648"/>
                <a:gd name="connsiteY23" fmla="*/ 2936874 h 5680074"/>
                <a:gd name="connsiteX24" fmla="*/ 1683942 w 4558648"/>
                <a:gd name="connsiteY24" fmla="*/ 2479673 h 5680074"/>
                <a:gd name="connsiteX25" fmla="*/ 2293542 w 4558648"/>
                <a:gd name="connsiteY25" fmla="*/ 2022474 h 5680074"/>
                <a:gd name="connsiteX26" fmla="*/ 2903142 w 4558648"/>
                <a:gd name="connsiteY26" fmla="*/ 1717674 h 5680074"/>
                <a:gd name="connsiteX27" fmla="*/ 2826942 w 4558648"/>
                <a:gd name="connsiteY27" fmla="*/ 1184274 h 5680074"/>
                <a:gd name="connsiteX28" fmla="*/ 3131742 w 4558648"/>
                <a:gd name="connsiteY28" fmla="*/ 650874 h 5680074"/>
                <a:gd name="connsiteX29" fmla="*/ 3284142 w 4558648"/>
                <a:gd name="connsiteY29" fmla="*/ 422274 h 5680074"/>
                <a:gd name="connsiteX30" fmla="*/ 3207942 w 4558648"/>
                <a:gd name="connsiteY30" fmla="*/ 117474 h 5680074"/>
                <a:gd name="connsiteX31" fmla="*/ 2750742 w 4558648"/>
                <a:gd name="connsiteY31" fmla="*/ 41274 h 5680074"/>
                <a:gd name="connsiteX32" fmla="*/ 1836342 w 4558648"/>
                <a:gd name="connsiteY32" fmla="*/ 41274 h 5680074"/>
                <a:gd name="connsiteX33" fmla="*/ 845742 w 4558648"/>
                <a:gd name="connsiteY33" fmla="*/ 41274 h 5680074"/>
                <a:gd name="connsiteX34" fmla="*/ 236142 w 4558648"/>
                <a:gd name="connsiteY34" fmla="*/ 41274 h 5680074"/>
                <a:gd name="connsiteX35" fmla="*/ 7542 w 4558648"/>
                <a:gd name="connsiteY35" fmla="*/ 422274 h 5680074"/>
                <a:gd name="connsiteX36" fmla="*/ 159943 w 4558648"/>
                <a:gd name="connsiteY36" fmla="*/ 727074 h 5680074"/>
                <a:gd name="connsiteX37" fmla="*/ 236141 w 4558648"/>
                <a:gd name="connsiteY37" fmla="*/ 1489074 h 5680074"/>
                <a:gd name="connsiteX0" fmla="*/ 83741 w 4558648"/>
                <a:gd name="connsiteY0" fmla="*/ 1336674 h 5680074"/>
                <a:gd name="connsiteX1" fmla="*/ 7541 w 4558648"/>
                <a:gd name="connsiteY1" fmla="*/ 2022474 h 5680074"/>
                <a:gd name="connsiteX2" fmla="*/ 7541 w 4558648"/>
                <a:gd name="connsiteY2" fmla="*/ 2479674 h 5680074"/>
                <a:gd name="connsiteX3" fmla="*/ 98493 w 4558648"/>
                <a:gd name="connsiteY3" fmla="*/ 2948036 h 5680074"/>
                <a:gd name="connsiteX4" fmla="*/ 275474 w 4558648"/>
                <a:gd name="connsiteY4" fmla="*/ 3390487 h 5680074"/>
                <a:gd name="connsiteX5" fmla="*/ 349216 w 4558648"/>
                <a:gd name="connsiteY5" fmla="*/ 3552720 h 5680074"/>
                <a:gd name="connsiteX6" fmla="*/ 540945 w 4558648"/>
                <a:gd name="connsiteY6" fmla="*/ 3906681 h 5680074"/>
                <a:gd name="connsiteX7" fmla="*/ 673680 w 4558648"/>
                <a:gd name="connsiteY7" fmla="*/ 4113158 h 5680074"/>
                <a:gd name="connsiteX8" fmla="*/ 821164 w 4558648"/>
                <a:gd name="connsiteY8" fmla="*/ 4363881 h 5680074"/>
                <a:gd name="connsiteX9" fmla="*/ 1027642 w 4558648"/>
                <a:gd name="connsiteY9" fmla="*/ 4614603 h 5680074"/>
                <a:gd name="connsiteX10" fmla="*/ 1150543 w 4558648"/>
                <a:gd name="connsiteY10" fmla="*/ 4825999 h 5680074"/>
                <a:gd name="connsiteX11" fmla="*/ 1302943 w 4558648"/>
                <a:gd name="connsiteY11" fmla="*/ 5054599 h 5680074"/>
                <a:gd name="connsiteX12" fmla="*/ 1988744 w 4558648"/>
                <a:gd name="connsiteY12" fmla="*/ 5435598 h 5680074"/>
                <a:gd name="connsiteX13" fmla="*/ 2590971 w 4558648"/>
                <a:gd name="connsiteY13" fmla="*/ 5411016 h 5680074"/>
                <a:gd name="connsiteX14" fmla="*/ 4274742 w 4558648"/>
                <a:gd name="connsiteY14" fmla="*/ 5680074 h 5680074"/>
                <a:gd name="connsiteX15" fmla="*/ 4427143 w 4558648"/>
                <a:gd name="connsiteY15" fmla="*/ 5070473 h 5680074"/>
                <a:gd name="connsiteX16" fmla="*/ 3360342 w 4558648"/>
                <a:gd name="connsiteY16" fmla="*/ 4308473 h 5680074"/>
                <a:gd name="connsiteX17" fmla="*/ 3665142 w 4558648"/>
                <a:gd name="connsiteY17" fmla="*/ 3851273 h 5680074"/>
                <a:gd name="connsiteX18" fmla="*/ 3284142 w 4558648"/>
                <a:gd name="connsiteY18" fmla="*/ 3546473 h 5680074"/>
                <a:gd name="connsiteX19" fmla="*/ 2598342 w 4558648"/>
                <a:gd name="connsiteY19" fmla="*/ 4156073 h 5680074"/>
                <a:gd name="connsiteX20" fmla="*/ 2141142 w 4558648"/>
                <a:gd name="connsiteY20" fmla="*/ 3927473 h 5680074"/>
                <a:gd name="connsiteX21" fmla="*/ 1836342 w 4558648"/>
                <a:gd name="connsiteY21" fmla="*/ 3470273 h 5680074"/>
                <a:gd name="connsiteX22" fmla="*/ 1760142 w 4558648"/>
                <a:gd name="connsiteY22" fmla="*/ 3165473 h 5680074"/>
                <a:gd name="connsiteX23" fmla="*/ 1683942 w 4558648"/>
                <a:gd name="connsiteY23" fmla="*/ 2936874 h 5680074"/>
                <a:gd name="connsiteX24" fmla="*/ 1683942 w 4558648"/>
                <a:gd name="connsiteY24" fmla="*/ 2479673 h 5680074"/>
                <a:gd name="connsiteX25" fmla="*/ 2293542 w 4558648"/>
                <a:gd name="connsiteY25" fmla="*/ 2022474 h 5680074"/>
                <a:gd name="connsiteX26" fmla="*/ 2903142 w 4558648"/>
                <a:gd name="connsiteY26" fmla="*/ 1717674 h 5680074"/>
                <a:gd name="connsiteX27" fmla="*/ 2826942 w 4558648"/>
                <a:gd name="connsiteY27" fmla="*/ 1184274 h 5680074"/>
                <a:gd name="connsiteX28" fmla="*/ 3131742 w 4558648"/>
                <a:gd name="connsiteY28" fmla="*/ 650874 h 5680074"/>
                <a:gd name="connsiteX29" fmla="*/ 3284142 w 4558648"/>
                <a:gd name="connsiteY29" fmla="*/ 422274 h 5680074"/>
                <a:gd name="connsiteX30" fmla="*/ 3207942 w 4558648"/>
                <a:gd name="connsiteY30" fmla="*/ 117474 h 5680074"/>
                <a:gd name="connsiteX31" fmla="*/ 2750742 w 4558648"/>
                <a:gd name="connsiteY31" fmla="*/ 41274 h 5680074"/>
                <a:gd name="connsiteX32" fmla="*/ 1836342 w 4558648"/>
                <a:gd name="connsiteY32" fmla="*/ 41274 h 5680074"/>
                <a:gd name="connsiteX33" fmla="*/ 845742 w 4558648"/>
                <a:gd name="connsiteY33" fmla="*/ 41274 h 5680074"/>
                <a:gd name="connsiteX34" fmla="*/ 236142 w 4558648"/>
                <a:gd name="connsiteY34" fmla="*/ 41274 h 5680074"/>
                <a:gd name="connsiteX35" fmla="*/ 7542 w 4558648"/>
                <a:gd name="connsiteY35" fmla="*/ 422274 h 5680074"/>
                <a:gd name="connsiteX36" fmla="*/ 159943 w 4558648"/>
                <a:gd name="connsiteY36" fmla="*/ 727074 h 5680074"/>
                <a:gd name="connsiteX37" fmla="*/ 83741 w 4558648"/>
                <a:gd name="connsiteY37" fmla="*/ 1336674 h 5680074"/>
                <a:gd name="connsiteX0" fmla="*/ 88900 w 4563807"/>
                <a:gd name="connsiteY0" fmla="*/ 1336674 h 5680074"/>
                <a:gd name="connsiteX1" fmla="*/ 12700 w 4563807"/>
                <a:gd name="connsiteY1" fmla="*/ 2022474 h 5680074"/>
                <a:gd name="connsiteX2" fmla="*/ 12700 w 4563807"/>
                <a:gd name="connsiteY2" fmla="*/ 2479674 h 5680074"/>
                <a:gd name="connsiteX3" fmla="*/ 103652 w 4563807"/>
                <a:gd name="connsiteY3" fmla="*/ 2948036 h 5680074"/>
                <a:gd name="connsiteX4" fmla="*/ 280633 w 4563807"/>
                <a:gd name="connsiteY4" fmla="*/ 3390487 h 5680074"/>
                <a:gd name="connsiteX5" fmla="*/ 354375 w 4563807"/>
                <a:gd name="connsiteY5" fmla="*/ 3552720 h 5680074"/>
                <a:gd name="connsiteX6" fmla="*/ 546104 w 4563807"/>
                <a:gd name="connsiteY6" fmla="*/ 3906681 h 5680074"/>
                <a:gd name="connsiteX7" fmla="*/ 678839 w 4563807"/>
                <a:gd name="connsiteY7" fmla="*/ 4113158 h 5680074"/>
                <a:gd name="connsiteX8" fmla="*/ 826323 w 4563807"/>
                <a:gd name="connsiteY8" fmla="*/ 4363881 h 5680074"/>
                <a:gd name="connsiteX9" fmla="*/ 1032801 w 4563807"/>
                <a:gd name="connsiteY9" fmla="*/ 4614603 h 5680074"/>
                <a:gd name="connsiteX10" fmla="*/ 1155702 w 4563807"/>
                <a:gd name="connsiteY10" fmla="*/ 4825999 h 5680074"/>
                <a:gd name="connsiteX11" fmla="*/ 1308102 w 4563807"/>
                <a:gd name="connsiteY11" fmla="*/ 5054599 h 5680074"/>
                <a:gd name="connsiteX12" fmla="*/ 1993903 w 4563807"/>
                <a:gd name="connsiteY12" fmla="*/ 5435598 h 5680074"/>
                <a:gd name="connsiteX13" fmla="*/ 2596130 w 4563807"/>
                <a:gd name="connsiteY13" fmla="*/ 5411016 h 5680074"/>
                <a:gd name="connsiteX14" fmla="*/ 4279901 w 4563807"/>
                <a:gd name="connsiteY14" fmla="*/ 5680074 h 5680074"/>
                <a:gd name="connsiteX15" fmla="*/ 4432302 w 4563807"/>
                <a:gd name="connsiteY15" fmla="*/ 5070473 h 5680074"/>
                <a:gd name="connsiteX16" fmla="*/ 3365501 w 4563807"/>
                <a:gd name="connsiteY16" fmla="*/ 4308473 h 5680074"/>
                <a:gd name="connsiteX17" fmla="*/ 3670301 w 4563807"/>
                <a:gd name="connsiteY17" fmla="*/ 3851273 h 5680074"/>
                <a:gd name="connsiteX18" fmla="*/ 3289301 w 4563807"/>
                <a:gd name="connsiteY18" fmla="*/ 3546473 h 5680074"/>
                <a:gd name="connsiteX19" fmla="*/ 2603501 w 4563807"/>
                <a:gd name="connsiteY19" fmla="*/ 4156073 h 5680074"/>
                <a:gd name="connsiteX20" fmla="*/ 2146301 w 4563807"/>
                <a:gd name="connsiteY20" fmla="*/ 3927473 h 5680074"/>
                <a:gd name="connsiteX21" fmla="*/ 1841501 w 4563807"/>
                <a:gd name="connsiteY21" fmla="*/ 3470273 h 5680074"/>
                <a:gd name="connsiteX22" fmla="*/ 1765301 w 4563807"/>
                <a:gd name="connsiteY22" fmla="*/ 3165473 h 5680074"/>
                <a:gd name="connsiteX23" fmla="*/ 1689101 w 4563807"/>
                <a:gd name="connsiteY23" fmla="*/ 2936874 h 5680074"/>
                <a:gd name="connsiteX24" fmla="*/ 1689101 w 4563807"/>
                <a:gd name="connsiteY24" fmla="*/ 2479673 h 5680074"/>
                <a:gd name="connsiteX25" fmla="*/ 2298701 w 4563807"/>
                <a:gd name="connsiteY25" fmla="*/ 2022474 h 5680074"/>
                <a:gd name="connsiteX26" fmla="*/ 2908301 w 4563807"/>
                <a:gd name="connsiteY26" fmla="*/ 1717674 h 5680074"/>
                <a:gd name="connsiteX27" fmla="*/ 2832101 w 4563807"/>
                <a:gd name="connsiteY27" fmla="*/ 1184274 h 5680074"/>
                <a:gd name="connsiteX28" fmla="*/ 3136901 w 4563807"/>
                <a:gd name="connsiteY28" fmla="*/ 650874 h 5680074"/>
                <a:gd name="connsiteX29" fmla="*/ 3289301 w 4563807"/>
                <a:gd name="connsiteY29" fmla="*/ 422274 h 5680074"/>
                <a:gd name="connsiteX30" fmla="*/ 3213101 w 4563807"/>
                <a:gd name="connsiteY30" fmla="*/ 117474 h 5680074"/>
                <a:gd name="connsiteX31" fmla="*/ 2755901 w 4563807"/>
                <a:gd name="connsiteY31" fmla="*/ 41274 h 5680074"/>
                <a:gd name="connsiteX32" fmla="*/ 1841501 w 4563807"/>
                <a:gd name="connsiteY32" fmla="*/ 41274 h 5680074"/>
                <a:gd name="connsiteX33" fmla="*/ 850901 w 4563807"/>
                <a:gd name="connsiteY33" fmla="*/ 41274 h 5680074"/>
                <a:gd name="connsiteX34" fmla="*/ 241301 w 4563807"/>
                <a:gd name="connsiteY34" fmla="*/ 41274 h 5680074"/>
                <a:gd name="connsiteX35" fmla="*/ 12701 w 4563807"/>
                <a:gd name="connsiteY35" fmla="*/ 422274 h 5680074"/>
                <a:gd name="connsiteX36" fmla="*/ 12700 w 4563807"/>
                <a:gd name="connsiteY36" fmla="*/ 650874 h 5680074"/>
                <a:gd name="connsiteX37" fmla="*/ 88900 w 4563807"/>
                <a:gd name="connsiteY37" fmla="*/ 1336674 h 5680074"/>
                <a:gd name="connsiteX0" fmla="*/ 83741 w 4558648"/>
                <a:gd name="connsiteY0" fmla="*/ 1336674 h 5680074"/>
                <a:gd name="connsiteX1" fmla="*/ 7541 w 4558648"/>
                <a:gd name="connsiteY1" fmla="*/ 2022474 h 5680074"/>
                <a:gd name="connsiteX2" fmla="*/ 7541 w 4558648"/>
                <a:gd name="connsiteY2" fmla="*/ 2479674 h 5680074"/>
                <a:gd name="connsiteX3" fmla="*/ 98493 w 4558648"/>
                <a:gd name="connsiteY3" fmla="*/ 2948036 h 5680074"/>
                <a:gd name="connsiteX4" fmla="*/ 275474 w 4558648"/>
                <a:gd name="connsiteY4" fmla="*/ 3390487 h 5680074"/>
                <a:gd name="connsiteX5" fmla="*/ 349216 w 4558648"/>
                <a:gd name="connsiteY5" fmla="*/ 3552720 h 5680074"/>
                <a:gd name="connsiteX6" fmla="*/ 540945 w 4558648"/>
                <a:gd name="connsiteY6" fmla="*/ 3906681 h 5680074"/>
                <a:gd name="connsiteX7" fmla="*/ 673680 w 4558648"/>
                <a:gd name="connsiteY7" fmla="*/ 4113158 h 5680074"/>
                <a:gd name="connsiteX8" fmla="*/ 821164 w 4558648"/>
                <a:gd name="connsiteY8" fmla="*/ 4363881 h 5680074"/>
                <a:gd name="connsiteX9" fmla="*/ 1027642 w 4558648"/>
                <a:gd name="connsiteY9" fmla="*/ 4614603 h 5680074"/>
                <a:gd name="connsiteX10" fmla="*/ 1150543 w 4558648"/>
                <a:gd name="connsiteY10" fmla="*/ 4825999 h 5680074"/>
                <a:gd name="connsiteX11" fmla="*/ 1302943 w 4558648"/>
                <a:gd name="connsiteY11" fmla="*/ 5054599 h 5680074"/>
                <a:gd name="connsiteX12" fmla="*/ 1988744 w 4558648"/>
                <a:gd name="connsiteY12" fmla="*/ 5435598 h 5680074"/>
                <a:gd name="connsiteX13" fmla="*/ 2590971 w 4558648"/>
                <a:gd name="connsiteY13" fmla="*/ 5411016 h 5680074"/>
                <a:gd name="connsiteX14" fmla="*/ 4274742 w 4558648"/>
                <a:gd name="connsiteY14" fmla="*/ 5680074 h 5680074"/>
                <a:gd name="connsiteX15" fmla="*/ 4427143 w 4558648"/>
                <a:gd name="connsiteY15" fmla="*/ 5070473 h 5680074"/>
                <a:gd name="connsiteX16" fmla="*/ 3360342 w 4558648"/>
                <a:gd name="connsiteY16" fmla="*/ 4308473 h 5680074"/>
                <a:gd name="connsiteX17" fmla="*/ 3665142 w 4558648"/>
                <a:gd name="connsiteY17" fmla="*/ 3851273 h 5680074"/>
                <a:gd name="connsiteX18" fmla="*/ 3284142 w 4558648"/>
                <a:gd name="connsiteY18" fmla="*/ 3546473 h 5680074"/>
                <a:gd name="connsiteX19" fmla="*/ 2598342 w 4558648"/>
                <a:gd name="connsiteY19" fmla="*/ 4156073 h 5680074"/>
                <a:gd name="connsiteX20" fmla="*/ 2141142 w 4558648"/>
                <a:gd name="connsiteY20" fmla="*/ 3927473 h 5680074"/>
                <a:gd name="connsiteX21" fmla="*/ 1836342 w 4558648"/>
                <a:gd name="connsiteY21" fmla="*/ 3470273 h 5680074"/>
                <a:gd name="connsiteX22" fmla="*/ 1760142 w 4558648"/>
                <a:gd name="connsiteY22" fmla="*/ 3165473 h 5680074"/>
                <a:gd name="connsiteX23" fmla="*/ 1683942 w 4558648"/>
                <a:gd name="connsiteY23" fmla="*/ 2936874 h 5680074"/>
                <a:gd name="connsiteX24" fmla="*/ 1683942 w 4558648"/>
                <a:gd name="connsiteY24" fmla="*/ 2479673 h 5680074"/>
                <a:gd name="connsiteX25" fmla="*/ 2293542 w 4558648"/>
                <a:gd name="connsiteY25" fmla="*/ 2022474 h 5680074"/>
                <a:gd name="connsiteX26" fmla="*/ 2903142 w 4558648"/>
                <a:gd name="connsiteY26" fmla="*/ 1717674 h 5680074"/>
                <a:gd name="connsiteX27" fmla="*/ 2826942 w 4558648"/>
                <a:gd name="connsiteY27" fmla="*/ 1184274 h 5680074"/>
                <a:gd name="connsiteX28" fmla="*/ 3131742 w 4558648"/>
                <a:gd name="connsiteY28" fmla="*/ 650874 h 5680074"/>
                <a:gd name="connsiteX29" fmla="*/ 3284142 w 4558648"/>
                <a:gd name="connsiteY29" fmla="*/ 422274 h 5680074"/>
                <a:gd name="connsiteX30" fmla="*/ 3207942 w 4558648"/>
                <a:gd name="connsiteY30" fmla="*/ 117474 h 5680074"/>
                <a:gd name="connsiteX31" fmla="*/ 2750742 w 4558648"/>
                <a:gd name="connsiteY31" fmla="*/ 41274 h 5680074"/>
                <a:gd name="connsiteX32" fmla="*/ 1836342 w 4558648"/>
                <a:gd name="connsiteY32" fmla="*/ 41274 h 5680074"/>
                <a:gd name="connsiteX33" fmla="*/ 845742 w 4558648"/>
                <a:gd name="connsiteY33" fmla="*/ 41274 h 5680074"/>
                <a:gd name="connsiteX34" fmla="*/ 236142 w 4558648"/>
                <a:gd name="connsiteY34" fmla="*/ 41274 h 5680074"/>
                <a:gd name="connsiteX35" fmla="*/ 7541 w 4558648"/>
                <a:gd name="connsiteY35" fmla="*/ 650874 h 5680074"/>
                <a:gd name="connsiteX36" fmla="*/ 83741 w 4558648"/>
                <a:gd name="connsiteY36" fmla="*/ 1336674 h 5680074"/>
                <a:gd name="connsiteX0" fmla="*/ 146050 w 4620957"/>
                <a:gd name="connsiteY0" fmla="*/ 1336674 h 5680074"/>
                <a:gd name="connsiteX1" fmla="*/ 69850 w 4620957"/>
                <a:gd name="connsiteY1" fmla="*/ 2022474 h 5680074"/>
                <a:gd name="connsiteX2" fmla="*/ 69850 w 4620957"/>
                <a:gd name="connsiteY2" fmla="*/ 2479674 h 5680074"/>
                <a:gd name="connsiteX3" fmla="*/ 160802 w 4620957"/>
                <a:gd name="connsiteY3" fmla="*/ 2948036 h 5680074"/>
                <a:gd name="connsiteX4" fmla="*/ 337783 w 4620957"/>
                <a:gd name="connsiteY4" fmla="*/ 3390487 h 5680074"/>
                <a:gd name="connsiteX5" fmla="*/ 411525 w 4620957"/>
                <a:gd name="connsiteY5" fmla="*/ 3552720 h 5680074"/>
                <a:gd name="connsiteX6" fmla="*/ 603254 w 4620957"/>
                <a:gd name="connsiteY6" fmla="*/ 3906681 h 5680074"/>
                <a:gd name="connsiteX7" fmla="*/ 735989 w 4620957"/>
                <a:gd name="connsiteY7" fmla="*/ 4113158 h 5680074"/>
                <a:gd name="connsiteX8" fmla="*/ 883473 w 4620957"/>
                <a:gd name="connsiteY8" fmla="*/ 4363881 h 5680074"/>
                <a:gd name="connsiteX9" fmla="*/ 1089951 w 4620957"/>
                <a:gd name="connsiteY9" fmla="*/ 4614603 h 5680074"/>
                <a:gd name="connsiteX10" fmla="*/ 1212852 w 4620957"/>
                <a:gd name="connsiteY10" fmla="*/ 4825999 h 5680074"/>
                <a:gd name="connsiteX11" fmla="*/ 1365252 w 4620957"/>
                <a:gd name="connsiteY11" fmla="*/ 5054599 h 5680074"/>
                <a:gd name="connsiteX12" fmla="*/ 2051053 w 4620957"/>
                <a:gd name="connsiteY12" fmla="*/ 5435598 h 5680074"/>
                <a:gd name="connsiteX13" fmla="*/ 2653280 w 4620957"/>
                <a:gd name="connsiteY13" fmla="*/ 5411016 h 5680074"/>
                <a:gd name="connsiteX14" fmla="*/ 4337051 w 4620957"/>
                <a:gd name="connsiteY14" fmla="*/ 5680074 h 5680074"/>
                <a:gd name="connsiteX15" fmla="*/ 4489452 w 4620957"/>
                <a:gd name="connsiteY15" fmla="*/ 5070473 h 5680074"/>
                <a:gd name="connsiteX16" fmla="*/ 3422651 w 4620957"/>
                <a:gd name="connsiteY16" fmla="*/ 4308473 h 5680074"/>
                <a:gd name="connsiteX17" fmla="*/ 3727451 w 4620957"/>
                <a:gd name="connsiteY17" fmla="*/ 3851273 h 5680074"/>
                <a:gd name="connsiteX18" fmla="*/ 3346451 w 4620957"/>
                <a:gd name="connsiteY18" fmla="*/ 3546473 h 5680074"/>
                <a:gd name="connsiteX19" fmla="*/ 2660651 w 4620957"/>
                <a:gd name="connsiteY19" fmla="*/ 4156073 h 5680074"/>
                <a:gd name="connsiteX20" fmla="*/ 2203451 w 4620957"/>
                <a:gd name="connsiteY20" fmla="*/ 3927473 h 5680074"/>
                <a:gd name="connsiteX21" fmla="*/ 1898651 w 4620957"/>
                <a:gd name="connsiteY21" fmla="*/ 3470273 h 5680074"/>
                <a:gd name="connsiteX22" fmla="*/ 1822451 w 4620957"/>
                <a:gd name="connsiteY22" fmla="*/ 3165473 h 5680074"/>
                <a:gd name="connsiteX23" fmla="*/ 1746251 w 4620957"/>
                <a:gd name="connsiteY23" fmla="*/ 2936874 h 5680074"/>
                <a:gd name="connsiteX24" fmla="*/ 1746251 w 4620957"/>
                <a:gd name="connsiteY24" fmla="*/ 2479673 h 5680074"/>
                <a:gd name="connsiteX25" fmla="*/ 2355851 w 4620957"/>
                <a:gd name="connsiteY25" fmla="*/ 2022474 h 5680074"/>
                <a:gd name="connsiteX26" fmla="*/ 2965451 w 4620957"/>
                <a:gd name="connsiteY26" fmla="*/ 1717674 h 5680074"/>
                <a:gd name="connsiteX27" fmla="*/ 2889251 w 4620957"/>
                <a:gd name="connsiteY27" fmla="*/ 1184274 h 5680074"/>
                <a:gd name="connsiteX28" fmla="*/ 3194051 w 4620957"/>
                <a:gd name="connsiteY28" fmla="*/ 650874 h 5680074"/>
                <a:gd name="connsiteX29" fmla="*/ 3346451 w 4620957"/>
                <a:gd name="connsiteY29" fmla="*/ 422274 h 5680074"/>
                <a:gd name="connsiteX30" fmla="*/ 3270251 w 4620957"/>
                <a:gd name="connsiteY30" fmla="*/ 117474 h 5680074"/>
                <a:gd name="connsiteX31" fmla="*/ 2813051 w 4620957"/>
                <a:gd name="connsiteY31" fmla="*/ 41274 h 5680074"/>
                <a:gd name="connsiteX32" fmla="*/ 1898651 w 4620957"/>
                <a:gd name="connsiteY32" fmla="*/ 41274 h 5680074"/>
                <a:gd name="connsiteX33" fmla="*/ 908051 w 4620957"/>
                <a:gd name="connsiteY33" fmla="*/ 41274 h 5680074"/>
                <a:gd name="connsiteX34" fmla="*/ 298451 w 4620957"/>
                <a:gd name="connsiteY34" fmla="*/ 41274 h 5680074"/>
                <a:gd name="connsiteX35" fmla="*/ 69850 w 4620957"/>
                <a:gd name="connsiteY35" fmla="*/ 650874 h 5680074"/>
                <a:gd name="connsiteX36" fmla="*/ 146050 w 4620957"/>
                <a:gd name="connsiteY36" fmla="*/ 1336674 h 5680074"/>
                <a:gd name="connsiteX0" fmla="*/ 174625 w 4649532"/>
                <a:gd name="connsiteY0" fmla="*/ 1336674 h 5680074"/>
                <a:gd name="connsiteX1" fmla="*/ 98425 w 4649532"/>
                <a:gd name="connsiteY1" fmla="*/ 2022474 h 5680074"/>
                <a:gd name="connsiteX2" fmla="*/ 98425 w 4649532"/>
                <a:gd name="connsiteY2" fmla="*/ 2479674 h 5680074"/>
                <a:gd name="connsiteX3" fmla="*/ 189377 w 4649532"/>
                <a:gd name="connsiteY3" fmla="*/ 2948036 h 5680074"/>
                <a:gd name="connsiteX4" fmla="*/ 366358 w 4649532"/>
                <a:gd name="connsiteY4" fmla="*/ 3390487 h 5680074"/>
                <a:gd name="connsiteX5" fmla="*/ 440100 w 4649532"/>
                <a:gd name="connsiteY5" fmla="*/ 3552720 h 5680074"/>
                <a:gd name="connsiteX6" fmla="*/ 631829 w 4649532"/>
                <a:gd name="connsiteY6" fmla="*/ 3906681 h 5680074"/>
                <a:gd name="connsiteX7" fmla="*/ 764564 w 4649532"/>
                <a:gd name="connsiteY7" fmla="*/ 4113158 h 5680074"/>
                <a:gd name="connsiteX8" fmla="*/ 912048 w 4649532"/>
                <a:gd name="connsiteY8" fmla="*/ 4363881 h 5680074"/>
                <a:gd name="connsiteX9" fmla="*/ 1118526 w 4649532"/>
                <a:gd name="connsiteY9" fmla="*/ 4614603 h 5680074"/>
                <a:gd name="connsiteX10" fmla="*/ 1241427 w 4649532"/>
                <a:gd name="connsiteY10" fmla="*/ 4825999 h 5680074"/>
                <a:gd name="connsiteX11" fmla="*/ 1393827 w 4649532"/>
                <a:gd name="connsiteY11" fmla="*/ 5054599 h 5680074"/>
                <a:gd name="connsiteX12" fmla="*/ 2079628 w 4649532"/>
                <a:gd name="connsiteY12" fmla="*/ 5435598 h 5680074"/>
                <a:gd name="connsiteX13" fmla="*/ 2681855 w 4649532"/>
                <a:gd name="connsiteY13" fmla="*/ 5411016 h 5680074"/>
                <a:gd name="connsiteX14" fmla="*/ 4365626 w 4649532"/>
                <a:gd name="connsiteY14" fmla="*/ 5680074 h 5680074"/>
                <a:gd name="connsiteX15" fmla="*/ 4518027 w 4649532"/>
                <a:gd name="connsiteY15" fmla="*/ 5070473 h 5680074"/>
                <a:gd name="connsiteX16" fmla="*/ 3451226 w 4649532"/>
                <a:gd name="connsiteY16" fmla="*/ 4308473 h 5680074"/>
                <a:gd name="connsiteX17" fmla="*/ 3756026 w 4649532"/>
                <a:gd name="connsiteY17" fmla="*/ 3851273 h 5680074"/>
                <a:gd name="connsiteX18" fmla="*/ 3375026 w 4649532"/>
                <a:gd name="connsiteY18" fmla="*/ 3546473 h 5680074"/>
                <a:gd name="connsiteX19" fmla="*/ 2689226 w 4649532"/>
                <a:gd name="connsiteY19" fmla="*/ 4156073 h 5680074"/>
                <a:gd name="connsiteX20" fmla="*/ 2232026 w 4649532"/>
                <a:gd name="connsiteY20" fmla="*/ 3927473 h 5680074"/>
                <a:gd name="connsiteX21" fmla="*/ 1927226 w 4649532"/>
                <a:gd name="connsiteY21" fmla="*/ 3470273 h 5680074"/>
                <a:gd name="connsiteX22" fmla="*/ 1851026 w 4649532"/>
                <a:gd name="connsiteY22" fmla="*/ 3165473 h 5680074"/>
                <a:gd name="connsiteX23" fmla="*/ 1774826 w 4649532"/>
                <a:gd name="connsiteY23" fmla="*/ 2936874 h 5680074"/>
                <a:gd name="connsiteX24" fmla="*/ 1774826 w 4649532"/>
                <a:gd name="connsiteY24" fmla="*/ 2479673 h 5680074"/>
                <a:gd name="connsiteX25" fmla="*/ 2384426 w 4649532"/>
                <a:gd name="connsiteY25" fmla="*/ 2022474 h 5680074"/>
                <a:gd name="connsiteX26" fmla="*/ 2994026 w 4649532"/>
                <a:gd name="connsiteY26" fmla="*/ 1717674 h 5680074"/>
                <a:gd name="connsiteX27" fmla="*/ 2917826 w 4649532"/>
                <a:gd name="connsiteY27" fmla="*/ 1184274 h 5680074"/>
                <a:gd name="connsiteX28" fmla="*/ 3222626 w 4649532"/>
                <a:gd name="connsiteY28" fmla="*/ 650874 h 5680074"/>
                <a:gd name="connsiteX29" fmla="*/ 3375026 w 4649532"/>
                <a:gd name="connsiteY29" fmla="*/ 422274 h 5680074"/>
                <a:gd name="connsiteX30" fmla="*/ 3298826 w 4649532"/>
                <a:gd name="connsiteY30" fmla="*/ 117474 h 5680074"/>
                <a:gd name="connsiteX31" fmla="*/ 2841626 w 4649532"/>
                <a:gd name="connsiteY31" fmla="*/ 41274 h 5680074"/>
                <a:gd name="connsiteX32" fmla="*/ 1927226 w 4649532"/>
                <a:gd name="connsiteY32" fmla="*/ 41274 h 5680074"/>
                <a:gd name="connsiteX33" fmla="*/ 936626 w 4649532"/>
                <a:gd name="connsiteY33" fmla="*/ 41274 h 5680074"/>
                <a:gd name="connsiteX34" fmla="*/ 327026 w 4649532"/>
                <a:gd name="connsiteY34" fmla="*/ 41274 h 5680074"/>
                <a:gd name="connsiteX35" fmla="*/ 98425 w 4649532"/>
                <a:gd name="connsiteY35" fmla="*/ 650874 h 5680074"/>
                <a:gd name="connsiteX36" fmla="*/ 174625 w 4649532"/>
                <a:gd name="connsiteY36" fmla="*/ 1336674 h 5680074"/>
                <a:gd name="connsiteX0" fmla="*/ 174625 w 4649532"/>
                <a:gd name="connsiteY0" fmla="*/ 1336674 h 5714213"/>
                <a:gd name="connsiteX1" fmla="*/ 98425 w 4649532"/>
                <a:gd name="connsiteY1" fmla="*/ 2022474 h 5714213"/>
                <a:gd name="connsiteX2" fmla="*/ 98425 w 4649532"/>
                <a:gd name="connsiteY2" fmla="*/ 2479674 h 5714213"/>
                <a:gd name="connsiteX3" fmla="*/ 189377 w 4649532"/>
                <a:gd name="connsiteY3" fmla="*/ 2948036 h 5714213"/>
                <a:gd name="connsiteX4" fmla="*/ 366358 w 4649532"/>
                <a:gd name="connsiteY4" fmla="*/ 3390487 h 5714213"/>
                <a:gd name="connsiteX5" fmla="*/ 440100 w 4649532"/>
                <a:gd name="connsiteY5" fmla="*/ 3552720 h 5714213"/>
                <a:gd name="connsiteX6" fmla="*/ 631829 w 4649532"/>
                <a:gd name="connsiteY6" fmla="*/ 3906681 h 5714213"/>
                <a:gd name="connsiteX7" fmla="*/ 764564 w 4649532"/>
                <a:gd name="connsiteY7" fmla="*/ 4113158 h 5714213"/>
                <a:gd name="connsiteX8" fmla="*/ 912048 w 4649532"/>
                <a:gd name="connsiteY8" fmla="*/ 4363881 h 5714213"/>
                <a:gd name="connsiteX9" fmla="*/ 1118526 w 4649532"/>
                <a:gd name="connsiteY9" fmla="*/ 4614603 h 5714213"/>
                <a:gd name="connsiteX10" fmla="*/ 1241427 w 4649532"/>
                <a:gd name="connsiteY10" fmla="*/ 4825999 h 5714213"/>
                <a:gd name="connsiteX11" fmla="*/ 1393827 w 4649532"/>
                <a:gd name="connsiteY11" fmla="*/ 5054599 h 5714213"/>
                <a:gd name="connsiteX12" fmla="*/ 2079628 w 4649532"/>
                <a:gd name="connsiteY12" fmla="*/ 5435598 h 5714213"/>
                <a:gd name="connsiteX13" fmla="*/ 2681855 w 4649532"/>
                <a:gd name="connsiteY13" fmla="*/ 5411016 h 5714213"/>
                <a:gd name="connsiteX14" fmla="*/ 4365626 w 4649532"/>
                <a:gd name="connsiteY14" fmla="*/ 5680074 h 5714213"/>
                <a:gd name="connsiteX15" fmla="*/ 4518027 w 4649532"/>
                <a:gd name="connsiteY15" fmla="*/ 5070473 h 5714213"/>
                <a:gd name="connsiteX16" fmla="*/ 3451226 w 4649532"/>
                <a:gd name="connsiteY16" fmla="*/ 4308473 h 5714213"/>
                <a:gd name="connsiteX17" fmla="*/ 3756026 w 4649532"/>
                <a:gd name="connsiteY17" fmla="*/ 3851273 h 5714213"/>
                <a:gd name="connsiteX18" fmla="*/ 3375026 w 4649532"/>
                <a:gd name="connsiteY18" fmla="*/ 3546473 h 5714213"/>
                <a:gd name="connsiteX19" fmla="*/ 2689226 w 4649532"/>
                <a:gd name="connsiteY19" fmla="*/ 4156073 h 5714213"/>
                <a:gd name="connsiteX20" fmla="*/ 2232026 w 4649532"/>
                <a:gd name="connsiteY20" fmla="*/ 3927473 h 5714213"/>
                <a:gd name="connsiteX21" fmla="*/ 1927226 w 4649532"/>
                <a:gd name="connsiteY21" fmla="*/ 3470273 h 5714213"/>
                <a:gd name="connsiteX22" fmla="*/ 1851026 w 4649532"/>
                <a:gd name="connsiteY22" fmla="*/ 3165473 h 5714213"/>
                <a:gd name="connsiteX23" fmla="*/ 1774826 w 4649532"/>
                <a:gd name="connsiteY23" fmla="*/ 2936874 h 5714213"/>
                <a:gd name="connsiteX24" fmla="*/ 1774826 w 4649532"/>
                <a:gd name="connsiteY24" fmla="*/ 2479673 h 5714213"/>
                <a:gd name="connsiteX25" fmla="*/ 2384426 w 4649532"/>
                <a:gd name="connsiteY25" fmla="*/ 2022474 h 5714213"/>
                <a:gd name="connsiteX26" fmla="*/ 2994026 w 4649532"/>
                <a:gd name="connsiteY26" fmla="*/ 1717674 h 5714213"/>
                <a:gd name="connsiteX27" fmla="*/ 2917826 w 4649532"/>
                <a:gd name="connsiteY27" fmla="*/ 1184274 h 5714213"/>
                <a:gd name="connsiteX28" fmla="*/ 3222626 w 4649532"/>
                <a:gd name="connsiteY28" fmla="*/ 650874 h 5714213"/>
                <a:gd name="connsiteX29" fmla="*/ 3375026 w 4649532"/>
                <a:gd name="connsiteY29" fmla="*/ 422274 h 5714213"/>
                <a:gd name="connsiteX30" fmla="*/ 3298826 w 4649532"/>
                <a:gd name="connsiteY30" fmla="*/ 117474 h 5714213"/>
                <a:gd name="connsiteX31" fmla="*/ 2841626 w 4649532"/>
                <a:gd name="connsiteY31" fmla="*/ 41274 h 5714213"/>
                <a:gd name="connsiteX32" fmla="*/ 1927226 w 4649532"/>
                <a:gd name="connsiteY32" fmla="*/ 41274 h 5714213"/>
                <a:gd name="connsiteX33" fmla="*/ 936626 w 4649532"/>
                <a:gd name="connsiteY33" fmla="*/ 41274 h 5714213"/>
                <a:gd name="connsiteX34" fmla="*/ 327026 w 4649532"/>
                <a:gd name="connsiteY34" fmla="*/ 41274 h 5714213"/>
                <a:gd name="connsiteX35" fmla="*/ 98425 w 4649532"/>
                <a:gd name="connsiteY35" fmla="*/ 650874 h 5714213"/>
                <a:gd name="connsiteX36" fmla="*/ 174625 w 4649532"/>
                <a:gd name="connsiteY36" fmla="*/ 1336674 h 5714213"/>
                <a:gd name="connsiteX0" fmla="*/ 174625 w 4649532"/>
                <a:gd name="connsiteY0" fmla="*/ 1336674 h 5714213"/>
                <a:gd name="connsiteX1" fmla="*/ 98425 w 4649532"/>
                <a:gd name="connsiteY1" fmla="*/ 2022474 h 5714213"/>
                <a:gd name="connsiteX2" fmla="*/ 98425 w 4649532"/>
                <a:gd name="connsiteY2" fmla="*/ 2479674 h 5714213"/>
                <a:gd name="connsiteX3" fmla="*/ 189377 w 4649532"/>
                <a:gd name="connsiteY3" fmla="*/ 2948036 h 5714213"/>
                <a:gd name="connsiteX4" fmla="*/ 366358 w 4649532"/>
                <a:gd name="connsiteY4" fmla="*/ 3390487 h 5714213"/>
                <a:gd name="connsiteX5" fmla="*/ 440100 w 4649532"/>
                <a:gd name="connsiteY5" fmla="*/ 3552720 h 5714213"/>
                <a:gd name="connsiteX6" fmla="*/ 631829 w 4649532"/>
                <a:gd name="connsiteY6" fmla="*/ 3906681 h 5714213"/>
                <a:gd name="connsiteX7" fmla="*/ 764564 w 4649532"/>
                <a:gd name="connsiteY7" fmla="*/ 4113158 h 5714213"/>
                <a:gd name="connsiteX8" fmla="*/ 912048 w 4649532"/>
                <a:gd name="connsiteY8" fmla="*/ 4363881 h 5714213"/>
                <a:gd name="connsiteX9" fmla="*/ 1118526 w 4649532"/>
                <a:gd name="connsiteY9" fmla="*/ 4614603 h 5714213"/>
                <a:gd name="connsiteX10" fmla="*/ 1241427 w 4649532"/>
                <a:gd name="connsiteY10" fmla="*/ 4825999 h 5714213"/>
                <a:gd name="connsiteX11" fmla="*/ 1393827 w 4649532"/>
                <a:gd name="connsiteY11" fmla="*/ 5054599 h 5714213"/>
                <a:gd name="connsiteX12" fmla="*/ 2079628 w 4649532"/>
                <a:gd name="connsiteY12" fmla="*/ 5435598 h 5714213"/>
                <a:gd name="connsiteX13" fmla="*/ 2681855 w 4649532"/>
                <a:gd name="connsiteY13" fmla="*/ 5411016 h 5714213"/>
                <a:gd name="connsiteX14" fmla="*/ 4365626 w 4649532"/>
                <a:gd name="connsiteY14" fmla="*/ 5680074 h 5714213"/>
                <a:gd name="connsiteX15" fmla="*/ 4518027 w 4649532"/>
                <a:gd name="connsiteY15" fmla="*/ 5070473 h 5714213"/>
                <a:gd name="connsiteX16" fmla="*/ 3451226 w 4649532"/>
                <a:gd name="connsiteY16" fmla="*/ 4308473 h 5714213"/>
                <a:gd name="connsiteX17" fmla="*/ 3756026 w 4649532"/>
                <a:gd name="connsiteY17" fmla="*/ 3851273 h 5714213"/>
                <a:gd name="connsiteX18" fmla="*/ 3375026 w 4649532"/>
                <a:gd name="connsiteY18" fmla="*/ 3546473 h 5714213"/>
                <a:gd name="connsiteX19" fmla="*/ 2689226 w 4649532"/>
                <a:gd name="connsiteY19" fmla="*/ 4156073 h 5714213"/>
                <a:gd name="connsiteX20" fmla="*/ 2232026 w 4649532"/>
                <a:gd name="connsiteY20" fmla="*/ 3927473 h 5714213"/>
                <a:gd name="connsiteX21" fmla="*/ 1927226 w 4649532"/>
                <a:gd name="connsiteY21" fmla="*/ 3470273 h 5714213"/>
                <a:gd name="connsiteX22" fmla="*/ 1851026 w 4649532"/>
                <a:gd name="connsiteY22" fmla="*/ 3165473 h 5714213"/>
                <a:gd name="connsiteX23" fmla="*/ 1774826 w 4649532"/>
                <a:gd name="connsiteY23" fmla="*/ 2936874 h 5714213"/>
                <a:gd name="connsiteX24" fmla="*/ 1774826 w 4649532"/>
                <a:gd name="connsiteY24" fmla="*/ 2479673 h 5714213"/>
                <a:gd name="connsiteX25" fmla="*/ 2384426 w 4649532"/>
                <a:gd name="connsiteY25" fmla="*/ 2022474 h 5714213"/>
                <a:gd name="connsiteX26" fmla="*/ 2994026 w 4649532"/>
                <a:gd name="connsiteY26" fmla="*/ 1717674 h 5714213"/>
                <a:gd name="connsiteX27" fmla="*/ 2917826 w 4649532"/>
                <a:gd name="connsiteY27" fmla="*/ 1184274 h 5714213"/>
                <a:gd name="connsiteX28" fmla="*/ 3222626 w 4649532"/>
                <a:gd name="connsiteY28" fmla="*/ 650874 h 5714213"/>
                <a:gd name="connsiteX29" fmla="*/ 3375026 w 4649532"/>
                <a:gd name="connsiteY29" fmla="*/ 422274 h 5714213"/>
                <a:gd name="connsiteX30" fmla="*/ 3298826 w 4649532"/>
                <a:gd name="connsiteY30" fmla="*/ 117474 h 5714213"/>
                <a:gd name="connsiteX31" fmla="*/ 2841626 w 4649532"/>
                <a:gd name="connsiteY31" fmla="*/ 41274 h 5714213"/>
                <a:gd name="connsiteX32" fmla="*/ 1927226 w 4649532"/>
                <a:gd name="connsiteY32" fmla="*/ 41274 h 5714213"/>
                <a:gd name="connsiteX33" fmla="*/ 936626 w 4649532"/>
                <a:gd name="connsiteY33" fmla="*/ 41274 h 5714213"/>
                <a:gd name="connsiteX34" fmla="*/ 327026 w 4649532"/>
                <a:gd name="connsiteY34" fmla="*/ 41274 h 5714213"/>
                <a:gd name="connsiteX35" fmla="*/ 98425 w 4649532"/>
                <a:gd name="connsiteY35" fmla="*/ 650874 h 5714213"/>
                <a:gd name="connsiteX36" fmla="*/ 174625 w 4649532"/>
                <a:gd name="connsiteY36" fmla="*/ 1336674 h 5714213"/>
                <a:gd name="connsiteX0" fmla="*/ 174625 w 4547524"/>
                <a:gd name="connsiteY0" fmla="*/ 1336674 h 5866613"/>
                <a:gd name="connsiteX1" fmla="*/ 98425 w 4547524"/>
                <a:gd name="connsiteY1" fmla="*/ 2022474 h 5866613"/>
                <a:gd name="connsiteX2" fmla="*/ 98425 w 4547524"/>
                <a:gd name="connsiteY2" fmla="*/ 2479674 h 5866613"/>
                <a:gd name="connsiteX3" fmla="*/ 189377 w 4547524"/>
                <a:gd name="connsiteY3" fmla="*/ 2948036 h 5866613"/>
                <a:gd name="connsiteX4" fmla="*/ 366358 w 4547524"/>
                <a:gd name="connsiteY4" fmla="*/ 3390487 h 5866613"/>
                <a:gd name="connsiteX5" fmla="*/ 440100 w 4547524"/>
                <a:gd name="connsiteY5" fmla="*/ 3552720 h 5866613"/>
                <a:gd name="connsiteX6" fmla="*/ 631829 w 4547524"/>
                <a:gd name="connsiteY6" fmla="*/ 3906681 h 5866613"/>
                <a:gd name="connsiteX7" fmla="*/ 764564 w 4547524"/>
                <a:gd name="connsiteY7" fmla="*/ 4113158 h 5866613"/>
                <a:gd name="connsiteX8" fmla="*/ 912048 w 4547524"/>
                <a:gd name="connsiteY8" fmla="*/ 4363881 h 5866613"/>
                <a:gd name="connsiteX9" fmla="*/ 1118526 w 4547524"/>
                <a:gd name="connsiteY9" fmla="*/ 4614603 h 5866613"/>
                <a:gd name="connsiteX10" fmla="*/ 1241427 w 4547524"/>
                <a:gd name="connsiteY10" fmla="*/ 4825999 h 5866613"/>
                <a:gd name="connsiteX11" fmla="*/ 1393827 w 4547524"/>
                <a:gd name="connsiteY11" fmla="*/ 5054599 h 5866613"/>
                <a:gd name="connsiteX12" fmla="*/ 2079628 w 4547524"/>
                <a:gd name="connsiteY12" fmla="*/ 5435598 h 5866613"/>
                <a:gd name="connsiteX13" fmla="*/ 2681855 w 4547524"/>
                <a:gd name="connsiteY13" fmla="*/ 5411016 h 5866613"/>
                <a:gd name="connsiteX14" fmla="*/ 4213226 w 4547524"/>
                <a:gd name="connsiteY14" fmla="*/ 5832474 h 5866613"/>
                <a:gd name="connsiteX15" fmla="*/ 4518027 w 4547524"/>
                <a:gd name="connsiteY15" fmla="*/ 5070473 h 5866613"/>
                <a:gd name="connsiteX16" fmla="*/ 3451226 w 4547524"/>
                <a:gd name="connsiteY16" fmla="*/ 4308473 h 5866613"/>
                <a:gd name="connsiteX17" fmla="*/ 3756026 w 4547524"/>
                <a:gd name="connsiteY17" fmla="*/ 3851273 h 5866613"/>
                <a:gd name="connsiteX18" fmla="*/ 3375026 w 4547524"/>
                <a:gd name="connsiteY18" fmla="*/ 3546473 h 5866613"/>
                <a:gd name="connsiteX19" fmla="*/ 2689226 w 4547524"/>
                <a:gd name="connsiteY19" fmla="*/ 4156073 h 5866613"/>
                <a:gd name="connsiteX20" fmla="*/ 2232026 w 4547524"/>
                <a:gd name="connsiteY20" fmla="*/ 3927473 h 5866613"/>
                <a:gd name="connsiteX21" fmla="*/ 1927226 w 4547524"/>
                <a:gd name="connsiteY21" fmla="*/ 3470273 h 5866613"/>
                <a:gd name="connsiteX22" fmla="*/ 1851026 w 4547524"/>
                <a:gd name="connsiteY22" fmla="*/ 3165473 h 5866613"/>
                <a:gd name="connsiteX23" fmla="*/ 1774826 w 4547524"/>
                <a:gd name="connsiteY23" fmla="*/ 2936874 h 5866613"/>
                <a:gd name="connsiteX24" fmla="*/ 1774826 w 4547524"/>
                <a:gd name="connsiteY24" fmla="*/ 2479673 h 5866613"/>
                <a:gd name="connsiteX25" fmla="*/ 2384426 w 4547524"/>
                <a:gd name="connsiteY25" fmla="*/ 2022474 h 5866613"/>
                <a:gd name="connsiteX26" fmla="*/ 2994026 w 4547524"/>
                <a:gd name="connsiteY26" fmla="*/ 1717674 h 5866613"/>
                <a:gd name="connsiteX27" fmla="*/ 2917826 w 4547524"/>
                <a:gd name="connsiteY27" fmla="*/ 1184274 h 5866613"/>
                <a:gd name="connsiteX28" fmla="*/ 3222626 w 4547524"/>
                <a:gd name="connsiteY28" fmla="*/ 650874 h 5866613"/>
                <a:gd name="connsiteX29" fmla="*/ 3375026 w 4547524"/>
                <a:gd name="connsiteY29" fmla="*/ 422274 h 5866613"/>
                <a:gd name="connsiteX30" fmla="*/ 3298826 w 4547524"/>
                <a:gd name="connsiteY30" fmla="*/ 117474 h 5866613"/>
                <a:gd name="connsiteX31" fmla="*/ 2841626 w 4547524"/>
                <a:gd name="connsiteY31" fmla="*/ 41274 h 5866613"/>
                <a:gd name="connsiteX32" fmla="*/ 1927226 w 4547524"/>
                <a:gd name="connsiteY32" fmla="*/ 41274 h 5866613"/>
                <a:gd name="connsiteX33" fmla="*/ 936626 w 4547524"/>
                <a:gd name="connsiteY33" fmla="*/ 41274 h 5866613"/>
                <a:gd name="connsiteX34" fmla="*/ 327026 w 4547524"/>
                <a:gd name="connsiteY34" fmla="*/ 41274 h 5866613"/>
                <a:gd name="connsiteX35" fmla="*/ 98425 w 4547524"/>
                <a:gd name="connsiteY35" fmla="*/ 650874 h 5866613"/>
                <a:gd name="connsiteX36" fmla="*/ 174625 w 4547524"/>
                <a:gd name="connsiteY36" fmla="*/ 1336674 h 5866613"/>
                <a:gd name="connsiteX0" fmla="*/ 174625 w 4547524"/>
                <a:gd name="connsiteY0" fmla="*/ 1336674 h 5866613"/>
                <a:gd name="connsiteX1" fmla="*/ 98425 w 4547524"/>
                <a:gd name="connsiteY1" fmla="*/ 2022474 h 5866613"/>
                <a:gd name="connsiteX2" fmla="*/ 98425 w 4547524"/>
                <a:gd name="connsiteY2" fmla="*/ 2479674 h 5866613"/>
                <a:gd name="connsiteX3" fmla="*/ 189377 w 4547524"/>
                <a:gd name="connsiteY3" fmla="*/ 2948036 h 5866613"/>
                <a:gd name="connsiteX4" fmla="*/ 366358 w 4547524"/>
                <a:gd name="connsiteY4" fmla="*/ 3390487 h 5866613"/>
                <a:gd name="connsiteX5" fmla="*/ 440100 w 4547524"/>
                <a:gd name="connsiteY5" fmla="*/ 3552720 h 5866613"/>
                <a:gd name="connsiteX6" fmla="*/ 631829 w 4547524"/>
                <a:gd name="connsiteY6" fmla="*/ 3906681 h 5866613"/>
                <a:gd name="connsiteX7" fmla="*/ 764564 w 4547524"/>
                <a:gd name="connsiteY7" fmla="*/ 4113158 h 5866613"/>
                <a:gd name="connsiteX8" fmla="*/ 912048 w 4547524"/>
                <a:gd name="connsiteY8" fmla="*/ 4363881 h 5866613"/>
                <a:gd name="connsiteX9" fmla="*/ 1118526 w 4547524"/>
                <a:gd name="connsiteY9" fmla="*/ 4614603 h 5866613"/>
                <a:gd name="connsiteX10" fmla="*/ 1241427 w 4547524"/>
                <a:gd name="connsiteY10" fmla="*/ 4825999 h 5866613"/>
                <a:gd name="connsiteX11" fmla="*/ 1393827 w 4547524"/>
                <a:gd name="connsiteY11" fmla="*/ 5054599 h 5866613"/>
                <a:gd name="connsiteX12" fmla="*/ 2079628 w 4547524"/>
                <a:gd name="connsiteY12" fmla="*/ 5435598 h 5866613"/>
                <a:gd name="connsiteX13" fmla="*/ 2681855 w 4547524"/>
                <a:gd name="connsiteY13" fmla="*/ 5411016 h 5866613"/>
                <a:gd name="connsiteX14" fmla="*/ 4213226 w 4547524"/>
                <a:gd name="connsiteY14" fmla="*/ 5832474 h 5866613"/>
                <a:gd name="connsiteX15" fmla="*/ 4518027 w 4547524"/>
                <a:gd name="connsiteY15" fmla="*/ 5070473 h 5866613"/>
                <a:gd name="connsiteX16" fmla="*/ 3451226 w 4547524"/>
                <a:gd name="connsiteY16" fmla="*/ 4308473 h 5866613"/>
                <a:gd name="connsiteX17" fmla="*/ 3756026 w 4547524"/>
                <a:gd name="connsiteY17" fmla="*/ 3851273 h 5866613"/>
                <a:gd name="connsiteX18" fmla="*/ 3375026 w 4547524"/>
                <a:gd name="connsiteY18" fmla="*/ 3546473 h 5866613"/>
                <a:gd name="connsiteX19" fmla="*/ 2689226 w 4547524"/>
                <a:gd name="connsiteY19" fmla="*/ 4156073 h 5866613"/>
                <a:gd name="connsiteX20" fmla="*/ 2232026 w 4547524"/>
                <a:gd name="connsiteY20" fmla="*/ 3927473 h 5866613"/>
                <a:gd name="connsiteX21" fmla="*/ 1927226 w 4547524"/>
                <a:gd name="connsiteY21" fmla="*/ 3470273 h 5866613"/>
                <a:gd name="connsiteX22" fmla="*/ 1851026 w 4547524"/>
                <a:gd name="connsiteY22" fmla="*/ 3165473 h 5866613"/>
                <a:gd name="connsiteX23" fmla="*/ 1774826 w 4547524"/>
                <a:gd name="connsiteY23" fmla="*/ 2936874 h 5866613"/>
                <a:gd name="connsiteX24" fmla="*/ 1774826 w 4547524"/>
                <a:gd name="connsiteY24" fmla="*/ 2479673 h 5866613"/>
                <a:gd name="connsiteX25" fmla="*/ 2384426 w 4547524"/>
                <a:gd name="connsiteY25" fmla="*/ 2022474 h 5866613"/>
                <a:gd name="connsiteX26" fmla="*/ 2994026 w 4547524"/>
                <a:gd name="connsiteY26" fmla="*/ 1717674 h 5866613"/>
                <a:gd name="connsiteX27" fmla="*/ 2917826 w 4547524"/>
                <a:gd name="connsiteY27" fmla="*/ 1184274 h 5866613"/>
                <a:gd name="connsiteX28" fmla="*/ 3222626 w 4547524"/>
                <a:gd name="connsiteY28" fmla="*/ 650874 h 5866613"/>
                <a:gd name="connsiteX29" fmla="*/ 3375026 w 4547524"/>
                <a:gd name="connsiteY29" fmla="*/ 422274 h 5866613"/>
                <a:gd name="connsiteX30" fmla="*/ 3298826 w 4547524"/>
                <a:gd name="connsiteY30" fmla="*/ 117474 h 5866613"/>
                <a:gd name="connsiteX31" fmla="*/ 2841626 w 4547524"/>
                <a:gd name="connsiteY31" fmla="*/ 41274 h 5866613"/>
                <a:gd name="connsiteX32" fmla="*/ 1927226 w 4547524"/>
                <a:gd name="connsiteY32" fmla="*/ 41274 h 5866613"/>
                <a:gd name="connsiteX33" fmla="*/ 936626 w 4547524"/>
                <a:gd name="connsiteY33" fmla="*/ 41274 h 5866613"/>
                <a:gd name="connsiteX34" fmla="*/ 327026 w 4547524"/>
                <a:gd name="connsiteY34" fmla="*/ 41274 h 5866613"/>
                <a:gd name="connsiteX35" fmla="*/ 98425 w 4547524"/>
                <a:gd name="connsiteY35" fmla="*/ 650874 h 5866613"/>
                <a:gd name="connsiteX36" fmla="*/ 174625 w 4547524"/>
                <a:gd name="connsiteY36" fmla="*/ 1336674 h 5866613"/>
                <a:gd name="connsiteX0" fmla="*/ 174625 w 4547524"/>
                <a:gd name="connsiteY0" fmla="*/ 1336674 h 5866613"/>
                <a:gd name="connsiteX1" fmla="*/ 98425 w 4547524"/>
                <a:gd name="connsiteY1" fmla="*/ 2022474 h 5866613"/>
                <a:gd name="connsiteX2" fmla="*/ 98425 w 4547524"/>
                <a:gd name="connsiteY2" fmla="*/ 2479674 h 5866613"/>
                <a:gd name="connsiteX3" fmla="*/ 189377 w 4547524"/>
                <a:gd name="connsiteY3" fmla="*/ 2948036 h 5866613"/>
                <a:gd name="connsiteX4" fmla="*/ 366358 w 4547524"/>
                <a:gd name="connsiteY4" fmla="*/ 3390487 h 5866613"/>
                <a:gd name="connsiteX5" fmla="*/ 440100 w 4547524"/>
                <a:gd name="connsiteY5" fmla="*/ 3552720 h 5866613"/>
                <a:gd name="connsiteX6" fmla="*/ 631829 w 4547524"/>
                <a:gd name="connsiteY6" fmla="*/ 3906681 h 5866613"/>
                <a:gd name="connsiteX7" fmla="*/ 764564 w 4547524"/>
                <a:gd name="connsiteY7" fmla="*/ 4113158 h 5866613"/>
                <a:gd name="connsiteX8" fmla="*/ 912048 w 4547524"/>
                <a:gd name="connsiteY8" fmla="*/ 4363881 h 5866613"/>
                <a:gd name="connsiteX9" fmla="*/ 1118526 w 4547524"/>
                <a:gd name="connsiteY9" fmla="*/ 4614603 h 5866613"/>
                <a:gd name="connsiteX10" fmla="*/ 1241427 w 4547524"/>
                <a:gd name="connsiteY10" fmla="*/ 4825999 h 5866613"/>
                <a:gd name="connsiteX11" fmla="*/ 1393827 w 4547524"/>
                <a:gd name="connsiteY11" fmla="*/ 5054599 h 5866613"/>
                <a:gd name="connsiteX12" fmla="*/ 2079628 w 4547524"/>
                <a:gd name="connsiteY12" fmla="*/ 5435598 h 5866613"/>
                <a:gd name="connsiteX13" fmla="*/ 2681855 w 4547524"/>
                <a:gd name="connsiteY13" fmla="*/ 5411016 h 5866613"/>
                <a:gd name="connsiteX14" fmla="*/ 4213226 w 4547524"/>
                <a:gd name="connsiteY14" fmla="*/ 5832474 h 5866613"/>
                <a:gd name="connsiteX15" fmla="*/ 4518027 w 4547524"/>
                <a:gd name="connsiteY15" fmla="*/ 5070473 h 5866613"/>
                <a:gd name="connsiteX16" fmla="*/ 3603626 w 4547524"/>
                <a:gd name="connsiteY16" fmla="*/ 4308474 h 5866613"/>
                <a:gd name="connsiteX17" fmla="*/ 3756026 w 4547524"/>
                <a:gd name="connsiteY17" fmla="*/ 3851273 h 5866613"/>
                <a:gd name="connsiteX18" fmla="*/ 3375026 w 4547524"/>
                <a:gd name="connsiteY18" fmla="*/ 3546473 h 5866613"/>
                <a:gd name="connsiteX19" fmla="*/ 2689226 w 4547524"/>
                <a:gd name="connsiteY19" fmla="*/ 4156073 h 5866613"/>
                <a:gd name="connsiteX20" fmla="*/ 2232026 w 4547524"/>
                <a:gd name="connsiteY20" fmla="*/ 3927473 h 5866613"/>
                <a:gd name="connsiteX21" fmla="*/ 1927226 w 4547524"/>
                <a:gd name="connsiteY21" fmla="*/ 3470273 h 5866613"/>
                <a:gd name="connsiteX22" fmla="*/ 1851026 w 4547524"/>
                <a:gd name="connsiteY22" fmla="*/ 3165473 h 5866613"/>
                <a:gd name="connsiteX23" fmla="*/ 1774826 w 4547524"/>
                <a:gd name="connsiteY23" fmla="*/ 2936874 h 5866613"/>
                <a:gd name="connsiteX24" fmla="*/ 1774826 w 4547524"/>
                <a:gd name="connsiteY24" fmla="*/ 2479673 h 5866613"/>
                <a:gd name="connsiteX25" fmla="*/ 2384426 w 4547524"/>
                <a:gd name="connsiteY25" fmla="*/ 2022474 h 5866613"/>
                <a:gd name="connsiteX26" fmla="*/ 2994026 w 4547524"/>
                <a:gd name="connsiteY26" fmla="*/ 1717674 h 5866613"/>
                <a:gd name="connsiteX27" fmla="*/ 2917826 w 4547524"/>
                <a:gd name="connsiteY27" fmla="*/ 1184274 h 5866613"/>
                <a:gd name="connsiteX28" fmla="*/ 3222626 w 4547524"/>
                <a:gd name="connsiteY28" fmla="*/ 650874 h 5866613"/>
                <a:gd name="connsiteX29" fmla="*/ 3375026 w 4547524"/>
                <a:gd name="connsiteY29" fmla="*/ 422274 h 5866613"/>
                <a:gd name="connsiteX30" fmla="*/ 3298826 w 4547524"/>
                <a:gd name="connsiteY30" fmla="*/ 117474 h 5866613"/>
                <a:gd name="connsiteX31" fmla="*/ 2841626 w 4547524"/>
                <a:gd name="connsiteY31" fmla="*/ 41274 h 5866613"/>
                <a:gd name="connsiteX32" fmla="*/ 1927226 w 4547524"/>
                <a:gd name="connsiteY32" fmla="*/ 41274 h 5866613"/>
                <a:gd name="connsiteX33" fmla="*/ 936626 w 4547524"/>
                <a:gd name="connsiteY33" fmla="*/ 41274 h 5866613"/>
                <a:gd name="connsiteX34" fmla="*/ 327026 w 4547524"/>
                <a:gd name="connsiteY34" fmla="*/ 41274 h 5866613"/>
                <a:gd name="connsiteX35" fmla="*/ 98425 w 4547524"/>
                <a:gd name="connsiteY35" fmla="*/ 650874 h 5866613"/>
                <a:gd name="connsiteX36" fmla="*/ 174625 w 4547524"/>
                <a:gd name="connsiteY36" fmla="*/ 1336674 h 5866613"/>
                <a:gd name="connsiteX0" fmla="*/ 174625 w 4547524"/>
                <a:gd name="connsiteY0" fmla="*/ 1336674 h 5866613"/>
                <a:gd name="connsiteX1" fmla="*/ 98425 w 4547524"/>
                <a:gd name="connsiteY1" fmla="*/ 2022474 h 5866613"/>
                <a:gd name="connsiteX2" fmla="*/ 98425 w 4547524"/>
                <a:gd name="connsiteY2" fmla="*/ 2479674 h 5866613"/>
                <a:gd name="connsiteX3" fmla="*/ 189377 w 4547524"/>
                <a:gd name="connsiteY3" fmla="*/ 2948036 h 5866613"/>
                <a:gd name="connsiteX4" fmla="*/ 366358 w 4547524"/>
                <a:gd name="connsiteY4" fmla="*/ 3390487 h 5866613"/>
                <a:gd name="connsiteX5" fmla="*/ 440100 w 4547524"/>
                <a:gd name="connsiteY5" fmla="*/ 3552720 h 5866613"/>
                <a:gd name="connsiteX6" fmla="*/ 631829 w 4547524"/>
                <a:gd name="connsiteY6" fmla="*/ 3906681 h 5866613"/>
                <a:gd name="connsiteX7" fmla="*/ 764564 w 4547524"/>
                <a:gd name="connsiteY7" fmla="*/ 4113158 h 5866613"/>
                <a:gd name="connsiteX8" fmla="*/ 912048 w 4547524"/>
                <a:gd name="connsiteY8" fmla="*/ 4363881 h 5866613"/>
                <a:gd name="connsiteX9" fmla="*/ 1118526 w 4547524"/>
                <a:gd name="connsiteY9" fmla="*/ 4614603 h 5866613"/>
                <a:gd name="connsiteX10" fmla="*/ 1241427 w 4547524"/>
                <a:gd name="connsiteY10" fmla="*/ 4825999 h 5866613"/>
                <a:gd name="connsiteX11" fmla="*/ 1393827 w 4547524"/>
                <a:gd name="connsiteY11" fmla="*/ 5054599 h 5866613"/>
                <a:gd name="connsiteX12" fmla="*/ 2079628 w 4547524"/>
                <a:gd name="connsiteY12" fmla="*/ 5435598 h 5866613"/>
                <a:gd name="connsiteX13" fmla="*/ 2681855 w 4547524"/>
                <a:gd name="connsiteY13" fmla="*/ 5411016 h 5866613"/>
                <a:gd name="connsiteX14" fmla="*/ 4213226 w 4547524"/>
                <a:gd name="connsiteY14" fmla="*/ 5832474 h 5866613"/>
                <a:gd name="connsiteX15" fmla="*/ 4518027 w 4547524"/>
                <a:gd name="connsiteY15" fmla="*/ 5070473 h 5866613"/>
                <a:gd name="connsiteX16" fmla="*/ 3603626 w 4547524"/>
                <a:gd name="connsiteY16" fmla="*/ 4308474 h 5866613"/>
                <a:gd name="connsiteX17" fmla="*/ 3756026 w 4547524"/>
                <a:gd name="connsiteY17" fmla="*/ 3851273 h 5866613"/>
                <a:gd name="connsiteX18" fmla="*/ 3375026 w 4547524"/>
                <a:gd name="connsiteY18" fmla="*/ 3546473 h 5866613"/>
                <a:gd name="connsiteX19" fmla="*/ 2689226 w 4547524"/>
                <a:gd name="connsiteY19" fmla="*/ 4156073 h 5866613"/>
                <a:gd name="connsiteX20" fmla="*/ 2232026 w 4547524"/>
                <a:gd name="connsiteY20" fmla="*/ 3927473 h 5866613"/>
                <a:gd name="connsiteX21" fmla="*/ 1851026 w 4547524"/>
                <a:gd name="connsiteY21" fmla="*/ 3165473 h 5866613"/>
                <a:gd name="connsiteX22" fmla="*/ 1774826 w 4547524"/>
                <a:gd name="connsiteY22" fmla="*/ 2936874 h 5866613"/>
                <a:gd name="connsiteX23" fmla="*/ 1774826 w 4547524"/>
                <a:gd name="connsiteY23" fmla="*/ 2479673 h 5866613"/>
                <a:gd name="connsiteX24" fmla="*/ 2384426 w 4547524"/>
                <a:gd name="connsiteY24" fmla="*/ 2022474 h 5866613"/>
                <a:gd name="connsiteX25" fmla="*/ 2994026 w 4547524"/>
                <a:gd name="connsiteY25" fmla="*/ 1717674 h 5866613"/>
                <a:gd name="connsiteX26" fmla="*/ 2917826 w 4547524"/>
                <a:gd name="connsiteY26" fmla="*/ 1184274 h 5866613"/>
                <a:gd name="connsiteX27" fmla="*/ 3222626 w 4547524"/>
                <a:gd name="connsiteY27" fmla="*/ 650874 h 5866613"/>
                <a:gd name="connsiteX28" fmla="*/ 3375026 w 4547524"/>
                <a:gd name="connsiteY28" fmla="*/ 422274 h 5866613"/>
                <a:gd name="connsiteX29" fmla="*/ 3298826 w 4547524"/>
                <a:gd name="connsiteY29" fmla="*/ 117474 h 5866613"/>
                <a:gd name="connsiteX30" fmla="*/ 2841626 w 4547524"/>
                <a:gd name="connsiteY30" fmla="*/ 41274 h 5866613"/>
                <a:gd name="connsiteX31" fmla="*/ 1927226 w 4547524"/>
                <a:gd name="connsiteY31" fmla="*/ 41274 h 5866613"/>
                <a:gd name="connsiteX32" fmla="*/ 936626 w 4547524"/>
                <a:gd name="connsiteY32" fmla="*/ 41274 h 5866613"/>
                <a:gd name="connsiteX33" fmla="*/ 327026 w 4547524"/>
                <a:gd name="connsiteY33" fmla="*/ 41274 h 5866613"/>
                <a:gd name="connsiteX34" fmla="*/ 98425 w 4547524"/>
                <a:gd name="connsiteY34" fmla="*/ 650874 h 5866613"/>
                <a:gd name="connsiteX35" fmla="*/ 174625 w 4547524"/>
                <a:gd name="connsiteY35" fmla="*/ 1336674 h 5866613"/>
                <a:gd name="connsiteX0" fmla="*/ 174625 w 4547524"/>
                <a:gd name="connsiteY0" fmla="*/ 1336674 h 5866613"/>
                <a:gd name="connsiteX1" fmla="*/ 98425 w 4547524"/>
                <a:gd name="connsiteY1" fmla="*/ 2022474 h 5866613"/>
                <a:gd name="connsiteX2" fmla="*/ 98425 w 4547524"/>
                <a:gd name="connsiteY2" fmla="*/ 2479674 h 5866613"/>
                <a:gd name="connsiteX3" fmla="*/ 189377 w 4547524"/>
                <a:gd name="connsiteY3" fmla="*/ 2948036 h 5866613"/>
                <a:gd name="connsiteX4" fmla="*/ 366358 w 4547524"/>
                <a:gd name="connsiteY4" fmla="*/ 3390487 h 5866613"/>
                <a:gd name="connsiteX5" fmla="*/ 440100 w 4547524"/>
                <a:gd name="connsiteY5" fmla="*/ 3552720 h 5866613"/>
                <a:gd name="connsiteX6" fmla="*/ 631829 w 4547524"/>
                <a:gd name="connsiteY6" fmla="*/ 3906681 h 5866613"/>
                <a:gd name="connsiteX7" fmla="*/ 764564 w 4547524"/>
                <a:gd name="connsiteY7" fmla="*/ 4113158 h 5866613"/>
                <a:gd name="connsiteX8" fmla="*/ 912048 w 4547524"/>
                <a:gd name="connsiteY8" fmla="*/ 4363881 h 5866613"/>
                <a:gd name="connsiteX9" fmla="*/ 1118526 w 4547524"/>
                <a:gd name="connsiteY9" fmla="*/ 4614603 h 5866613"/>
                <a:gd name="connsiteX10" fmla="*/ 1241427 w 4547524"/>
                <a:gd name="connsiteY10" fmla="*/ 4825999 h 5866613"/>
                <a:gd name="connsiteX11" fmla="*/ 1393827 w 4547524"/>
                <a:gd name="connsiteY11" fmla="*/ 5054599 h 5866613"/>
                <a:gd name="connsiteX12" fmla="*/ 2079628 w 4547524"/>
                <a:gd name="connsiteY12" fmla="*/ 5435598 h 5866613"/>
                <a:gd name="connsiteX13" fmla="*/ 2681855 w 4547524"/>
                <a:gd name="connsiteY13" fmla="*/ 5411016 h 5866613"/>
                <a:gd name="connsiteX14" fmla="*/ 4213226 w 4547524"/>
                <a:gd name="connsiteY14" fmla="*/ 5832474 h 5866613"/>
                <a:gd name="connsiteX15" fmla="*/ 4518027 w 4547524"/>
                <a:gd name="connsiteY15" fmla="*/ 5070473 h 5866613"/>
                <a:gd name="connsiteX16" fmla="*/ 3603626 w 4547524"/>
                <a:gd name="connsiteY16" fmla="*/ 4308474 h 5866613"/>
                <a:gd name="connsiteX17" fmla="*/ 3756026 w 4547524"/>
                <a:gd name="connsiteY17" fmla="*/ 3851273 h 5866613"/>
                <a:gd name="connsiteX18" fmla="*/ 3375026 w 4547524"/>
                <a:gd name="connsiteY18" fmla="*/ 3546473 h 5866613"/>
                <a:gd name="connsiteX19" fmla="*/ 2689226 w 4547524"/>
                <a:gd name="connsiteY19" fmla="*/ 4156073 h 5866613"/>
                <a:gd name="connsiteX20" fmla="*/ 2232026 w 4547524"/>
                <a:gd name="connsiteY20" fmla="*/ 3927473 h 5866613"/>
                <a:gd name="connsiteX21" fmla="*/ 1851026 w 4547524"/>
                <a:gd name="connsiteY21" fmla="*/ 3165473 h 5866613"/>
                <a:gd name="connsiteX22" fmla="*/ 1774826 w 4547524"/>
                <a:gd name="connsiteY22" fmla="*/ 2936874 h 5866613"/>
                <a:gd name="connsiteX23" fmla="*/ 1774826 w 4547524"/>
                <a:gd name="connsiteY23" fmla="*/ 2479673 h 5866613"/>
                <a:gd name="connsiteX24" fmla="*/ 2384426 w 4547524"/>
                <a:gd name="connsiteY24" fmla="*/ 2022474 h 5866613"/>
                <a:gd name="connsiteX25" fmla="*/ 2994026 w 4547524"/>
                <a:gd name="connsiteY25" fmla="*/ 1717674 h 5866613"/>
                <a:gd name="connsiteX26" fmla="*/ 2917826 w 4547524"/>
                <a:gd name="connsiteY26" fmla="*/ 1184274 h 5866613"/>
                <a:gd name="connsiteX27" fmla="*/ 3222626 w 4547524"/>
                <a:gd name="connsiteY27" fmla="*/ 650874 h 5866613"/>
                <a:gd name="connsiteX28" fmla="*/ 3375026 w 4547524"/>
                <a:gd name="connsiteY28" fmla="*/ 422274 h 5866613"/>
                <a:gd name="connsiteX29" fmla="*/ 3298826 w 4547524"/>
                <a:gd name="connsiteY29" fmla="*/ 117474 h 5866613"/>
                <a:gd name="connsiteX30" fmla="*/ 2841626 w 4547524"/>
                <a:gd name="connsiteY30" fmla="*/ 41274 h 5866613"/>
                <a:gd name="connsiteX31" fmla="*/ 1927226 w 4547524"/>
                <a:gd name="connsiteY31" fmla="*/ 41274 h 5866613"/>
                <a:gd name="connsiteX32" fmla="*/ 936626 w 4547524"/>
                <a:gd name="connsiteY32" fmla="*/ 41274 h 5866613"/>
                <a:gd name="connsiteX33" fmla="*/ 327026 w 4547524"/>
                <a:gd name="connsiteY33" fmla="*/ 41274 h 5866613"/>
                <a:gd name="connsiteX34" fmla="*/ 98425 w 4547524"/>
                <a:gd name="connsiteY34" fmla="*/ 650874 h 5866613"/>
                <a:gd name="connsiteX35" fmla="*/ 174625 w 4547524"/>
                <a:gd name="connsiteY35" fmla="*/ 1336674 h 5866613"/>
                <a:gd name="connsiteX0" fmla="*/ 174625 w 4547524"/>
                <a:gd name="connsiteY0" fmla="*/ 1336674 h 5866613"/>
                <a:gd name="connsiteX1" fmla="*/ 98425 w 4547524"/>
                <a:gd name="connsiteY1" fmla="*/ 2022474 h 5866613"/>
                <a:gd name="connsiteX2" fmla="*/ 98425 w 4547524"/>
                <a:gd name="connsiteY2" fmla="*/ 2479674 h 5866613"/>
                <a:gd name="connsiteX3" fmla="*/ 189377 w 4547524"/>
                <a:gd name="connsiteY3" fmla="*/ 2948036 h 5866613"/>
                <a:gd name="connsiteX4" fmla="*/ 366358 w 4547524"/>
                <a:gd name="connsiteY4" fmla="*/ 3390487 h 5866613"/>
                <a:gd name="connsiteX5" fmla="*/ 440100 w 4547524"/>
                <a:gd name="connsiteY5" fmla="*/ 3552720 h 5866613"/>
                <a:gd name="connsiteX6" fmla="*/ 631829 w 4547524"/>
                <a:gd name="connsiteY6" fmla="*/ 3906681 h 5866613"/>
                <a:gd name="connsiteX7" fmla="*/ 764564 w 4547524"/>
                <a:gd name="connsiteY7" fmla="*/ 4113158 h 5866613"/>
                <a:gd name="connsiteX8" fmla="*/ 912048 w 4547524"/>
                <a:gd name="connsiteY8" fmla="*/ 4363881 h 5866613"/>
                <a:gd name="connsiteX9" fmla="*/ 1118526 w 4547524"/>
                <a:gd name="connsiteY9" fmla="*/ 4614603 h 5866613"/>
                <a:gd name="connsiteX10" fmla="*/ 1241427 w 4547524"/>
                <a:gd name="connsiteY10" fmla="*/ 4825999 h 5866613"/>
                <a:gd name="connsiteX11" fmla="*/ 1393827 w 4547524"/>
                <a:gd name="connsiteY11" fmla="*/ 5054599 h 5866613"/>
                <a:gd name="connsiteX12" fmla="*/ 2079628 w 4547524"/>
                <a:gd name="connsiteY12" fmla="*/ 5435598 h 5866613"/>
                <a:gd name="connsiteX13" fmla="*/ 2681855 w 4547524"/>
                <a:gd name="connsiteY13" fmla="*/ 5411016 h 5866613"/>
                <a:gd name="connsiteX14" fmla="*/ 4213226 w 4547524"/>
                <a:gd name="connsiteY14" fmla="*/ 5832474 h 5866613"/>
                <a:gd name="connsiteX15" fmla="*/ 4518027 w 4547524"/>
                <a:gd name="connsiteY15" fmla="*/ 5070473 h 5866613"/>
                <a:gd name="connsiteX16" fmla="*/ 3603626 w 4547524"/>
                <a:gd name="connsiteY16" fmla="*/ 4308474 h 5866613"/>
                <a:gd name="connsiteX17" fmla="*/ 3756026 w 4547524"/>
                <a:gd name="connsiteY17" fmla="*/ 3851273 h 5866613"/>
                <a:gd name="connsiteX18" fmla="*/ 3375026 w 4547524"/>
                <a:gd name="connsiteY18" fmla="*/ 3546473 h 5866613"/>
                <a:gd name="connsiteX19" fmla="*/ 2689226 w 4547524"/>
                <a:gd name="connsiteY19" fmla="*/ 4156073 h 5866613"/>
                <a:gd name="connsiteX20" fmla="*/ 2232026 w 4547524"/>
                <a:gd name="connsiteY20" fmla="*/ 3927473 h 5866613"/>
                <a:gd name="connsiteX21" fmla="*/ 1774826 w 4547524"/>
                <a:gd name="connsiteY21" fmla="*/ 2936874 h 5866613"/>
                <a:gd name="connsiteX22" fmla="*/ 1774826 w 4547524"/>
                <a:gd name="connsiteY22" fmla="*/ 2479673 h 5866613"/>
                <a:gd name="connsiteX23" fmla="*/ 2384426 w 4547524"/>
                <a:gd name="connsiteY23" fmla="*/ 2022474 h 5866613"/>
                <a:gd name="connsiteX24" fmla="*/ 2994026 w 4547524"/>
                <a:gd name="connsiteY24" fmla="*/ 1717674 h 5866613"/>
                <a:gd name="connsiteX25" fmla="*/ 2917826 w 4547524"/>
                <a:gd name="connsiteY25" fmla="*/ 1184274 h 5866613"/>
                <a:gd name="connsiteX26" fmla="*/ 3222626 w 4547524"/>
                <a:gd name="connsiteY26" fmla="*/ 650874 h 5866613"/>
                <a:gd name="connsiteX27" fmla="*/ 3375026 w 4547524"/>
                <a:gd name="connsiteY27" fmla="*/ 422274 h 5866613"/>
                <a:gd name="connsiteX28" fmla="*/ 3298826 w 4547524"/>
                <a:gd name="connsiteY28" fmla="*/ 117474 h 5866613"/>
                <a:gd name="connsiteX29" fmla="*/ 2841626 w 4547524"/>
                <a:gd name="connsiteY29" fmla="*/ 41274 h 5866613"/>
                <a:gd name="connsiteX30" fmla="*/ 1927226 w 4547524"/>
                <a:gd name="connsiteY30" fmla="*/ 41274 h 5866613"/>
                <a:gd name="connsiteX31" fmla="*/ 936626 w 4547524"/>
                <a:gd name="connsiteY31" fmla="*/ 41274 h 5866613"/>
                <a:gd name="connsiteX32" fmla="*/ 327026 w 4547524"/>
                <a:gd name="connsiteY32" fmla="*/ 41274 h 5866613"/>
                <a:gd name="connsiteX33" fmla="*/ 98425 w 4547524"/>
                <a:gd name="connsiteY33" fmla="*/ 650874 h 5866613"/>
                <a:gd name="connsiteX34" fmla="*/ 174625 w 4547524"/>
                <a:gd name="connsiteY34" fmla="*/ 1336674 h 5866613"/>
                <a:gd name="connsiteX0" fmla="*/ 174625 w 4547524"/>
                <a:gd name="connsiteY0" fmla="*/ 1336674 h 5866613"/>
                <a:gd name="connsiteX1" fmla="*/ 98425 w 4547524"/>
                <a:gd name="connsiteY1" fmla="*/ 2022474 h 5866613"/>
                <a:gd name="connsiteX2" fmla="*/ 98425 w 4547524"/>
                <a:gd name="connsiteY2" fmla="*/ 2479674 h 5866613"/>
                <a:gd name="connsiteX3" fmla="*/ 189377 w 4547524"/>
                <a:gd name="connsiteY3" fmla="*/ 2948036 h 5866613"/>
                <a:gd name="connsiteX4" fmla="*/ 366358 w 4547524"/>
                <a:gd name="connsiteY4" fmla="*/ 3390487 h 5866613"/>
                <a:gd name="connsiteX5" fmla="*/ 440100 w 4547524"/>
                <a:gd name="connsiteY5" fmla="*/ 3552720 h 5866613"/>
                <a:gd name="connsiteX6" fmla="*/ 631829 w 4547524"/>
                <a:gd name="connsiteY6" fmla="*/ 3906681 h 5866613"/>
                <a:gd name="connsiteX7" fmla="*/ 764564 w 4547524"/>
                <a:gd name="connsiteY7" fmla="*/ 4113158 h 5866613"/>
                <a:gd name="connsiteX8" fmla="*/ 912048 w 4547524"/>
                <a:gd name="connsiteY8" fmla="*/ 4363881 h 5866613"/>
                <a:gd name="connsiteX9" fmla="*/ 1118526 w 4547524"/>
                <a:gd name="connsiteY9" fmla="*/ 4614603 h 5866613"/>
                <a:gd name="connsiteX10" fmla="*/ 1241427 w 4547524"/>
                <a:gd name="connsiteY10" fmla="*/ 4825999 h 5866613"/>
                <a:gd name="connsiteX11" fmla="*/ 1393827 w 4547524"/>
                <a:gd name="connsiteY11" fmla="*/ 5054599 h 5866613"/>
                <a:gd name="connsiteX12" fmla="*/ 2079628 w 4547524"/>
                <a:gd name="connsiteY12" fmla="*/ 5435598 h 5866613"/>
                <a:gd name="connsiteX13" fmla="*/ 2681855 w 4547524"/>
                <a:gd name="connsiteY13" fmla="*/ 5411016 h 5866613"/>
                <a:gd name="connsiteX14" fmla="*/ 4213226 w 4547524"/>
                <a:gd name="connsiteY14" fmla="*/ 5832474 h 5866613"/>
                <a:gd name="connsiteX15" fmla="*/ 4518027 w 4547524"/>
                <a:gd name="connsiteY15" fmla="*/ 5070473 h 5866613"/>
                <a:gd name="connsiteX16" fmla="*/ 3603626 w 4547524"/>
                <a:gd name="connsiteY16" fmla="*/ 4308474 h 5866613"/>
                <a:gd name="connsiteX17" fmla="*/ 3756026 w 4547524"/>
                <a:gd name="connsiteY17" fmla="*/ 3851273 h 5866613"/>
                <a:gd name="connsiteX18" fmla="*/ 3375026 w 4547524"/>
                <a:gd name="connsiteY18" fmla="*/ 3546473 h 5866613"/>
                <a:gd name="connsiteX19" fmla="*/ 2689226 w 4547524"/>
                <a:gd name="connsiteY19" fmla="*/ 4156073 h 5866613"/>
                <a:gd name="connsiteX20" fmla="*/ 2232026 w 4547524"/>
                <a:gd name="connsiteY20" fmla="*/ 3927473 h 5866613"/>
                <a:gd name="connsiteX21" fmla="*/ 1774826 w 4547524"/>
                <a:gd name="connsiteY21" fmla="*/ 2936874 h 5866613"/>
                <a:gd name="connsiteX22" fmla="*/ 1774826 w 4547524"/>
                <a:gd name="connsiteY22" fmla="*/ 2479673 h 5866613"/>
                <a:gd name="connsiteX23" fmla="*/ 2384426 w 4547524"/>
                <a:gd name="connsiteY23" fmla="*/ 2022474 h 5866613"/>
                <a:gd name="connsiteX24" fmla="*/ 2994026 w 4547524"/>
                <a:gd name="connsiteY24" fmla="*/ 1717674 h 5866613"/>
                <a:gd name="connsiteX25" fmla="*/ 2917826 w 4547524"/>
                <a:gd name="connsiteY25" fmla="*/ 1184274 h 5866613"/>
                <a:gd name="connsiteX26" fmla="*/ 3222626 w 4547524"/>
                <a:gd name="connsiteY26" fmla="*/ 650874 h 5866613"/>
                <a:gd name="connsiteX27" fmla="*/ 3375026 w 4547524"/>
                <a:gd name="connsiteY27" fmla="*/ 422274 h 5866613"/>
                <a:gd name="connsiteX28" fmla="*/ 3298826 w 4547524"/>
                <a:gd name="connsiteY28" fmla="*/ 117474 h 5866613"/>
                <a:gd name="connsiteX29" fmla="*/ 2841626 w 4547524"/>
                <a:gd name="connsiteY29" fmla="*/ 41274 h 5866613"/>
                <a:gd name="connsiteX30" fmla="*/ 1927226 w 4547524"/>
                <a:gd name="connsiteY30" fmla="*/ 41274 h 5866613"/>
                <a:gd name="connsiteX31" fmla="*/ 936626 w 4547524"/>
                <a:gd name="connsiteY31" fmla="*/ 41274 h 5866613"/>
                <a:gd name="connsiteX32" fmla="*/ 327026 w 4547524"/>
                <a:gd name="connsiteY32" fmla="*/ 41274 h 5866613"/>
                <a:gd name="connsiteX33" fmla="*/ 98425 w 4547524"/>
                <a:gd name="connsiteY33" fmla="*/ 650874 h 5866613"/>
                <a:gd name="connsiteX34" fmla="*/ 174625 w 4547524"/>
                <a:gd name="connsiteY34" fmla="*/ 1336674 h 5866613"/>
                <a:gd name="connsiteX0" fmla="*/ 174625 w 4547524"/>
                <a:gd name="connsiteY0" fmla="*/ 1336674 h 5866613"/>
                <a:gd name="connsiteX1" fmla="*/ 98425 w 4547524"/>
                <a:gd name="connsiteY1" fmla="*/ 2022474 h 5866613"/>
                <a:gd name="connsiteX2" fmla="*/ 98425 w 4547524"/>
                <a:gd name="connsiteY2" fmla="*/ 2479674 h 5866613"/>
                <a:gd name="connsiteX3" fmla="*/ 189377 w 4547524"/>
                <a:gd name="connsiteY3" fmla="*/ 2948036 h 5866613"/>
                <a:gd name="connsiteX4" fmla="*/ 366358 w 4547524"/>
                <a:gd name="connsiteY4" fmla="*/ 3390487 h 5866613"/>
                <a:gd name="connsiteX5" fmla="*/ 440100 w 4547524"/>
                <a:gd name="connsiteY5" fmla="*/ 3552720 h 5866613"/>
                <a:gd name="connsiteX6" fmla="*/ 631829 w 4547524"/>
                <a:gd name="connsiteY6" fmla="*/ 3906681 h 5866613"/>
                <a:gd name="connsiteX7" fmla="*/ 764564 w 4547524"/>
                <a:gd name="connsiteY7" fmla="*/ 4113158 h 5866613"/>
                <a:gd name="connsiteX8" fmla="*/ 912048 w 4547524"/>
                <a:gd name="connsiteY8" fmla="*/ 4363881 h 5866613"/>
                <a:gd name="connsiteX9" fmla="*/ 1118526 w 4547524"/>
                <a:gd name="connsiteY9" fmla="*/ 4614603 h 5866613"/>
                <a:gd name="connsiteX10" fmla="*/ 1241427 w 4547524"/>
                <a:gd name="connsiteY10" fmla="*/ 4825999 h 5866613"/>
                <a:gd name="connsiteX11" fmla="*/ 1393827 w 4547524"/>
                <a:gd name="connsiteY11" fmla="*/ 5054599 h 5866613"/>
                <a:gd name="connsiteX12" fmla="*/ 2079628 w 4547524"/>
                <a:gd name="connsiteY12" fmla="*/ 5435598 h 5866613"/>
                <a:gd name="connsiteX13" fmla="*/ 2681855 w 4547524"/>
                <a:gd name="connsiteY13" fmla="*/ 5411016 h 5866613"/>
                <a:gd name="connsiteX14" fmla="*/ 4213226 w 4547524"/>
                <a:gd name="connsiteY14" fmla="*/ 5832474 h 5866613"/>
                <a:gd name="connsiteX15" fmla="*/ 4518027 w 4547524"/>
                <a:gd name="connsiteY15" fmla="*/ 5070473 h 5866613"/>
                <a:gd name="connsiteX16" fmla="*/ 3603626 w 4547524"/>
                <a:gd name="connsiteY16" fmla="*/ 4308474 h 5866613"/>
                <a:gd name="connsiteX17" fmla="*/ 3756026 w 4547524"/>
                <a:gd name="connsiteY17" fmla="*/ 3851273 h 5866613"/>
                <a:gd name="connsiteX18" fmla="*/ 3375026 w 4547524"/>
                <a:gd name="connsiteY18" fmla="*/ 3546473 h 5866613"/>
                <a:gd name="connsiteX19" fmla="*/ 2689226 w 4547524"/>
                <a:gd name="connsiteY19" fmla="*/ 4156073 h 5866613"/>
                <a:gd name="connsiteX20" fmla="*/ 2232026 w 4547524"/>
                <a:gd name="connsiteY20" fmla="*/ 3927473 h 5866613"/>
                <a:gd name="connsiteX21" fmla="*/ 1774826 w 4547524"/>
                <a:gd name="connsiteY21" fmla="*/ 3165474 h 5866613"/>
                <a:gd name="connsiteX22" fmla="*/ 1774826 w 4547524"/>
                <a:gd name="connsiteY22" fmla="*/ 2479673 h 5866613"/>
                <a:gd name="connsiteX23" fmla="*/ 2384426 w 4547524"/>
                <a:gd name="connsiteY23" fmla="*/ 2022474 h 5866613"/>
                <a:gd name="connsiteX24" fmla="*/ 2994026 w 4547524"/>
                <a:gd name="connsiteY24" fmla="*/ 1717674 h 5866613"/>
                <a:gd name="connsiteX25" fmla="*/ 2917826 w 4547524"/>
                <a:gd name="connsiteY25" fmla="*/ 1184274 h 5866613"/>
                <a:gd name="connsiteX26" fmla="*/ 3222626 w 4547524"/>
                <a:gd name="connsiteY26" fmla="*/ 650874 h 5866613"/>
                <a:gd name="connsiteX27" fmla="*/ 3375026 w 4547524"/>
                <a:gd name="connsiteY27" fmla="*/ 422274 h 5866613"/>
                <a:gd name="connsiteX28" fmla="*/ 3298826 w 4547524"/>
                <a:gd name="connsiteY28" fmla="*/ 117474 h 5866613"/>
                <a:gd name="connsiteX29" fmla="*/ 2841626 w 4547524"/>
                <a:gd name="connsiteY29" fmla="*/ 41274 h 5866613"/>
                <a:gd name="connsiteX30" fmla="*/ 1927226 w 4547524"/>
                <a:gd name="connsiteY30" fmla="*/ 41274 h 5866613"/>
                <a:gd name="connsiteX31" fmla="*/ 936626 w 4547524"/>
                <a:gd name="connsiteY31" fmla="*/ 41274 h 5866613"/>
                <a:gd name="connsiteX32" fmla="*/ 327026 w 4547524"/>
                <a:gd name="connsiteY32" fmla="*/ 41274 h 5866613"/>
                <a:gd name="connsiteX33" fmla="*/ 98425 w 4547524"/>
                <a:gd name="connsiteY33" fmla="*/ 650874 h 5866613"/>
                <a:gd name="connsiteX34" fmla="*/ 174625 w 4547524"/>
                <a:gd name="connsiteY34" fmla="*/ 1336674 h 5866613"/>
                <a:gd name="connsiteX0" fmla="*/ 174625 w 4547524"/>
                <a:gd name="connsiteY0" fmla="*/ 1336674 h 5866613"/>
                <a:gd name="connsiteX1" fmla="*/ 98425 w 4547524"/>
                <a:gd name="connsiteY1" fmla="*/ 2022474 h 5866613"/>
                <a:gd name="connsiteX2" fmla="*/ 98425 w 4547524"/>
                <a:gd name="connsiteY2" fmla="*/ 2479674 h 5866613"/>
                <a:gd name="connsiteX3" fmla="*/ 189377 w 4547524"/>
                <a:gd name="connsiteY3" fmla="*/ 2948036 h 5866613"/>
                <a:gd name="connsiteX4" fmla="*/ 366358 w 4547524"/>
                <a:gd name="connsiteY4" fmla="*/ 3390487 h 5866613"/>
                <a:gd name="connsiteX5" fmla="*/ 440100 w 4547524"/>
                <a:gd name="connsiteY5" fmla="*/ 3552720 h 5866613"/>
                <a:gd name="connsiteX6" fmla="*/ 631829 w 4547524"/>
                <a:gd name="connsiteY6" fmla="*/ 3906681 h 5866613"/>
                <a:gd name="connsiteX7" fmla="*/ 764564 w 4547524"/>
                <a:gd name="connsiteY7" fmla="*/ 4113158 h 5866613"/>
                <a:gd name="connsiteX8" fmla="*/ 912048 w 4547524"/>
                <a:gd name="connsiteY8" fmla="*/ 4363881 h 5866613"/>
                <a:gd name="connsiteX9" fmla="*/ 1118526 w 4547524"/>
                <a:gd name="connsiteY9" fmla="*/ 4614603 h 5866613"/>
                <a:gd name="connsiteX10" fmla="*/ 1241427 w 4547524"/>
                <a:gd name="connsiteY10" fmla="*/ 4825999 h 5866613"/>
                <a:gd name="connsiteX11" fmla="*/ 1393827 w 4547524"/>
                <a:gd name="connsiteY11" fmla="*/ 5054599 h 5866613"/>
                <a:gd name="connsiteX12" fmla="*/ 2079628 w 4547524"/>
                <a:gd name="connsiteY12" fmla="*/ 5435598 h 5866613"/>
                <a:gd name="connsiteX13" fmla="*/ 2681855 w 4547524"/>
                <a:gd name="connsiteY13" fmla="*/ 5411016 h 5866613"/>
                <a:gd name="connsiteX14" fmla="*/ 4213226 w 4547524"/>
                <a:gd name="connsiteY14" fmla="*/ 5832474 h 5866613"/>
                <a:gd name="connsiteX15" fmla="*/ 4518027 w 4547524"/>
                <a:gd name="connsiteY15" fmla="*/ 5070473 h 5866613"/>
                <a:gd name="connsiteX16" fmla="*/ 3603626 w 4547524"/>
                <a:gd name="connsiteY16" fmla="*/ 4308474 h 5866613"/>
                <a:gd name="connsiteX17" fmla="*/ 3756026 w 4547524"/>
                <a:gd name="connsiteY17" fmla="*/ 3851273 h 5866613"/>
                <a:gd name="connsiteX18" fmla="*/ 3375026 w 4547524"/>
                <a:gd name="connsiteY18" fmla="*/ 3546473 h 5866613"/>
                <a:gd name="connsiteX19" fmla="*/ 2689226 w 4547524"/>
                <a:gd name="connsiteY19" fmla="*/ 4156073 h 5866613"/>
                <a:gd name="connsiteX20" fmla="*/ 2232026 w 4547524"/>
                <a:gd name="connsiteY20" fmla="*/ 3851274 h 5866613"/>
                <a:gd name="connsiteX21" fmla="*/ 1774826 w 4547524"/>
                <a:gd name="connsiteY21" fmla="*/ 3165474 h 5866613"/>
                <a:gd name="connsiteX22" fmla="*/ 1774826 w 4547524"/>
                <a:gd name="connsiteY22" fmla="*/ 2479673 h 5866613"/>
                <a:gd name="connsiteX23" fmla="*/ 2384426 w 4547524"/>
                <a:gd name="connsiteY23" fmla="*/ 2022474 h 5866613"/>
                <a:gd name="connsiteX24" fmla="*/ 2994026 w 4547524"/>
                <a:gd name="connsiteY24" fmla="*/ 1717674 h 5866613"/>
                <a:gd name="connsiteX25" fmla="*/ 2917826 w 4547524"/>
                <a:gd name="connsiteY25" fmla="*/ 1184274 h 5866613"/>
                <a:gd name="connsiteX26" fmla="*/ 3222626 w 4547524"/>
                <a:gd name="connsiteY26" fmla="*/ 650874 h 5866613"/>
                <a:gd name="connsiteX27" fmla="*/ 3375026 w 4547524"/>
                <a:gd name="connsiteY27" fmla="*/ 422274 h 5866613"/>
                <a:gd name="connsiteX28" fmla="*/ 3298826 w 4547524"/>
                <a:gd name="connsiteY28" fmla="*/ 117474 h 5866613"/>
                <a:gd name="connsiteX29" fmla="*/ 2841626 w 4547524"/>
                <a:gd name="connsiteY29" fmla="*/ 41274 h 5866613"/>
                <a:gd name="connsiteX30" fmla="*/ 1927226 w 4547524"/>
                <a:gd name="connsiteY30" fmla="*/ 41274 h 5866613"/>
                <a:gd name="connsiteX31" fmla="*/ 936626 w 4547524"/>
                <a:gd name="connsiteY31" fmla="*/ 41274 h 5866613"/>
                <a:gd name="connsiteX32" fmla="*/ 327026 w 4547524"/>
                <a:gd name="connsiteY32" fmla="*/ 41274 h 5866613"/>
                <a:gd name="connsiteX33" fmla="*/ 98425 w 4547524"/>
                <a:gd name="connsiteY33" fmla="*/ 650874 h 5866613"/>
                <a:gd name="connsiteX34" fmla="*/ 174625 w 4547524"/>
                <a:gd name="connsiteY34" fmla="*/ 1336674 h 5866613"/>
                <a:gd name="connsiteX0" fmla="*/ 174625 w 4547524"/>
                <a:gd name="connsiteY0" fmla="*/ 1336674 h 5866613"/>
                <a:gd name="connsiteX1" fmla="*/ 98425 w 4547524"/>
                <a:gd name="connsiteY1" fmla="*/ 2022474 h 5866613"/>
                <a:gd name="connsiteX2" fmla="*/ 98425 w 4547524"/>
                <a:gd name="connsiteY2" fmla="*/ 2479674 h 5866613"/>
                <a:gd name="connsiteX3" fmla="*/ 189377 w 4547524"/>
                <a:gd name="connsiteY3" fmla="*/ 2948036 h 5866613"/>
                <a:gd name="connsiteX4" fmla="*/ 366358 w 4547524"/>
                <a:gd name="connsiteY4" fmla="*/ 3390487 h 5866613"/>
                <a:gd name="connsiteX5" fmla="*/ 440100 w 4547524"/>
                <a:gd name="connsiteY5" fmla="*/ 3552720 h 5866613"/>
                <a:gd name="connsiteX6" fmla="*/ 631829 w 4547524"/>
                <a:gd name="connsiteY6" fmla="*/ 3906681 h 5866613"/>
                <a:gd name="connsiteX7" fmla="*/ 764564 w 4547524"/>
                <a:gd name="connsiteY7" fmla="*/ 4113158 h 5866613"/>
                <a:gd name="connsiteX8" fmla="*/ 912048 w 4547524"/>
                <a:gd name="connsiteY8" fmla="*/ 4363881 h 5866613"/>
                <a:gd name="connsiteX9" fmla="*/ 1118526 w 4547524"/>
                <a:gd name="connsiteY9" fmla="*/ 4614603 h 5866613"/>
                <a:gd name="connsiteX10" fmla="*/ 1241427 w 4547524"/>
                <a:gd name="connsiteY10" fmla="*/ 4825999 h 5866613"/>
                <a:gd name="connsiteX11" fmla="*/ 1393827 w 4547524"/>
                <a:gd name="connsiteY11" fmla="*/ 5054599 h 5866613"/>
                <a:gd name="connsiteX12" fmla="*/ 2079628 w 4547524"/>
                <a:gd name="connsiteY12" fmla="*/ 5435598 h 5866613"/>
                <a:gd name="connsiteX13" fmla="*/ 2681855 w 4547524"/>
                <a:gd name="connsiteY13" fmla="*/ 5411016 h 5866613"/>
                <a:gd name="connsiteX14" fmla="*/ 4213226 w 4547524"/>
                <a:gd name="connsiteY14" fmla="*/ 5832474 h 5866613"/>
                <a:gd name="connsiteX15" fmla="*/ 4518027 w 4547524"/>
                <a:gd name="connsiteY15" fmla="*/ 5070473 h 5866613"/>
                <a:gd name="connsiteX16" fmla="*/ 3603626 w 4547524"/>
                <a:gd name="connsiteY16" fmla="*/ 4308474 h 5866613"/>
                <a:gd name="connsiteX17" fmla="*/ 3756026 w 4547524"/>
                <a:gd name="connsiteY17" fmla="*/ 3851273 h 5866613"/>
                <a:gd name="connsiteX18" fmla="*/ 3375026 w 4547524"/>
                <a:gd name="connsiteY18" fmla="*/ 3546473 h 5866613"/>
                <a:gd name="connsiteX19" fmla="*/ 2689226 w 4547524"/>
                <a:gd name="connsiteY19" fmla="*/ 4156073 h 5866613"/>
                <a:gd name="connsiteX20" fmla="*/ 2232026 w 4547524"/>
                <a:gd name="connsiteY20" fmla="*/ 3851274 h 5866613"/>
                <a:gd name="connsiteX21" fmla="*/ 1774826 w 4547524"/>
                <a:gd name="connsiteY21" fmla="*/ 3165474 h 5866613"/>
                <a:gd name="connsiteX22" fmla="*/ 1774826 w 4547524"/>
                <a:gd name="connsiteY22" fmla="*/ 2479673 h 5866613"/>
                <a:gd name="connsiteX23" fmla="*/ 2384426 w 4547524"/>
                <a:gd name="connsiteY23" fmla="*/ 2022474 h 5866613"/>
                <a:gd name="connsiteX24" fmla="*/ 2994026 w 4547524"/>
                <a:gd name="connsiteY24" fmla="*/ 1717674 h 5866613"/>
                <a:gd name="connsiteX25" fmla="*/ 2917826 w 4547524"/>
                <a:gd name="connsiteY25" fmla="*/ 1184274 h 5866613"/>
                <a:gd name="connsiteX26" fmla="*/ 3222626 w 4547524"/>
                <a:gd name="connsiteY26" fmla="*/ 650874 h 5866613"/>
                <a:gd name="connsiteX27" fmla="*/ 3375026 w 4547524"/>
                <a:gd name="connsiteY27" fmla="*/ 422274 h 5866613"/>
                <a:gd name="connsiteX28" fmla="*/ 3298826 w 4547524"/>
                <a:gd name="connsiteY28" fmla="*/ 117474 h 5866613"/>
                <a:gd name="connsiteX29" fmla="*/ 2841626 w 4547524"/>
                <a:gd name="connsiteY29" fmla="*/ 41274 h 5866613"/>
                <a:gd name="connsiteX30" fmla="*/ 1927226 w 4547524"/>
                <a:gd name="connsiteY30" fmla="*/ 41274 h 5866613"/>
                <a:gd name="connsiteX31" fmla="*/ 936626 w 4547524"/>
                <a:gd name="connsiteY31" fmla="*/ 41274 h 5866613"/>
                <a:gd name="connsiteX32" fmla="*/ 327026 w 4547524"/>
                <a:gd name="connsiteY32" fmla="*/ 41274 h 5866613"/>
                <a:gd name="connsiteX33" fmla="*/ 98425 w 4547524"/>
                <a:gd name="connsiteY33" fmla="*/ 650874 h 5866613"/>
                <a:gd name="connsiteX34" fmla="*/ 174625 w 4547524"/>
                <a:gd name="connsiteY34" fmla="*/ 1336674 h 5866613"/>
                <a:gd name="connsiteX0" fmla="*/ 174625 w 4547524"/>
                <a:gd name="connsiteY0" fmla="*/ 1336674 h 5866613"/>
                <a:gd name="connsiteX1" fmla="*/ 98425 w 4547524"/>
                <a:gd name="connsiteY1" fmla="*/ 2022474 h 5866613"/>
                <a:gd name="connsiteX2" fmla="*/ 98425 w 4547524"/>
                <a:gd name="connsiteY2" fmla="*/ 2479674 h 5866613"/>
                <a:gd name="connsiteX3" fmla="*/ 189377 w 4547524"/>
                <a:gd name="connsiteY3" fmla="*/ 2948036 h 5866613"/>
                <a:gd name="connsiteX4" fmla="*/ 366358 w 4547524"/>
                <a:gd name="connsiteY4" fmla="*/ 3390487 h 5866613"/>
                <a:gd name="connsiteX5" fmla="*/ 440100 w 4547524"/>
                <a:gd name="connsiteY5" fmla="*/ 3552720 h 5866613"/>
                <a:gd name="connsiteX6" fmla="*/ 631829 w 4547524"/>
                <a:gd name="connsiteY6" fmla="*/ 3906681 h 5866613"/>
                <a:gd name="connsiteX7" fmla="*/ 764564 w 4547524"/>
                <a:gd name="connsiteY7" fmla="*/ 4113158 h 5866613"/>
                <a:gd name="connsiteX8" fmla="*/ 912048 w 4547524"/>
                <a:gd name="connsiteY8" fmla="*/ 4363881 h 5866613"/>
                <a:gd name="connsiteX9" fmla="*/ 1118526 w 4547524"/>
                <a:gd name="connsiteY9" fmla="*/ 4614603 h 5866613"/>
                <a:gd name="connsiteX10" fmla="*/ 1241427 w 4547524"/>
                <a:gd name="connsiteY10" fmla="*/ 4825999 h 5866613"/>
                <a:gd name="connsiteX11" fmla="*/ 1393827 w 4547524"/>
                <a:gd name="connsiteY11" fmla="*/ 5054599 h 5866613"/>
                <a:gd name="connsiteX12" fmla="*/ 2079628 w 4547524"/>
                <a:gd name="connsiteY12" fmla="*/ 5435598 h 5866613"/>
                <a:gd name="connsiteX13" fmla="*/ 2681855 w 4547524"/>
                <a:gd name="connsiteY13" fmla="*/ 5411016 h 5866613"/>
                <a:gd name="connsiteX14" fmla="*/ 4213226 w 4547524"/>
                <a:gd name="connsiteY14" fmla="*/ 5832474 h 5866613"/>
                <a:gd name="connsiteX15" fmla="*/ 4518027 w 4547524"/>
                <a:gd name="connsiteY15" fmla="*/ 5070473 h 5866613"/>
                <a:gd name="connsiteX16" fmla="*/ 3603626 w 4547524"/>
                <a:gd name="connsiteY16" fmla="*/ 4308474 h 5866613"/>
                <a:gd name="connsiteX17" fmla="*/ 3756026 w 4547524"/>
                <a:gd name="connsiteY17" fmla="*/ 3851273 h 5866613"/>
                <a:gd name="connsiteX18" fmla="*/ 3375026 w 4547524"/>
                <a:gd name="connsiteY18" fmla="*/ 3546473 h 5866613"/>
                <a:gd name="connsiteX19" fmla="*/ 2689226 w 4547524"/>
                <a:gd name="connsiteY19" fmla="*/ 4156073 h 5866613"/>
                <a:gd name="connsiteX20" fmla="*/ 2232026 w 4547524"/>
                <a:gd name="connsiteY20" fmla="*/ 3851274 h 5866613"/>
                <a:gd name="connsiteX21" fmla="*/ 1774826 w 4547524"/>
                <a:gd name="connsiteY21" fmla="*/ 3165474 h 5866613"/>
                <a:gd name="connsiteX22" fmla="*/ 1774826 w 4547524"/>
                <a:gd name="connsiteY22" fmla="*/ 2479673 h 5866613"/>
                <a:gd name="connsiteX23" fmla="*/ 2384426 w 4547524"/>
                <a:gd name="connsiteY23" fmla="*/ 2022474 h 5866613"/>
                <a:gd name="connsiteX24" fmla="*/ 2994026 w 4547524"/>
                <a:gd name="connsiteY24" fmla="*/ 1717674 h 5866613"/>
                <a:gd name="connsiteX25" fmla="*/ 2917826 w 4547524"/>
                <a:gd name="connsiteY25" fmla="*/ 1184274 h 5866613"/>
                <a:gd name="connsiteX26" fmla="*/ 3222626 w 4547524"/>
                <a:gd name="connsiteY26" fmla="*/ 650874 h 5866613"/>
                <a:gd name="connsiteX27" fmla="*/ 3375026 w 4547524"/>
                <a:gd name="connsiteY27" fmla="*/ 422274 h 5866613"/>
                <a:gd name="connsiteX28" fmla="*/ 3298826 w 4547524"/>
                <a:gd name="connsiteY28" fmla="*/ 117474 h 5866613"/>
                <a:gd name="connsiteX29" fmla="*/ 2841626 w 4547524"/>
                <a:gd name="connsiteY29" fmla="*/ 41274 h 5866613"/>
                <a:gd name="connsiteX30" fmla="*/ 1927226 w 4547524"/>
                <a:gd name="connsiteY30" fmla="*/ 41274 h 5866613"/>
                <a:gd name="connsiteX31" fmla="*/ 936626 w 4547524"/>
                <a:gd name="connsiteY31" fmla="*/ 41274 h 5866613"/>
                <a:gd name="connsiteX32" fmla="*/ 327026 w 4547524"/>
                <a:gd name="connsiteY32" fmla="*/ 41274 h 5866613"/>
                <a:gd name="connsiteX33" fmla="*/ 98425 w 4547524"/>
                <a:gd name="connsiteY33" fmla="*/ 650874 h 5866613"/>
                <a:gd name="connsiteX34" fmla="*/ 174625 w 4547524"/>
                <a:gd name="connsiteY34" fmla="*/ 1336674 h 5866613"/>
                <a:gd name="connsiteX0" fmla="*/ 174625 w 4547524"/>
                <a:gd name="connsiteY0" fmla="*/ 1336674 h 5866613"/>
                <a:gd name="connsiteX1" fmla="*/ 98425 w 4547524"/>
                <a:gd name="connsiteY1" fmla="*/ 2022474 h 5866613"/>
                <a:gd name="connsiteX2" fmla="*/ 98425 w 4547524"/>
                <a:gd name="connsiteY2" fmla="*/ 2479674 h 5866613"/>
                <a:gd name="connsiteX3" fmla="*/ 189377 w 4547524"/>
                <a:gd name="connsiteY3" fmla="*/ 2948036 h 5866613"/>
                <a:gd name="connsiteX4" fmla="*/ 366358 w 4547524"/>
                <a:gd name="connsiteY4" fmla="*/ 3390487 h 5866613"/>
                <a:gd name="connsiteX5" fmla="*/ 440100 w 4547524"/>
                <a:gd name="connsiteY5" fmla="*/ 3552720 h 5866613"/>
                <a:gd name="connsiteX6" fmla="*/ 631829 w 4547524"/>
                <a:gd name="connsiteY6" fmla="*/ 3906681 h 5866613"/>
                <a:gd name="connsiteX7" fmla="*/ 764564 w 4547524"/>
                <a:gd name="connsiteY7" fmla="*/ 4113158 h 5866613"/>
                <a:gd name="connsiteX8" fmla="*/ 912048 w 4547524"/>
                <a:gd name="connsiteY8" fmla="*/ 4363881 h 5866613"/>
                <a:gd name="connsiteX9" fmla="*/ 1118526 w 4547524"/>
                <a:gd name="connsiteY9" fmla="*/ 4614603 h 5866613"/>
                <a:gd name="connsiteX10" fmla="*/ 1241427 w 4547524"/>
                <a:gd name="connsiteY10" fmla="*/ 4825999 h 5866613"/>
                <a:gd name="connsiteX11" fmla="*/ 1393827 w 4547524"/>
                <a:gd name="connsiteY11" fmla="*/ 5054599 h 5866613"/>
                <a:gd name="connsiteX12" fmla="*/ 2079628 w 4547524"/>
                <a:gd name="connsiteY12" fmla="*/ 5435598 h 5866613"/>
                <a:gd name="connsiteX13" fmla="*/ 2681855 w 4547524"/>
                <a:gd name="connsiteY13" fmla="*/ 5411016 h 5866613"/>
                <a:gd name="connsiteX14" fmla="*/ 4213226 w 4547524"/>
                <a:gd name="connsiteY14" fmla="*/ 5832474 h 5866613"/>
                <a:gd name="connsiteX15" fmla="*/ 4518027 w 4547524"/>
                <a:gd name="connsiteY15" fmla="*/ 5070473 h 5866613"/>
                <a:gd name="connsiteX16" fmla="*/ 3603626 w 4547524"/>
                <a:gd name="connsiteY16" fmla="*/ 4308474 h 5866613"/>
                <a:gd name="connsiteX17" fmla="*/ 3756026 w 4547524"/>
                <a:gd name="connsiteY17" fmla="*/ 3851273 h 5866613"/>
                <a:gd name="connsiteX18" fmla="*/ 3375026 w 4547524"/>
                <a:gd name="connsiteY18" fmla="*/ 3546473 h 5866613"/>
                <a:gd name="connsiteX19" fmla="*/ 2689226 w 4547524"/>
                <a:gd name="connsiteY19" fmla="*/ 4003674 h 5866613"/>
                <a:gd name="connsiteX20" fmla="*/ 2232026 w 4547524"/>
                <a:gd name="connsiteY20" fmla="*/ 3851274 h 5866613"/>
                <a:gd name="connsiteX21" fmla="*/ 1774826 w 4547524"/>
                <a:gd name="connsiteY21" fmla="*/ 3165474 h 5866613"/>
                <a:gd name="connsiteX22" fmla="*/ 1774826 w 4547524"/>
                <a:gd name="connsiteY22" fmla="*/ 2479673 h 5866613"/>
                <a:gd name="connsiteX23" fmla="*/ 2384426 w 4547524"/>
                <a:gd name="connsiteY23" fmla="*/ 2022474 h 5866613"/>
                <a:gd name="connsiteX24" fmla="*/ 2994026 w 4547524"/>
                <a:gd name="connsiteY24" fmla="*/ 1717674 h 5866613"/>
                <a:gd name="connsiteX25" fmla="*/ 2917826 w 4547524"/>
                <a:gd name="connsiteY25" fmla="*/ 1184274 h 5866613"/>
                <a:gd name="connsiteX26" fmla="*/ 3222626 w 4547524"/>
                <a:gd name="connsiteY26" fmla="*/ 650874 h 5866613"/>
                <a:gd name="connsiteX27" fmla="*/ 3375026 w 4547524"/>
                <a:gd name="connsiteY27" fmla="*/ 422274 h 5866613"/>
                <a:gd name="connsiteX28" fmla="*/ 3298826 w 4547524"/>
                <a:gd name="connsiteY28" fmla="*/ 117474 h 5866613"/>
                <a:gd name="connsiteX29" fmla="*/ 2841626 w 4547524"/>
                <a:gd name="connsiteY29" fmla="*/ 41274 h 5866613"/>
                <a:gd name="connsiteX30" fmla="*/ 1927226 w 4547524"/>
                <a:gd name="connsiteY30" fmla="*/ 41274 h 5866613"/>
                <a:gd name="connsiteX31" fmla="*/ 936626 w 4547524"/>
                <a:gd name="connsiteY31" fmla="*/ 41274 h 5866613"/>
                <a:gd name="connsiteX32" fmla="*/ 327026 w 4547524"/>
                <a:gd name="connsiteY32" fmla="*/ 41274 h 5866613"/>
                <a:gd name="connsiteX33" fmla="*/ 98425 w 4547524"/>
                <a:gd name="connsiteY33" fmla="*/ 650874 h 5866613"/>
                <a:gd name="connsiteX34" fmla="*/ 174625 w 4547524"/>
                <a:gd name="connsiteY34" fmla="*/ 1336674 h 5866613"/>
                <a:gd name="connsiteX0" fmla="*/ 174625 w 4547524"/>
                <a:gd name="connsiteY0" fmla="*/ 1336674 h 5866613"/>
                <a:gd name="connsiteX1" fmla="*/ 98425 w 4547524"/>
                <a:gd name="connsiteY1" fmla="*/ 2022474 h 5866613"/>
                <a:gd name="connsiteX2" fmla="*/ 98425 w 4547524"/>
                <a:gd name="connsiteY2" fmla="*/ 2479674 h 5866613"/>
                <a:gd name="connsiteX3" fmla="*/ 189377 w 4547524"/>
                <a:gd name="connsiteY3" fmla="*/ 2948036 h 5866613"/>
                <a:gd name="connsiteX4" fmla="*/ 366358 w 4547524"/>
                <a:gd name="connsiteY4" fmla="*/ 3390487 h 5866613"/>
                <a:gd name="connsiteX5" fmla="*/ 440100 w 4547524"/>
                <a:gd name="connsiteY5" fmla="*/ 3552720 h 5866613"/>
                <a:gd name="connsiteX6" fmla="*/ 631829 w 4547524"/>
                <a:gd name="connsiteY6" fmla="*/ 3906681 h 5866613"/>
                <a:gd name="connsiteX7" fmla="*/ 764564 w 4547524"/>
                <a:gd name="connsiteY7" fmla="*/ 4113158 h 5866613"/>
                <a:gd name="connsiteX8" fmla="*/ 912048 w 4547524"/>
                <a:gd name="connsiteY8" fmla="*/ 4363881 h 5866613"/>
                <a:gd name="connsiteX9" fmla="*/ 1118526 w 4547524"/>
                <a:gd name="connsiteY9" fmla="*/ 4614603 h 5866613"/>
                <a:gd name="connsiteX10" fmla="*/ 1393827 w 4547524"/>
                <a:gd name="connsiteY10" fmla="*/ 5054599 h 5866613"/>
                <a:gd name="connsiteX11" fmla="*/ 2079628 w 4547524"/>
                <a:gd name="connsiteY11" fmla="*/ 5435598 h 5866613"/>
                <a:gd name="connsiteX12" fmla="*/ 2681855 w 4547524"/>
                <a:gd name="connsiteY12" fmla="*/ 5411016 h 5866613"/>
                <a:gd name="connsiteX13" fmla="*/ 4213226 w 4547524"/>
                <a:gd name="connsiteY13" fmla="*/ 5832474 h 5866613"/>
                <a:gd name="connsiteX14" fmla="*/ 4518027 w 4547524"/>
                <a:gd name="connsiteY14" fmla="*/ 5070473 h 5866613"/>
                <a:gd name="connsiteX15" fmla="*/ 3603626 w 4547524"/>
                <a:gd name="connsiteY15" fmla="*/ 4308474 h 5866613"/>
                <a:gd name="connsiteX16" fmla="*/ 3756026 w 4547524"/>
                <a:gd name="connsiteY16" fmla="*/ 3851273 h 5866613"/>
                <a:gd name="connsiteX17" fmla="*/ 3375026 w 4547524"/>
                <a:gd name="connsiteY17" fmla="*/ 3546473 h 5866613"/>
                <a:gd name="connsiteX18" fmla="*/ 2689226 w 4547524"/>
                <a:gd name="connsiteY18" fmla="*/ 4003674 h 5866613"/>
                <a:gd name="connsiteX19" fmla="*/ 2232026 w 4547524"/>
                <a:gd name="connsiteY19" fmla="*/ 3851274 h 5866613"/>
                <a:gd name="connsiteX20" fmla="*/ 1774826 w 4547524"/>
                <a:gd name="connsiteY20" fmla="*/ 3165474 h 5866613"/>
                <a:gd name="connsiteX21" fmla="*/ 1774826 w 4547524"/>
                <a:gd name="connsiteY21" fmla="*/ 2479673 h 5866613"/>
                <a:gd name="connsiteX22" fmla="*/ 2384426 w 4547524"/>
                <a:gd name="connsiteY22" fmla="*/ 2022474 h 5866613"/>
                <a:gd name="connsiteX23" fmla="*/ 2994026 w 4547524"/>
                <a:gd name="connsiteY23" fmla="*/ 1717674 h 5866613"/>
                <a:gd name="connsiteX24" fmla="*/ 2917826 w 4547524"/>
                <a:gd name="connsiteY24" fmla="*/ 1184274 h 5866613"/>
                <a:gd name="connsiteX25" fmla="*/ 3222626 w 4547524"/>
                <a:gd name="connsiteY25" fmla="*/ 650874 h 5866613"/>
                <a:gd name="connsiteX26" fmla="*/ 3375026 w 4547524"/>
                <a:gd name="connsiteY26" fmla="*/ 422274 h 5866613"/>
                <a:gd name="connsiteX27" fmla="*/ 3298826 w 4547524"/>
                <a:gd name="connsiteY27" fmla="*/ 117474 h 5866613"/>
                <a:gd name="connsiteX28" fmla="*/ 2841626 w 4547524"/>
                <a:gd name="connsiteY28" fmla="*/ 41274 h 5866613"/>
                <a:gd name="connsiteX29" fmla="*/ 1927226 w 4547524"/>
                <a:gd name="connsiteY29" fmla="*/ 41274 h 5866613"/>
                <a:gd name="connsiteX30" fmla="*/ 936626 w 4547524"/>
                <a:gd name="connsiteY30" fmla="*/ 41274 h 5866613"/>
                <a:gd name="connsiteX31" fmla="*/ 327026 w 4547524"/>
                <a:gd name="connsiteY31" fmla="*/ 41274 h 5866613"/>
                <a:gd name="connsiteX32" fmla="*/ 98425 w 4547524"/>
                <a:gd name="connsiteY32" fmla="*/ 650874 h 5866613"/>
                <a:gd name="connsiteX33" fmla="*/ 174625 w 4547524"/>
                <a:gd name="connsiteY33" fmla="*/ 1336674 h 5866613"/>
                <a:gd name="connsiteX0" fmla="*/ 174625 w 4547524"/>
                <a:gd name="connsiteY0" fmla="*/ 1336674 h 5866613"/>
                <a:gd name="connsiteX1" fmla="*/ 98425 w 4547524"/>
                <a:gd name="connsiteY1" fmla="*/ 2022474 h 5866613"/>
                <a:gd name="connsiteX2" fmla="*/ 98425 w 4547524"/>
                <a:gd name="connsiteY2" fmla="*/ 2479674 h 5866613"/>
                <a:gd name="connsiteX3" fmla="*/ 189377 w 4547524"/>
                <a:gd name="connsiteY3" fmla="*/ 2948036 h 5866613"/>
                <a:gd name="connsiteX4" fmla="*/ 366358 w 4547524"/>
                <a:gd name="connsiteY4" fmla="*/ 3390487 h 5866613"/>
                <a:gd name="connsiteX5" fmla="*/ 440100 w 4547524"/>
                <a:gd name="connsiteY5" fmla="*/ 3552720 h 5866613"/>
                <a:gd name="connsiteX6" fmla="*/ 631829 w 4547524"/>
                <a:gd name="connsiteY6" fmla="*/ 3906681 h 5866613"/>
                <a:gd name="connsiteX7" fmla="*/ 764564 w 4547524"/>
                <a:gd name="connsiteY7" fmla="*/ 4113158 h 5866613"/>
                <a:gd name="connsiteX8" fmla="*/ 1118526 w 4547524"/>
                <a:gd name="connsiteY8" fmla="*/ 4614603 h 5866613"/>
                <a:gd name="connsiteX9" fmla="*/ 1393827 w 4547524"/>
                <a:gd name="connsiteY9" fmla="*/ 5054599 h 5866613"/>
                <a:gd name="connsiteX10" fmla="*/ 2079628 w 4547524"/>
                <a:gd name="connsiteY10" fmla="*/ 5435598 h 5866613"/>
                <a:gd name="connsiteX11" fmla="*/ 2681855 w 4547524"/>
                <a:gd name="connsiteY11" fmla="*/ 5411016 h 5866613"/>
                <a:gd name="connsiteX12" fmla="*/ 4213226 w 4547524"/>
                <a:gd name="connsiteY12" fmla="*/ 5832474 h 5866613"/>
                <a:gd name="connsiteX13" fmla="*/ 4518027 w 4547524"/>
                <a:gd name="connsiteY13" fmla="*/ 5070473 h 5866613"/>
                <a:gd name="connsiteX14" fmla="*/ 3603626 w 4547524"/>
                <a:gd name="connsiteY14" fmla="*/ 4308474 h 5866613"/>
                <a:gd name="connsiteX15" fmla="*/ 3756026 w 4547524"/>
                <a:gd name="connsiteY15" fmla="*/ 3851273 h 5866613"/>
                <a:gd name="connsiteX16" fmla="*/ 3375026 w 4547524"/>
                <a:gd name="connsiteY16" fmla="*/ 3546473 h 5866613"/>
                <a:gd name="connsiteX17" fmla="*/ 2689226 w 4547524"/>
                <a:gd name="connsiteY17" fmla="*/ 4003674 h 5866613"/>
                <a:gd name="connsiteX18" fmla="*/ 2232026 w 4547524"/>
                <a:gd name="connsiteY18" fmla="*/ 3851274 h 5866613"/>
                <a:gd name="connsiteX19" fmla="*/ 1774826 w 4547524"/>
                <a:gd name="connsiteY19" fmla="*/ 3165474 h 5866613"/>
                <a:gd name="connsiteX20" fmla="*/ 1774826 w 4547524"/>
                <a:gd name="connsiteY20" fmla="*/ 2479673 h 5866613"/>
                <a:gd name="connsiteX21" fmla="*/ 2384426 w 4547524"/>
                <a:gd name="connsiteY21" fmla="*/ 2022474 h 5866613"/>
                <a:gd name="connsiteX22" fmla="*/ 2994026 w 4547524"/>
                <a:gd name="connsiteY22" fmla="*/ 1717674 h 5866613"/>
                <a:gd name="connsiteX23" fmla="*/ 2917826 w 4547524"/>
                <a:gd name="connsiteY23" fmla="*/ 1184274 h 5866613"/>
                <a:gd name="connsiteX24" fmla="*/ 3222626 w 4547524"/>
                <a:gd name="connsiteY24" fmla="*/ 650874 h 5866613"/>
                <a:gd name="connsiteX25" fmla="*/ 3375026 w 4547524"/>
                <a:gd name="connsiteY25" fmla="*/ 422274 h 5866613"/>
                <a:gd name="connsiteX26" fmla="*/ 3298826 w 4547524"/>
                <a:gd name="connsiteY26" fmla="*/ 117474 h 5866613"/>
                <a:gd name="connsiteX27" fmla="*/ 2841626 w 4547524"/>
                <a:gd name="connsiteY27" fmla="*/ 41274 h 5866613"/>
                <a:gd name="connsiteX28" fmla="*/ 1927226 w 4547524"/>
                <a:gd name="connsiteY28" fmla="*/ 41274 h 5866613"/>
                <a:gd name="connsiteX29" fmla="*/ 936626 w 4547524"/>
                <a:gd name="connsiteY29" fmla="*/ 41274 h 5866613"/>
                <a:gd name="connsiteX30" fmla="*/ 327026 w 4547524"/>
                <a:gd name="connsiteY30" fmla="*/ 41274 h 5866613"/>
                <a:gd name="connsiteX31" fmla="*/ 98425 w 4547524"/>
                <a:gd name="connsiteY31" fmla="*/ 650874 h 5866613"/>
                <a:gd name="connsiteX32" fmla="*/ 174625 w 4547524"/>
                <a:gd name="connsiteY32" fmla="*/ 1336674 h 5866613"/>
                <a:gd name="connsiteX0" fmla="*/ 174625 w 4547524"/>
                <a:gd name="connsiteY0" fmla="*/ 1336674 h 5866613"/>
                <a:gd name="connsiteX1" fmla="*/ 98425 w 4547524"/>
                <a:gd name="connsiteY1" fmla="*/ 2022474 h 5866613"/>
                <a:gd name="connsiteX2" fmla="*/ 98425 w 4547524"/>
                <a:gd name="connsiteY2" fmla="*/ 2479674 h 5866613"/>
                <a:gd name="connsiteX3" fmla="*/ 189377 w 4547524"/>
                <a:gd name="connsiteY3" fmla="*/ 2948036 h 5866613"/>
                <a:gd name="connsiteX4" fmla="*/ 366358 w 4547524"/>
                <a:gd name="connsiteY4" fmla="*/ 3390487 h 5866613"/>
                <a:gd name="connsiteX5" fmla="*/ 440100 w 4547524"/>
                <a:gd name="connsiteY5" fmla="*/ 3552720 h 5866613"/>
                <a:gd name="connsiteX6" fmla="*/ 764564 w 4547524"/>
                <a:gd name="connsiteY6" fmla="*/ 4113158 h 5866613"/>
                <a:gd name="connsiteX7" fmla="*/ 1118526 w 4547524"/>
                <a:gd name="connsiteY7" fmla="*/ 4614603 h 5866613"/>
                <a:gd name="connsiteX8" fmla="*/ 1393827 w 4547524"/>
                <a:gd name="connsiteY8" fmla="*/ 5054599 h 5866613"/>
                <a:gd name="connsiteX9" fmla="*/ 2079628 w 4547524"/>
                <a:gd name="connsiteY9" fmla="*/ 5435598 h 5866613"/>
                <a:gd name="connsiteX10" fmla="*/ 2681855 w 4547524"/>
                <a:gd name="connsiteY10" fmla="*/ 5411016 h 5866613"/>
                <a:gd name="connsiteX11" fmla="*/ 4213226 w 4547524"/>
                <a:gd name="connsiteY11" fmla="*/ 5832474 h 5866613"/>
                <a:gd name="connsiteX12" fmla="*/ 4518027 w 4547524"/>
                <a:gd name="connsiteY12" fmla="*/ 5070473 h 5866613"/>
                <a:gd name="connsiteX13" fmla="*/ 3603626 w 4547524"/>
                <a:gd name="connsiteY13" fmla="*/ 4308474 h 5866613"/>
                <a:gd name="connsiteX14" fmla="*/ 3756026 w 4547524"/>
                <a:gd name="connsiteY14" fmla="*/ 3851273 h 5866613"/>
                <a:gd name="connsiteX15" fmla="*/ 3375026 w 4547524"/>
                <a:gd name="connsiteY15" fmla="*/ 3546473 h 5866613"/>
                <a:gd name="connsiteX16" fmla="*/ 2689226 w 4547524"/>
                <a:gd name="connsiteY16" fmla="*/ 4003674 h 5866613"/>
                <a:gd name="connsiteX17" fmla="*/ 2232026 w 4547524"/>
                <a:gd name="connsiteY17" fmla="*/ 3851274 h 5866613"/>
                <a:gd name="connsiteX18" fmla="*/ 1774826 w 4547524"/>
                <a:gd name="connsiteY18" fmla="*/ 3165474 h 5866613"/>
                <a:gd name="connsiteX19" fmla="*/ 1774826 w 4547524"/>
                <a:gd name="connsiteY19" fmla="*/ 2479673 h 5866613"/>
                <a:gd name="connsiteX20" fmla="*/ 2384426 w 4547524"/>
                <a:gd name="connsiteY20" fmla="*/ 2022474 h 5866613"/>
                <a:gd name="connsiteX21" fmla="*/ 2994026 w 4547524"/>
                <a:gd name="connsiteY21" fmla="*/ 1717674 h 5866613"/>
                <a:gd name="connsiteX22" fmla="*/ 2917826 w 4547524"/>
                <a:gd name="connsiteY22" fmla="*/ 1184274 h 5866613"/>
                <a:gd name="connsiteX23" fmla="*/ 3222626 w 4547524"/>
                <a:gd name="connsiteY23" fmla="*/ 650874 h 5866613"/>
                <a:gd name="connsiteX24" fmla="*/ 3375026 w 4547524"/>
                <a:gd name="connsiteY24" fmla="*/ 422274 h 5866613"/>
                <a:gd name="connsiteX25" fmla="*/ 3298826 w 4547524"/>
                <a:gd name="connsiteY25" fmla="*/ 117474 h 5866613"/>
                <a:gd name="connsiteX26" fmla="*/ 2841626 w 4547524"/>
                <a:gd name="connsiteY26" fmla="*/ 41274 h 5866613"/>
                <a:gd name="connsiteX27" fmla="*/ 1927226 w 4547524"/>
                <a:gd name="connsiteY27" fmla="*/ 41274 h 5866613"/>
                <a:gd name="connsiteX28" fmla="*/ 936626 w 4547524"/>
                <a:gd name="connsiteY28" fmla="*/ 41274 h 5866613"/>
                <a:gd name="connsiteX29" fmla="*/ 327026 w 4547524"/>
                <a:gd name="connsiteY29" fmla="*/ 41274 h 5866613"/>
                <a:gd name="connsiteX30" fmla="*/ 98425 w 4547524"/>
                <a:gd name="connsiteY30" fmla="*/ 650874 h 5866613"/>
                <a:gd name="connsiteX31" fmla="*/ 174625 w 4547524"/>
                <a:gd name="connsiteY31" fmla="*/ 1336674 h 5866613"/>
                <a:gd name="connsiteX0" fmla="*/ 174625 w 4547524"/>
                <a:gd name="connsiteY0" fmla="*/ 1336674 h 5866613"/>
                <a:gd name="connsiteX1" fmla="*/ 98425 w 4547524"/>
                <a:gd name="connsiteY1" fmla="*/ 2022474 h 5866613"/>
                <a:gd name="connsiteX2" fmla="*/ 98425 w 4547524"/>
                <a:gd name="connsiteY2" fmla="*/ 2479674 h 5866613"/>
                <a:gd name="connsiteX3" fmla="*/ 189377 w 4547524"/>
                <a:gd name="connsiteY3" fmla="*/ 2948036 h 5866613"/>
                <a:gd name="connsiteX4" fmla="*/ 440100 w 4547524"/>
                <a:gd name="connsiteY4" fmla="*/ 3552720 h 5866613"/>
                <a:gd name="connsiteX5" fmla="*/ 764564 w 4547524"/>
                <a:gd name="connsiteY5" fmla="*/ 4113158 h 5866613"/>
                <a:gd name="connsiteX6" fmla="*/ 1118526 w 4547524"/>
                <a:gd name="connsiteY6" fmla="*/ 4614603 h 5866613"/>
                <a:gd name="connsiteX7" fmla="*/ 1393827 w 4547524"/>
                <a:gd name="connsiteY7" fmla="*/ 5054599 h 5866613"/>
                <a:gd name="connsiteX8" fmla="*/ 2079628 w 4547524"/>
                <a:gd name="connsiteY8" fmla="*/ 5435598 h 5866613"/>
                <a:gd name="connsiteX9" fmla="*/ 2681855 w 4547524"/>
                <a:gd name="connsiteY9" fmla="*/ 5411016 h 5866613"/>
                <a:gd name="connsiteX10" fmla="*/ 4213226 w 4547524"/>
                <a:gd name="connsiteY10" fmla="*/ 5832474 h 5866613"/>
                <a:gd name="connsiteX11" fmla="*/ 4518027 w 4547524"/>
                <a:gd name="connsiteY11" fmla="*/ 5070473 h 5866613"/>
                <a:gd name="connsiteX12" fmla="*/ 3603626 w 4547524"/>
                <a:gd name="connsiteY12" fmla="*/ 4308474 h 5866613"/>
                <a:gd name="connsiteX13" fmla="*/ 3756026 w 4547524"/>
                <a:gd name="connsiteY13" fmla="*/ 3851273 h 5866613"/>
                <a:gd name="connsiteX14" fmla="*/ 3375026 w 4547524"/>
                <a:gd name="connsiteY14" fmla="*/ 3546473 h 5866613"/>
                <a:gd name="connsiteX15" fmla="*/ 2689226 w 4547524"/>
                <a:gd name="connsiteY15" fmla="*/ 4003674 h 5866613"/>
                <a:gd name="connsiteX16" fmla="*/ 2232026 w 4547524"/>
                <a:gd name="connsiteY16" fmla="*/ 3851274 h 5866613"/>
                <a:gd name="connsiteX17" fmla="*/ 1774826 w 4547524"/>
                <a:gd name="connsiteY17" fmla="*/ 3165474 h 5866613"/>
                <a:gd name="connsiteX18" fmla="*/ 1774826 w 4547524"/>
                <a:gd name="connsiteY18" fmla="*/ 2479673 h 5866613"/>
                <a:gd name="connsiteX19" fmla="*/ 2384426 w 4547524"/>
                <a:gd name="connsiteY19" fmla="*/ 2022474 h 5866613"/>
                <a:gd name="connsiteX20" fmla="*/ 2994026 w 4547524"/>
                <a:gd name="connsiteY20" fmla="*/ 1717674 h 5866613"/>
                <a:gd name="connsiteX21" fmla="*/ 2917826 w 4547524"/>
                <a:gd name="connsiteY21" fmla="*/ 1184274 h 5866613"/>
                <a:gd name="connsiteX22" fmla="*/ 3222626 w 4547524"/>
                <a:gd name="connsiteY22" fmla="*/ 650874 h 5866613"/>
                <a:gd name="connsiteX23" fmla="*/ 3375026 w 4547524"/>
                <a:gd name="connsiteY23" fmla="*/ 422274 h 5866613"/>
                <a:gd name="connsiteX24" fmla="*/ 3298826 w 4547524"/>
                <a:gd name="connsiteY24" fmla="*/ 117474 h 5866613"/>
                <a:gd name="connsiteX25" fmla="*/ 2841626 w 4547524"/>
                <a:gd name="connsiteY25" fmla="*/ 41274 h 5866613"/>
                <a:gd name="connsiteX26" fmla="*/ 1927226 w 4547524"/>
                <a:gd name="connsiteY26" fmla="*/ 41274 h 5866613"/>
                <a:gd name="connsiteX27" fmla="*/ 936626 w 4547524"/>
                <a:gd name="connsiteY27" fmla="*/ 41274 h 5866613"/>
                <a:gd name="connsiteX28" fmla="*/ 327026 w 4547524"/>
                <a:gd name="connsiteY28" fmla="*/ 41274 h 5866613"/>
                <a:gd name="connsiteX29" fmla="*/ 98425 w 4547524"/>
                <a:gd name="connsiteY29" fmla="*/ 650874 h 5866613"/>
                <a:gd name="connsiteX30" fmla="*/ 174625 w 4547524"/>
                <a:gd name="connsiteY30" fmla="*/ 1336674 h 5866613"/>
                <a:gd name="connsiteX0" fmla="*/ 174625 w 4547524"/>
                <a:gd name="connsiteY0" fmla="*/ 1336674 h 5866613"/>
                <a:gd name="connsiteX1" fmla="*/ 98425 w 4547524"/>
                <a:gd name="connsiteY1" fmla="*/ 2022474 h 5866613"/>
                <a:gd name="connsiteX2" fmla="*/ 98425 w 4547524"/>
                <a:gd name="connsiteY2" fmla="*/ 2479674 h 5866613"/>
                <a:gd name="connsiteX3" fmla="*/ 189377 w 4547524"/>
                <a:gd name="connsiteY3" fmla="*/ 2948036 h 5866613"/>
                <a:gd name="connsiteX4" fmla="*/ 440100 w 4547524"/>
                <a:gd name="connsiteY4" fmla="*/ 3552720 h 5866613"/>
                <a:gd name="connsiteX5" fmla="*/ 764564 w 4547524"/>
                <a:gd name="connsiteY5" fmla="*/ 4113158 h 5866613"/>
                <a:gd name="connsiteX6" fmla="*/ 1089026 w 4547524"/>
                <a:gd name="connsiteY6" fmla="*/ 4689474 h 5866613"/>
                <a:gd name="connsiteX7" fmla="*/ 1393827 w 4547524"/>
                <a:gd name="connsiteY7" fmla="*/ 5054599 h 5866613"/>
                <a:gd name="connsiteX8" fmla="*/ 2079628 w 4547524"/>
                <a:gd name="connsiteY8" fmla="*/ 5435598 h 5866613"/>
                <a:gd name="connsiteX9" fmla="*/ 2681855 w 4547524"/>
                <a:gd name="connsiteY9" fmla="*/ 5411016 h 5866613"/>
                <a:gd name="connsiteX10" fmla="*/ 4213226 w 4547524"/>
                <a:gd name="connsiteY10" fmla="*/ 5832474 h 5866613"/>
                <a:gd name="connsiteX11" fmla="*/ 4518027 w 4547524"/>
                <a:gd name="connsiteY11" fmla="*/ 5070473 h 5866613"/>
                <a:gd name="connsiteX12" fmla="*/ 3603626 w 4547524"/>
                <a:gd name="connsiteY12" fmla="*/ 4308474 h 5866613"/>
                <a:gd name="connsiteX13" fmla="*/ 3756026 w 4547524"/>
                <a:gd name="connsiteY13" fmla="*/ 3851273 h 5866613"/>
                <a:gd name="connsiteX14" fmla="*/ 3375026 w 4547524"/>
                <a:gd name="connsiteY14" fmla="*/ 3546473 h 5866613"/>
                <a:gd name="connsiteX15" fmla="*/ 2689226 w 4547524"/>
                <a:gd name="connsiteY15" fmla="*/ 4003674 h 5866613"/>
                <a:gd name="connsiteX16" fmla="*/ 2232026 w 4547524"/>
                <a:gd name="connsiteY16" fmla="*/ 3851274 h 5866613"/>
                <a:gd name="connsiteX17" fmla="*/ 1774826 w 4547524"/>
                <a:gd name="connsiteY17" fmla="*/ 3165474 h 5866613"/>
                <a:gd name="connsiteX18" fmla="*/ 1774826 w 4547524"/>
                <a:gd name="connsiteY18" fmla="*/ 2479673 h 5866613"/>
                <a:gd name="connsiteX19" fmla="*/ 2384426 w 4547524"/>
                <a:gd name="connsiteY19" fmla="*/ 2022474 h 5866613"/>
                <a:gd name="connsiteX20" fmla="*/ 2994026 w 4547524"/>
                <a:gd name="connsiteY20" fmla="*/ 1717674 h 5866613"/>
                <a:gd name="connsiteX21" fmla="*/ 2917826 w 4547524"/>
                <a:gd name="connsiteY21" fmla="*/ 1184274 h 5866613"/>
                <a:gd name="connsiteX22" fmla="*/ 3222626 w 4547524"/>
                <a:gd name="connsiteY22" fmla="*/ 650874 h 5866613"/>
                <a:gd name="connsiteX23" fmla="*/ 3375026 w 4547524"/>
                <a:gd name="connsiteY23" fmla="*/ 422274 h 5866613"/>
                <a:gd name="connsiteX24" fmla="*/ 3298826 w 4547524"/>
                <a:gd name="connsiteY24" fmla="*/ 117474 h 5866613"/>
                <a:gd name="connsiteX25" fmla="*/ 2841626 w 4547524"/>
                <a:gd name="connsiteY25" fmla="*/ 41274 h 5866613"/>
                <a:gd name="connsiteX26" fmla="*/ 1927226 w 4547524"/>
                <a:gd name="connsiteY26" fmla="*/ 41274 h 5866613"/>
                <a:gd name="connsiteX27" fmla="*/ 936626 w 4547524"/>
                <a:gd name="connsiteY27" fmla="*/ 41274 h 5866613"/>
                <a:gd name="connsiteX28" fmla="*/ 327026 w 4547524"/>
                <a:gd name="connsiteY28" fmla="*/ 41274 h 5866613"/>
                <a:gd name="connsiteX29" fmla="*/ 98425 w 4547524"/>
                <a:gd name="connsiteY29" fmla="*/ 650874 h 5866613"/>
                <a:gd name="connsiteX30" fmla="*/ 174625 w 4547524"/>
                <a:gd name="connsiteY30" fmla="*/ 1336674 h 5866613"/>
                <a:gd name="connsiteX0" fmla="*/ 174625 w 4547524"/>
                <a:gd name="connsiteY0" fmla="*/ 1336674 h 5866613"/>
                <a:gd name="connsiteX1" fmla="*/ 98425 w 4547524"/>
                <a:gd name="connsiteY1" fmla="*/ 2022474 h 5866613"/>
                <a:gd name="connsiteX2" fmla="*/ 98425 w 4547524"/>
                <a:gd name="connsiteY2" fmla="*/ 2479674 h 5866613"/>
                <a:gd name="connsiteX3" fmla="*/ 174626 w 4547524"/>
                <a:gd name="connsiteY3" fmla="*/ 2936874 h 5866613"/>
                <a:gd name="connsiteX4" fmla="*/ 440100 w 4547524"/>
                <a:gd name="connsiteY4" fmla="*/ 3552720 h 5866613"/>
                <a:gd name="connsiteX5" fmla="*/ 764564 w 4547524"/>
                <a:gd name="connsiteY5" fmla="*/ 4113158 h 5866613"/>
                <a:gd name="connsiteX6" fmla="*/ 1089026 w 4547524"/>
                <a:gd name="connsiteY6" fmla="*/ 4689474 h 5866613"/>
                <a:gd name="connsiteX7" fmla="*/ 1393827 w 4547524"/>
                <a:gd name="connsiteY7" fmla="*/ 5054599 h 5866613"/>
                <a:gd name="connsiteX8" fmla="*/ 2079628 w 4547524"/>
                <a:gd name="connsiteY8" fmla="*/ 5435598 h 5866613"/>
                <a:gd name="connsiteX9" fmla="*/ 2681855 w 4547524"/>
                <a:gd name="connsiteY9" fmla="*/ 5411016 h 5866613"/>
                <a:gd name="connsiteX10" fmla="*/ 4213226 w 4547524"/>
                <a:gd name="connsiteY10" fmla="*/ 5832474 h 5866613"/>
                <a:gd name="connsiteX11" fmla="*/ 4518027 w 4547524"/>
                <a:gd name="connsiteY11" fmla="*/ 5070473 h 5866613"/>
                <a:gd name="connsiteX12" fmla="*/ 3603626 w 4547524"/>
                <a:gd name="connsiteY12" fmla="*/ 4308474 h 5866613"/>
                <a:gd name="connsiteX13" fmla="*/ 3756026 w 4547524"/>
                <a:gd name="connsiteY13" fmla="*/ 3851273 h 5866613"/>
                <a:gd name="connsiteX14" fmla="*/ 3375026 w 4547524"/>
                <a:gd name="connsiteY14" fmla="*/ 3546473 h 5866613"/>
                <a:gd name="connsiteX15" fmla="*/ 2689226 w 4547524"/>
                <a:gd name="connsiteY15" fmla="*/ 4003674 h 5866613"/>
                <a:gd name="connsiteX16" fmla="*/ 2232026 w 4547524"/>
                <a:gd name="connsiteY16" fmla="*/ 3851274 h 5866613"/>
                <a:gd name="connsiteX17" fmla="*/ 1774826 w 4547524"/>
                <a:gd name="connsiteY17" fmla="*/ 3165474 h 5866613"/>
                <a:gd name="connsiteX18" fmla="*/ 1774826 w 4547524"/>
                <a:gd name="connsiteY18" fmla="*/ 2479673 h 5866613"/>
                <a:gd name="connsiteX19" fmla="*/ 2384426 w 4547524"/>
                <a:gd name="connsiteY19" fmla="*/ 2022474 h 5866613"/>
                <a:gd name="connsiteX20" fmla="*/ 2994026 w 4547524"/>
                <a:gd name="connsiteY20" fmla="*/ 1717674 h 5866613"/>
                <a:gd name="connsiteX21" fmla="*/ 2917826 w 4547524"/>
                <a:gd name="connsiteY21" fmla="*/ 1184274 h 5866613"/>
                <a:gd name="connsiteX22" fmla="*/ 3222626 w 4547524"/>
                <a:gd name="connsiteY22" fmla="*/ 650874 h 5866613"/>
                <a:gd name="connsiteX23" fmla="*/ 3375026 w 4547524"/>
                <a:gd name="connsiteY23" fmla="*/ 422274 h 5866613"/>
                <a:gd name="connsiteX24" fmla="*/ 3298826 w 4547524"/>
                <a:gd name="connsiteY24" fmla="*/ 117474 h 5866613"/>
                <a:gd name="connsiteX25" fmla="*/ 2841626 w 4547524"/>
                <a:gd name="connsiteY25" fmla="*/ 41274 h 5866613"/>
                <a:gd name="connsiteX26" fmla="*/ 1927226 w 4547524"/>
                <a:gd name="connsiteY26" fmla="*/ 41274 h 5866613"/>
                <a:gd name="connsiteX27" fmla="*/ 936626 w 4547524"/>
                <a:gd name="connsiteY27" fmla="*/ 41274 h 5866613"/>
                <a:gd name="connsiteX28" fmla="*/ 327026 w 4547524"/>
                <a:gd name="connsiteY28" fmla="*/ 41274 h 5866613"/>
                <a:gd name="connsiteX29" fmla="*/ 98425 w 4547524"/>
                <a:gd name="connsiteY29" fmla="*/ 650874 h 5866613"/>
                <a:gd name="connsiteX30" fmla="*/ 174625 w 4547524"/>
                <a:gd name="connsiteY30" fmla="*/ 1336674 h 5866613"/>
                <a:gd name="connsiteX0" fmla="*/ 174625 w 4547524"/>
                <a:gd name="connsiteY0" fmla="*/ 1336674 h 5866613"/>
                <a:gd name="connsiteX1" fmla="*/ 98425 w 4547524"/>
                <a:gd name="connsiteY1" fmla="*/ 2022474 h 5866613"/>
                <a:gd name="connsiteX2" fmla="*/ 98425 w 4547524"/>
                <a:gd name="connsiteY2" fmla="*/ 2479674 h 5866613"/>
                <a:gd name="connsiteX3" fmla="*/ 98426 w 4547524"/>
                <a:gd name="connsiteY3" fmla="*/ 2936874 h 5866613"/>
                <a:gd name="connsiteX4" fmla="*/ 440100 w 4547524"/>
                <a:gd name="connsiteY4" fmla="*/ 3552720 h 5866613"/>
                <a:gd name="connsiteX5" fmla="*/ 764564 w 4547524"/>
                <a:gd name="connsiteY5" fmla="*/ 4113158 h 5866613"/>
                <a:gd name="connsiteX6" fmla="*/ 1089026 w 4547524"/>
                <a:gd name="connsiteY6" fmla="*/ 4689474 h 5866613"/>
                <a:gd name="connsiteX7" fmla="*/ 1393827 w 4547524"/>
                <a:gd name="connsiteY7" fmla="*/ 5054599 h 5866613"/>
                <a:gd name="connsiteX8" fmla="*/ 2079628 w 4547524"/>
                <a:gd name="connsiteY8" fmla="*/ 5435598 h 5866613"/>
                <a:gd name="connsiteX9" fmla="*/ 2681855 w 4547524"/>
                <a:gd name="connsiteY9" fmla="*/ 5411016 h 5866613"/>
                <a:gd name="connsiteX10" fmla="*/ 4213226 w 4547524"/>
                <a:gd name="connsiteY10" fmla="*/ 5832474 h 5866613"/>
                <a:gd name="connsiteX11" fmla="*/ 4518027 w 4547524"/>
                <a:gd name="connsiteY11" fmla="*/ 5070473 h 5866613"/>
                <a:gd name="connsiteX12" fmla="*/ 3603626 w 4547524"/>
                <a:gd name="connsiteY12" fmla="*/ 4308474 h 5866613"/>
                <a:gd name="connsiteX13" fmla="*/ 3756026 w 4547524"/>
                <a:gd name="connsiteY13" fmla="*/ 3851273 h 5866613"/>
                <a:gd name="connsiteX14" fmla="*/ 3375026 w 4547524"/>
                <a:gd name="connsiteY14" fmla="*/ 3546473 h 5866613"/>
                <a:gd name="connsiteX15" fmla="*/ 2689226 w 4547524"/>
                <a:gd name="connsiteY15" fmla="*/ 4003674 h 5866613"/>
                <a:gd name="connsiteX16" fmla="*/ 2232026 w 4547524"/>
                <a:gd name="connsiteY16" fmla="*/ 3851274 h 5866613"/>
                <a:gd name="connsiteX17" fmla="*/ 1774826 w 4547524"/>
                <a:gd name="connsiteY17" fmla="*/ 3165474 h 5866613"/>
                <a:gd name="connsiteX18" fmla="*/ 1774826 w 4547524"/>
                <a:gd name="connsiteY18" fmla="*/ 2479673 h 5866613"/>
                <a:gd name="connsiteX19" fmla="*/ 2384426 w 4547524"/>
                <a:gd name="connsiteY19" fmla="*/ 2022474 h 5866613"/>
                <a:gd name="connsiteX20" fmla="*/ 2994026 w 4547524"/>
                <a:gd name="connsiteY20" fmla="*/ 1717674 h 5866613"/>
                <a:gd name="connsiteX21" fmla="*/ 2917826 w 4547524"/>
                <a:gd name="connsiteY21" fmla="*/ 1184274 h 5866613"/>
                <a:gd name="connsiteX22" fmla="*/ 3222626 w 4547524"/>
                <a:gd name="connsiteY22" fmla="*/ 650874 h 5866613"/>
                <a:gd name="connsiteX23" fmla="*/ 3375026 w 4547524"/>
                <a:gd name="connsiteY23" fmla="*/ 422274 h 5866613"/>
                <a:gd name="connsiteX24" fmla="*/ 3298826 w 4547524"/>
                <a:gd name="connsiteY24" fmla="*/ 117474 h 5866613"/>
                <a:gd name="connsiteX25" fmla="*/ 2841626 w 4547524"/>
                <a:gd name="connsiteY25" fmla="*/ 41274 h 5866613"/>
                <a:gd name="connsiteX26" fmla="*/ 1927226 w 4547524"/>
                <a:gd name="connsiteY26" fmla="*/ 41274 h 5866613"/>
                <a:gd name="connsiteX27" fmla="*/ 936626 w 4547524"/>
                <a:gd name="connsiteY27" fmla="*/ 41274 h 5866613"/>
                <a:gd name="connsiteX28" fmla="*/ 327026 w 4547524"/>
                <a:gd name="connsiteY28" fmla="*/ 41274 h 5866613"/>
                <a:gd name="connsiteX29" fmla="*/ 98425 w 4547524"/>
                <a:gd name="connsiteY29" fmla="*/ 650874 h 5866613"/>
                <a:gd name="connsiteX30" fmla="*/ 174625 w 4547524"/>
                <a:gd name="connsiteY30" fmla="*/ 1336674 h 5866613"/>
                <a:gd name="connsiteX0" fmla="*/ 174625 w 4547524"/>
                <a:gd name="connsiteY0" fmla="*/ 1336674 h 5866613"/>
                <a:gd name="connsiteX1" fmla="*/ 98425 w 4547524"/>
                <a:gd name="connsiteY1" fmla="*/ 2022474 h 5866613"/>
                <a:gd name="connsiteX2" fmla="*/ 22226 w 4547524"/>
                <a:gd name="connsiteY2" fmla="*/ 2479674 h 5866613"/>
                <a:gd name="connsiteX3" fmla="*/ 98426 w 4547524"/>
                <a:gd name="connsiteY3" fmla="*/ 2936874 h 5866613"/>
                <a:gd name="connsiteX4" fmla="*/ 440100 w 4547524"/>
                <a:gd name="connsiteY4" fmla="*/ 3552720 h 5866613"/>
                <a:gd name="connsiteX5" fmla="*/ 764564 w 4547524"/>
                <a:gd name="connsiteY5" fmla="*/ 4113158 h 5866613"/>
                <a:gd name="connsiteX6" fmla="*/ 1089026 w 4547524"/>
                <a:gd name="connsiteY6" fmla="*/ 4689474 h 5866613"/>
                <a:gd name="connsiteX7" fmla="*/ 1393827 w 4547524"/>
                <a:gd name="connsiteY7" fmla="*/ 5054599 h 5866613"/>
                <a:gd name="connsiteX8" fmla="*/ 2079628 w 4547524"/>
                <a:gd name="connsiteY8" fmla="*/ 5435598 h 5866613"/>
                <a:gd name="connsiteX9" fmla="*/ 2681855 w 4547524"/>
                <a:gd name="connsiteY9" fmla="*/ 5411016 h 5866613"/>
                <a:gd name="connsiteX10" fmla="*/ 4213226 w 4547524"/>
                <a:gd name="connsiteY10" fmla="*/ 5832474 h 5866613"/>
                <a:gd name="connsiteX11" fmla="*/ 4518027 w 4547524"/>
                <a:gd name="connsiteY11" fmla="*/ 5070473 h 5866613"/>
                <a:gd name="connsiteX12" fmla="*/ 3603626 w 4547524"/>
                <a:gd name="connsiteY12" fmla="*/ 4308474 h 5866613"/>
                <a:gd name="connsiteX13" fmla="*/ 3756026 w 4547524"/>
                <a:gd name="connsiteY13" fmla="*/ 3851273 h 5866613"/>
                <a:gd name="connsiteX14" fmla="*/ 3375026 w 4547524"/>
                <a:gd name="connsiteY14" fmla="*/ 3546473 h 5866613"/>
                <a:gd name="connsiteX15" fmla="*/ 2689226 w 4547524"/>
                <a:gd name="connsiteY15" fmla="*/ 4003674 h 5866613"/>
                <a:gd name="connsiteX16" fmla="*/ 2232026 w 4547524"/>
                <a:gd name="connsiteY16" fmla="*/ 3851274 h 5866613"/>
                <a:gd name="connsiteX17" fmla="*/ 1774826 w 4547524"/>
                <a:gd name="connsiteY17" fmla="*/ 3165474 h 5866613"/>
                <a:gd name="connsiteX18" fmla="*/ 1774826 w 4547524"/>
                <a:gd name="connsiteY18" fmla="*/ 2479673 h 5866613"/>
                <a:gd name="connsiteX19" fmla="*/ 2384426 w 4547524"/>
                <a:gd name="connsiteY19" fmla="*/ 2022474 h 5866613"/>
                <a:gd name="connsiteX20" fmla="*/ 2994026 w 4547524"/>
                <a:gd name="connsiteY20" fmla="*/ 1717674 h 5866613"/>
                <a:gd name="connsiteX21" fmla="*/ 2917826 w 4547524"/>
                <a:gd name="connsiteY21" fmla="*/ 1184274 h 5866613"/>
                <a:gd name="connsiteX22" fmla="*/ 3222626 w 4547524"/>
                <a:gd name="connsiteY22" fmla="*/ 650874 h 5866613"/>
                <a:gd name="connsiteX23" fmla="*/ 3375026 w 4547524"/>
                <a:gd name="connsiteY23" fmla="*/ 422274 h 5866613"/>
                <a:gd name="connsiteX24" fmla="*/ 3298826 w 4547524"/>
                <a:gd name="connsiteY24" fmla="*/ 117474 h 5866613"/>
                <a:gd name="connsiteX25" fmla="*/ 2841626 w 4547524"/>
                <a:gd name="connsiteY25" fmla="*/ 41274 h 5866613"/>
                <a:gd name="connsiteX26" fmla="*/ 1927226 w 4547524"/>
                <a:gd name="connsiteY26" fmla="*/ 41274 h 5866613"/>
                <a:gd name="connsiteX27" fmla="*/ 936626 w 4547524"/>
                <a:gd name="connsiteY27" fmla="*/ 41274 h 5866613"/>
                <a:gd name="connsiteX28" fmla="*/ 327026 w 4547524"/>
                <a:gd name="connsiteY28" fmla="*/ 41274 h 5866613"/>
                <a:gd name="connsiteX29" fmla="*/ 98425 w 4547524"/>
                <a:gd name="connsiteY29" fmla="*/ 650874 h 5866613"/>
                <a:gd name="connsiteX30" fmla="*/ 174625 w 4547524"/>
                <a:gd name="connsiteY30" fmla="*/ 1336674 h 5866613"/>
                <a:gd name="connsiteX0" fmla="*/ 174625 w 4547524"/>
                <a:gd name="connsiteY0" fmla="*/ 1336674 h 5866613"/>
                <a:gd name="connsiteX1" fmla="*/ 22226 w 4547524"/>
                <a:gd name="connsiteY1" fmla="*/ 1946274 h 5866613"/>
                <a:gd name="connsiteX2" fmla="*/ 22226 w 4547524"/>
                <a:gd name="connsiteY2" fmla="*/ 2479674 h 5866613"/>
                <a:gd name="connsiteX3" fmla="*/ 98426 w 4547524"/>
                <a:gd name="connsiteY3" fmla="*/ 2936874 h 5866613"/>
                <a:gd name="connsiteX4" fmla="*/ 440100 w 4547524"/>
                <a:gd name="connsiteY4" fmla="*/ 3552720 h 5866613"/>
                <a:gd name="connsiteX5" fmla="*/ 764564 w 4547524"/>
                <a:gd name="connsiteY5" fmla="*/ 4113158 h 5866613"/>
                <a:gd name="connsiteX6" fmla="*/ 1089026 w 4547524"/>
                <a:gd name="connsiteY6" fmla="*/ 4689474 h 5866613"/>
                <a:gd name="connsiteX7" fmla="*/ 1393827 w 4547524"/>
                <a:gd name="connsiteY7" fmla="*/ 5054599 h 5866613"/>
                <a:gd name="connsiteX8" fmla="*/ 2079628 w 4547524"/>
                <a:gd name="connsiteY8" fmla="*/ 5435598 h 5866613"/>
                <a:gd name="connsiteX9" fmla="*/ 2681855 w 4547524"/>
                <a:gd name="connsiteY9" fmla="*/ 5411016 h 5866613"/>
                <a:gd name="connsiteX10" fmla="*/ 4213226 w 4547524"/>
                <a:gd name="connsiteY10" fmla="*/ 5832474 h 5866613"/>
                <a:gd name="connsiteX11" fmla="*/ 4518027 w 4547524"/>
                <a:gd name="connsiteY11" fmla="*/ 5070473 h 5866613"/>
                <a:gd name="connsiteX12" fmla="*/ 3603626 w 4547524"/>
                <a:gd name="connsiteY12" fmla="*/ 4308474 h 5866613"/>
                <a:gd name="connsiteX13" fmla="*/ 3756026 w 4547524"/>
                <a:gd name="connsiteY13" fmla="*/ 3851273 h 5866613"/>
                <a:gd name="connsiteX14" fmla="*/ 3375026 w 4547524"/>
                <a:gd name="connsiteY14" fmla="*/ 3546473 h 5866613"/>
                <a:gd name="connsiteX15" fmla="*/ 2689226 w 4547524"/>
                <a:gd name="connsiteY15" fmla="*/ 4003674 h 5866613"/>
                <a:gd name="connsiteX16" fmla="*/ 2232026 w 4547524"/>
                <a:gd name="connsiteY16" fmla="*/ 3851274 h 5866613"/>
                <a:gd name="connsiteX17" fmla="*/ 1774826 w 4547524"/>
                <a:gd name="connsiteY17" fmla="*/ 3165474 h 5866613"/>
                <a:gd name="connsiteX18" fmla="*/ 1774826 w 4547524"/>
                <a:gd name="connsiteY18" fmla="*/ 2479673 h 5866613"/>
                <a:gd name="connsiteX19" fmla="*/ 2384426 w 4547524"/>
                <a:gd name="connsiteY19" fmla="*/ 2022474 h 5866613"/>
                <a:gd name="connsiteX20" fmla="*/ 2994026 w 4547524"/>
                <a:gd name="connsiteY20" fmla="*/ 1717674 h 5866613"/>
                <a:gd name="connsiteX21" fmla="*/ 2917826 w 4547524"/>
                <a:gd name="connsiteY21" fmla="*/ 1184274 h 5866613"/>
                <a:gd name="connsiteX22" fmla="*/ 3222626 w 4547524"/>
                <a:gd name="connsiteY22" fmla="*/ 650874 h 5866613"/>
                <a:gd name="connsiteX23" fmla="*/ 3375026 w 4547524"/>
                <a:gd name="connsiteY23" fmla="*/ 422274 h 5866613"/>
                <a:gd name="connsiteX24" fmla="*/ 3298826 w 4547524"/>
                <a:gd name="connsiteY24" fmla="*/ 117474 h 5866613"/>
                <a:gd name="connsiteX25" fmla="*/ 2841626 w 4547524"/>
                <a:gd name="connsiteY25" fmla="*/ 41274 h 5866613"/>
                <a:gd name="connsiteX26" fmla="*/ 1927226 w 4547524"/>
                <a:gd name="connsiteY26" fmla="*/ 41274 h 5866613"/>
                <a:gd name="connsiteX27" fmla="*/ 936626 w 4547524"/>
                <a:gd name="connsiteY27" fmla="*/ 41274 h 5866613"/>
                <a:gd name="connsiteX28" fmla="*/ 327026 w 4547524"/>
                <a:gd name="connsiteY28" fmla="*/ 41274 h 5866613"/>
                <a:gd name="connsiteX29" fmla="*/ 98425 w 4547524"/>
                <a:gd name="connsiteY29" fmla="*/ 650874 h 5866613"/>
                <a:gd name="connsiteX30" fmla="*/ 174625 w 4547524"/>
                <a:gd name="connsiteY30" fmla="*/ 1336674 h 5866613"/>
                <a:gd name="connsiteX0" fmla="*/ 98426 w 4547524"/>
                <a:gd name="connsiteY0" fmla="*/ 1260474 h 5866613"/>
                <a:gd name="connsiteX1" fmla="*/ 22226 w 4547524"/>
                <a:gd name="connsiteY1" fmla="*/ 1946274 h 5866613"/>
                <a:gd name="connsiteX2" fmla="*/ 22226 w 4547524"/>
                <a:gd name="connsiteY2" fmla="*/ 2479674 h 5866613"/>
                <a:gd name="connsiteX3" fmla="*/ 98426 w 4547524"/>
                <a:gd name="connsiteY3" fmla="*/ 2936874 h 5866613"/>
                <a:gd name="connsiteX4" fmla="*/ 440100 w 4547524"/>
                <a:gd name="connsiteY4" fmla="*/ 3552720 h 5866613"/>
                <a:gd name="connsiteX5" fmla="*/ 764564 w 4547524"/>
                <a:gd name="connsiteY5" fmla="*/ 4113158 h 5866613"/>
                <a:gd name="connsiteX6" fmla="*/ 1089026 w 4547524"/>
                <a:gd name="connsiteY6" fmla="*/ 4689474 h 5866613"/>
                <a:gd name="connsiteX7" fmla="*/ 1393827 w 4547524"/>
                <a:gd name="connsiteY7" fmla="*/ 5054599 h 5866613"/>
                <a:gd name="connsiteX8" fmla="*/ 2079628 w 4547524"/>
                <a:gd name="connsiteY8" fmla="*/ 5435598 h 5866613"/>
                <a:gd name="connsiteX9" fmla="*/ 2681855 w 4547524"/>
                <a:gd name="connsiteY9" fmla="*/ 5411016 h 5866613"/>
                <a:gd name="connsiteX10" fmla="*/ 4213226 w 4547524"/>
                <a:gd name="connsiteY10" fmla="*/ 5832474 h 5866613"/>
                <a:gd name="connsiteX11" fmla="*/ 4518027 w 4547524"/>
                <a:gd name="connsiteY11" fmla="*/ 5070473 h 5866613"/>
                <a:gd name="connsiteX12" fmla="*/ 3603626 w 4547524"/>
                <a:gd name="connsiteY12" fmla="*/ 4308474 h 5866613"/>
                <a:gd name="connsiteX13" fmla="*/ 3756026 w 4547524"/>
                <a:gd name="connsiteY13" fmla="*/ 3851273 h 5866613"/>
                <a:gd name="connsiteX14" fmla="*/ 3375026 w 4547524"/>
                <a:gd name="connsiteY14" fmla="*/ 3546473 h 5866613"/>
                <a:gd name="connsiteX15" fmla="*/ 2689226 w 4547524"/>
                <a:gd name="connsiteY15" fmla="*/ 4003674 h 5866613"/>
                <a:gd name="connsiteX16" fmla="*/ 2232026 w 4547524"/>
                <a:gd name="connsiteY16" fmla="*/ 3851274 h 5866613"/>
                <a:gd name="connsiteX17" fmla="*/ 1774826 w 4547524"/>
                <a:gd name="connsiteY17" fmla="*/ 3165474 h 5866613"/>
                <a:gd name="connsiteX18" fmla="*/ 1774826 w 4547524"/>
                <a:gd name="connsiteY18" fmla="*/ 2479673 h 5866613"/>
                <a:gd name="connsiteX19" fmla="*/ 2384426 w 4547524"/>
                <a:gd name="connsiteY19" fmla="*/ 2022474 h 5866613"/>
                <a:gd name="connsiteX20" fmla="*/ 2994026 w 4547524"/>
                <a:gd name="connsiteY20" fmla="*/ 1717674 h 5866613"/>
                <a:gd name="connsiteX21" fmla="*/ 2917826 w 4547524"/>
                <a:gd name="connsiteY21" fmla="*/ 1184274 h 5866613"/>
                <a:gd name="connsiteX22" fmla="*/ 3222626 w 4547524"/>
                <a:gd name="connsiteY22" fmla="*/ 650874 h 5866613"/>
                <a:gd name="connsiteX23" fmla="*/ 3375026 w 4547524"/>
                <a:gd name="connsiteY23" fmla="*/ 422274 h 5866613"/>
                <a:gd name="connsiteX24" fmla="*/ 3298826 w 4547524"/>
                <a:gd name="connsiteY24" fmla="*/ 117474 h 5866613"/>
                <a:gd name="connsiteX25" fmla="*/ 2841626 w 4547524"/>
                <a:gd name="connsiteY25" fmla="*/ 41274 h 5866613"/>
                <a:gd name="connsiteX26" fmla="*/ 1927226 w 4547524"/>
                <a:gd name="connsiteY26" fmla="*/ 41274 h 5866613"/>
                <a:gd name="connsiteX27" fmla="*/ 936626 w 4547524"/>
                <a:gd name="connsiteY27" fmla="*/ 41274 h 5866613"/>
                <a:gd name="connsiteX28" fmla="*/ 327026 w 4547524"/>
                <a:gd name="connsiteY28" fmla="*/ 41274 h 5866613"/>
                <a:gd name="connsiteX29" fmla="*/ 98425 w 4547524"/>
                <a:gd name="connsiteY29" fmla="*/ 650874 h 5866613"/>
                <a:gd name="connsiteX30" fmla="*/ 98426 w 4547524"/>
                <a:gd name="connsiteY30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1946274 h 5866613"/>
                <a:gd name="connsiteX2" fmla="*/ 22226 w 4547524"/>
                <a:gd name="connsiteY2" fmla="*/ 2479674 h 5866613"/>
                <a:gd name="connsiteX3" fmla="*/ 98426 w 4547524"/>
                <a:gd name="connsiteY3" fmla="*/ 2936874 h 5866613"/>
                <a:gd name="connsiteX4" fmla="*/ 403226 w 4547524"/>
                <a:gd name="connsiteY4" fmla="*/ 3622674 h 5866613"/>
                <a:gd name="connsiteX5" fmla="*/ 764564 w 4547524"/>
                <a:gd name="connsiteY5" fmla="*/ 4113158 h 5866613"/>
                <a:gd name="connsiteX6" fmla="*/ 1089026 w 4547524"/>
                <a:gd name="connsiteY6" fmla="*/ 4689474 h 5866613"/>
                <a:gd name="connsiteX7" fmla="*/ 1393827 w 4547524"/>
                <a:gd name="connsiteY7" fmla="*/ 5054599 h 5866613"/>
                <a:gd name="connsiteX8" fmla="*/ 2079628 w 4547524"/>
                <a:gd name="connsiteY8" fmla="*/ 5435598 h 5866613"/>
                <a:gd name="connsiteX9" fmla="*/ 2681855 w 4547524"/>
                <a:gd name="connsiteY9" fmla="*/ 5411016 h 5866613"/>
                <a:gd name="connsiteX10" fmla="*/ 4213226 w 4547524"/>
                <a:gd name="connsiteY10" fmla="*/ 5832474 h 5866613"/>
                <a:gd name="connsiteX11" fmla="*/ 4518027 w 4547524"/>
                <a:gd name="connsiteY11" fmla="*/ 5070473 h 5866613"/>
                <a:gd name="connsiteX12" fmla="*/ 3603626 w 4547524"/>
                <a:gd name="connsiteY12" fmla="*/ 4308474 h 5866613"/>
                <a:gd name="connsiteX13" fmla="*/ 3756026 w 4547524"/>
                <a:gd name="connsiteY13" fmla="*/ 3851273 h 5866613"/>
                <a:gd name="connsiteX14" fmla="*/ 3375026 w 4547524"/>
                <a:gd name="connsiteY14" fmla="*/ 3546473 h 5866613"/>
                <a:gd name="connsiteX15" fmla="*/ 2689226 w 4547524"/>
                <a:gd name="connsiteY15" fmla="*/ 4003674 h 5866613"/>
                <a:gd name="connsiteX16" fmla="*/ 2232026 w 4547524"/>
                <a:gd name="connsiteY16" fmla="*/ 3851274 h 5866613"/>
                <a:gd name="connsiteX17" fmla="*/ 1774826 w 4547524"/>
                <a:gd name="connsiteY17" fmla="*/ 3165474 h 5866613"/>
                <a:gd name="connsiteX18" fmla="*/ 1774826 w 4547524"/>
                <a:gd name="connsiteY18" fmla="*/ 2479673 h 5866613"/>
                <a:gd name="connsiteX19" fmla="*/ 2384426 w 4547524"/>
                <a:gd name="connsiteY19" fmla="*/ 2022474 h 5866613"/>
                <a:gd name="connsiteX20" fmla="*/ 2994026 w 4547524"/>
                <a:gd name="connsiteY20" fmla="*/ 1717674 h 5866613"/>
                <a:gd name="connsiteX21" fmla="*/ 2917826 w 4547524"/>
                <a:gd name="connsiteY21" fmla="*/ 1184274 h 5866613"/>
                <a:gd name="connsiteX22" fmla="*/ 3222626 w 4547524"/>
                <a:gd name="connsiteY22" fmla="*/ 650874 h 5866613"/>
                <a:gd name="connsiteX23" fmla="*/ 3375026 w 4547524"/>
                <a:gd name="connsiteY23" fmla="*/ 422274 h 5866613"/>
                <a:gd name="connsiteX24" fmla="*/ 3298826 w 4547524"/>
                <a:gd name="connsiteY24" fmla="*/ 117474 h 5866613"/>
                <a:gd name="connsiteX25" fmla="*/ 2841626 w 4547524"/>
                <a:gd name="connsiteY25" fmla="*/ 41274 h 5866613"/>
                <a:gd name="connsiteX26" fmla="*/ 1927226 w 4547524"/>
                <a:gd name="connsiteY26" fmla="*/ 41274 h 5866613"/>
                <a:gd name="connsiteX27" fmla="*/ 936626 w 4547524"/>
                <a:gd name="connsiteY27" fmla="*/ 41274 h 5866613"/>
                <a:gd name="connsiteX28" fmla="*/ 327026 w 4547524"/>
                <a:gd name="connsiteY28" fmla="*/ 41274 h 5866613"/>
                <a:gd name="connsiteX29" fmla="*/ 98425 w 4547524"/>
                <a:gd name="connsiteY29" fmla="*/ 650874 h 5866613"/>
                <a:gd name="connsiteX30" fmla="*/ 98426 w 4547524"/>
                <a:gd name="connsiteY30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1946274 h 5866613"/>
                <a:gd name="connsiteX2" fmla="*/ 22226 w 4547524"/>
                <a:gd name="connsiteY2" fmla="*/ 2479674 h 5866613"/>
                <a:gd name="connsiteX3" fmla="*/ 98426 w 4547524"/>
                <a:gd name="connsiteY3" fmla="*/ 2936874 h 5866613"/>
                <a:gd name="connsiteX4" fmla="*/ 403226 w 4547524"/>
                <a:gd name="connsiteY4" fmla="*/ 3622674 h 5866613"/>
                <a:gd name="connsiteX5" fmla="*/ 784226 w 4547524"/>
                <a:gd name="connsiteY5" fmla="*/ 4156074 h 5866613"/>
                <a:gd name="connsiteX6" fmla="*/ 1089026 w 4547524"/>
                <a:gd name="connsiteY6" fmla="*/ 4689474 h 5866613"/>
                <a:gd name="connsiteX7" fmla="*/ 1393827 w 4547524"/>
                <a:gd name="connsiteY7" fmla="*/ 5054599 h 5866613"/>
                <a:gd name="connsiteX8" fmla="*/ 2079628 w 4547524"/>
                <a:gd name="connsiteY8" fmla="*/ 5435598 h 5866613"/>
                <a:gd name="connsiteX9" fmla="*/ 2681855 w 4547524"/>
                <a:gd name="connsiteY9" fmla="*/ 5411016 h 5866613"/>
                <a:gd name="connsiteX10" fmla="*/ 4213226 w 4547524"/>
                <a:gd name="connsiteY10" fmla="*/ 5832474 h 5866613"/>
                <a:gd name="connsiteX11" fmla="*/ 4518027 w 4547524"/>
                <a:gd name="connsiteY11" fmla="*/ 5070473 h 5866613"/>
                <a:gd name="connsiteX12" fmla="*/ 3603626 w 4547524"/>
                <a:gd name="connsiteY12" fmla="*/ 4308474 h 5866613"/>
                <a:gd name="connsiteX13" fmla="*/ 3756026 w 4547524"/>
                <a:gd name="connsiteY13" fmla="*/ 3851273 h 5866613"/>
                <a:gd name="connsiteX14" fmla="*/ 3375026 w 4547524"/>
                <a:gd name="connsiteY14" fmla="*/ 3546473 h 5866613"/>
                <a:gd name="connsiteX15" fmla="*/ 2689226 w 4547524"/>
                <a:gd name="connsiteY15" fmla="*/ 4003674 h 5866613"/>
                <a:gd name="connsiteX16" fmla="*/ 2232026 w 4547524"/>
                <a:gd name="connsiteY16" fmla="*/ 3851274 h 5866613"/>
                <a:gd name="connsiteX17" fmla="*/ 1774826 w 4547524"/>
                <a:gd name="connsiteY17" fmla="*/ 3165474 h 5866613"/>
                <a:gd name="connsiteX18" fmla="*/ 1774826 w 4547524"/>
                <a:gd name="connsiteY18" fmla="*/ 2479673 h 5866613"/>
                <a:gd name="connsiteX19" fmla="*/ 2384426 w 4547524"/>
                <a:gd name="connsiteY19" fmla="*/ 2022474 h 5866613"/>
                <a:gd name="connsiteX20" fmla="*/ 2994026 w 4547524"/>
                <a:gd name="connsiteY20" fmla="*/ 1717674 h 5866613"/>
                <a:gd name="connsiteX21" fmla="*/ 2917826 w 4547524"/>
                <a:gd name="connsiteY21" fmla="*/ 1184274 h 5866613"/>
                <a:gd name="connsiteX22" fmla="*/ 3222626 w 4547524"/>
                <a:gd name="connsiteY22" fmla="*/ 650874 h 5866613"/>
                <a:gd name="connsiteX23" fmla="*/ 3375026 w 4547524"/>
                <a:gd name="connsiteY23" fmla="*/ 422274 h 5866613"/>
                <a:gd name="connsiteX24" fmla="*/ 3298826 w 4547524"/>
                <a:gd name="connsiteY24" fmla="*/ 117474 h 5866613"/>
                <a:gd name="connsiteX25" fmla="*/ 2841626 w 4547524"/>
                <a:gd name="connsiteY25" fmla="*/ 41274 h 5866613"/>
                <a:gd name="connsiteX26" fmla="*/ 1927226 w 4547524"/>
                <a:gd name="connsiteY26" fmla="*/ 41274 h 5866613"/>
                <a:gd name="connsiteX27" fmla="*/ 936626 w 4547524"/>
                <a:gd name="connsiteY27" fmla="*/ 41274 h 5866613"/>
                <a:gd name="connsiteX28" fmla="*/ 327026 w 4547524"/>
                <a:gd name="connsiteY28" fmla="*/ 41274 h 5866613"/>
                <a:gd name="connsiteX29" fmla="*/ 98425 w 4547524"/>
                <a:gd name="connsiteY29" fmla="*/ 650874 h 5866613"/>
                <a:gd name="connsiteX30" fmla="*/ 98426 w 4547524"/>
                <a:gd name="connsiteY30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1946274 h 5866613"/>
                <a:gd name="connsiteX2" fmla="*/ 22226 w 4547524"/>
                <a:gd name="connsiteY2" fmla="*/ 2479674 h 5866613"/>
                <a:gd name="connsiteX3" fmla="*/ 98426 w 4547524"/>
                <a:gd name="connsiteY3" fmla="*/ 2936874 h 5866613"/>
                <a:gd name="connsiteX4" fmla="*/ 403226 w 4547524"/>
                <a:gd name="connsiteY4" fmla="*/ 3622674 h 5866613"/>
                <a:gd name="connsiteX5" fmla="*/ 784226 w 4547524"/>
                <a:gd name="connsiteY5" fmla="*/ 4156074 h 5866613"/>
                <a:gd name="connsiteX6" fmla="*/ 1089026 w 4547524"/>
                <a:gd name="connsiteY6" fmla="*/ 4689474 h 5866613"/>
                <a:gd name="connsiteX7" fmla="*/ 1393827 w 4547524"/>
                <a:gd name="connsiteY7" fmla="*/ 5054599 h 5866613"/>
                <a:gd name="connsiteX8" fmla="*/ 2079628 w 4547524"/>
                <a:gd name="connsiteY8" fmla="*/ 5435598 h 5866613"/>
                <a:gd name="connsiteX9" fmla="*/ 2681855 w 4547524"/>
                <a:gd name="connsiteY9" fmla="*/ 5411016 h 5866613"/>
                <a:gd name="connsiteX10" fmla="*/ 4213226 w 4547524"/>
                <a:gd name="connsiteY10" fmla="*/ 5832474 h 5866613"/>
                <a:gd name="connsiteX11" fmla="*/ 4518027 w 4547524"/>
                <a:gd name="connsiteY11" fmla="*/ 5070473 h 5866613"/>
                <a:gd name="connsiteX12" fmla="*/ 3603626 w 4547524"/>
                <a:gd name="connsiteY12" fmla="*/ 4308474 h 5866613"/>
                <a:gd name="connsiteX13" fmla="*/ 3756026 w 4547524"/>
                <a:gd name="connsiteY13" fmla="*/ 3851273 h 5866613"/>
                <a:gd name="connsiteX14" fmla="*/ 3375026 w 4547524"/>
                <a:gd name="connsiteY14" fmla="*/ 3546473 h 5866613"/>
                <a:gd name="connsiteX15" fmla="*/ 2689226 w 4547524"/>
                <a:gd name="connsiteY15" fmla="*/ 4003674 h 5866613"/>
                <a:gd name="connsiteX16" fmla="*/ 2232026 w 4547524"/>
                <a:gd name="connsiteY16" fmla="*/ 3851274 h 5866613"/>
                <a:gd name="connsiteX17" fmla="*/ 1774826 w 4547524"/>
                <a:gd name="connsiteY17" fmla="*/ 3165474 h 5866613"/>
                <a:gd name="connsiteX18" fmla="*/ 1774826 w 4547524"/>
                <a:gd name="connsiteY18" fmla="*/ 2479673 h 5866613"/>
                <a:gd name="connsiteX19" fmla="*/ 2384426 w 4547524"/>
                <a:gd name="connsiteY19" fmla="*/ 2022474 h 5866613"/>
                <a:gd name="connsiteX20" fmla="*/ 2994026 w 4547524"/>
                <a:gd name="connsiteY20" fmla="*/ 1717674 h 5866613"/>
                <a:gd name="connsiteX21" fmla="*/ 2917826 w 4547524"/>
                <a:gd name="connsiteY21" fmla="*/ 1184274 h 5866613"/>
                <a:gd name="connsiteX22" fmla="*/ 3222626 w 4547524"/>
                <a:gd name="connsiteY22" fmla="*/ 650874 h 5866613"/>
                <a:gd name="connsiteX23" fmla="*/ 3375026 w 4547524"/>
                <a:gd name="connsiteY23" fmla="*/ 422274 h 5866613"/>
                <a:gd name="connsiteX24" fmla="*/ 3298826 w 4547524"/>
                <a:gd name="connsiteY24" fmla="*/ 117474 h 5866613"/>
                <a:gd name="connsiteX25" fmla="*/ 2841626 w 4547524"/>
                <a:gd name="connsiteY25" fmla="*/ 41274 h 5866613"/>
                <a:gd name="connsiteX26" fmla="*/ 1927226 w 4547524"/>
                <a:gd name="connsiteY26" fmla="*/ 41274 h 5866613"/>
                <a:gd name="connsiteX27" fmla="*/ 936626 w 4547524"/>
                <a:gd name="connsiteY27" fmla="*/ 41274 h 5866613"/>
                <a:gd name="connsiteX28" fmla="*/ 479426 w 4547524"/>
                <a:gd name="connsiteY28" fmla="*/ 41274 h 5866613"/>
                <a:gd name="connsiteX29" fmla="*/ 98425 w 4547524"/>
                <a:gd name="connsiteY29" fmla="*/ 650874 h 5866613"/>
                <a:gd name="connsiteX30" fmla="*/ 98426 w 4547524"/>
                <a:gd name="connsiteY30" fmla="*/ 1260474 h 5866613"/>
                <a:gd name="connsiteX0" fmla="*/ 98426 w 4547524"/>
                <a:gd name="connsiteY0" fmla="*/ 1270528 h 5876667"/>
                <a:gd name="connsiteX1" fmla="*/ 22226 w 4547524"/>
                <a:gd name="connsiteY1" fmla="*/ 1956328 h 5876667"/>
                <a:gd name="connsiteX2" fmla="*/ 22226 w 4547524"/>
                <a:gd name="connsiteY2" fmla="*/ 2489728 h 5876667"/>
                <a:gd name="connsiteX3" fmla="*/ 98426 w 4547524"/>
                <a:gd name="connsiteY3" fmla="*/ 2946928 h 5876667"/>
                <a:gd name="connsiteX4" fmla="*/ 403226 w 4547524"/>
                <a:gd name="connsiteY4" fmla="*/ 3632728 h 5876667"/>
                <a:gd name="connsiteX5" fmla="*/ 784226 w 4547524"/>
                <a:gd name="connsiteY5" fmla="*/ 4166128 h 5876667"/>
                <a:gd name="connsiteX6" fmla="*/ 1089026 w 4547524"/>
                <a:gd name="connsiteY6" fmla="*/ 4699528 h 5876667"/>
                <a:gd name="connsiteX7" fmla="*/ 1393827 w 4547524"/>
                <a:gd name="connsiteY7" fmla="*/ 5064653 h 5876667"/>
                <a:gd name="connsiteX8" fmla="*/ 2079628 w 4547524"/>
                <a:gd name="connsiteY8" fmla="*/ 5445652 h 5876667"/>
                <a:gd name="connsiteX9" fmla="*/ 2681855 w 4547524"/>
                <a:gd name="connsiteY9" fmla="*/ 5421070 h 5876667"/>
                <a:gd name="connsiteX10" fmla="*/ 4213226 w 4547524"/>
                <a:gd name="connsiteY10" fmla="*/ 5842528 h 5876667"/>
                <a:gd name="connsiteX11" fmla="*/ 4518027 w 4547524"/>
                <a:gd name="connsiteY11" fmla="*/ 5080527 h 5876667"/>
                <a:gd name="connsiteX12" fmla="*/ 3603626 w 4547524"/>
                <a:gd name="connsiteY12" fmla="*/ 4318528 h 5876667"/>
                <a:gd name="connsiteX13" fmla="*/ 3756026 w 4547524"/>
                <a:gd name="connsiteY13" fmla="*/ 3861327 h 5876667"/>
                <a:gd name="connsiteX14" fmla="*/ 3375026 w 4547524"/>
                <a:gd name="connsiteY14" fmla="*/ 3556527 h 5876667"/>
                <a:gd name="connsiteX15" fmla="*/ 2689226 w 4547524"/>
                <a:gd name="connsiteY15" fmla="*/ 4013728 h 5876667"/>
                <a:gd name="connsiteX16" fmla="*/ 2232026 w 4547524"/>
                <a:gd name="connsiteY16" fmla="*/ 3861328 h 5876667"/>
                <a:gd name="connsiteX17" fmla="*/ 1774826 w 4547524"/>
                <a:gd name="connsiteY17" fmla="*/ 3175528 h 5876667"/>
                <a:gd name="connsiteX18" fmla="*/ 1774826 w 4547524"/>
                <a:gd name="connsiteY18" fmla="*/ 2489727 h 5876667"/>
                <a:gd name="connsiteX19" fmla="*/ 2384426 w 4547524"/>
                <a:gd name="connsiteY19" fmla="*/ 2032528 h 5876667"/>
                <a:gd name="connsiteX20" fmla="*/ 2994026 w 4547524"/>
                <a:gd name="connsiteY20" fmla="*/ 1727728 h 5876667"/>
                <a:gd name="connsiteX21" fmla="*/ 2917826 w 4547524"/>
                <a:gd name="connsiteY21" fmla="*/ 1194328 h 5876667"/>
                <a:gd name="connsiteX22" fmla="*/ 3222626 w 4547524"/>
                <a:gd name="connsiteY22" fmla="*/ 660928 h 5876667"/>
                <a:gd name="connsiteX23" fmla="*/ 3375026 w 4547524"/>
                <a:gd name="connsiteY23" fmla="*/ 432328 h 5876667"/>
                <a:gd name="connsiteX24" fmla="*/ 3298826 w 4547524"/>
                <a:gd name="connsiteY24" fmla="*/ 127528 h 5876667"/>
                <a:gd name="connsiteX25" fmla="*/ 2841626 w 4547524"/>
                <a:gd name="connsiteY25" fmla="*/ 51328 h 5876667"/>
                <a:gd name="connsiteX26" fmla="*/ 1927226 w 4547524"/>
                <a:gd name="connsiteY26" fmla="*/ 51328 h 5876667"/>
                <a:gd name="connsiteX27" fmla="*/ 936626 w 4547524"/>
                <a:gd name="connsiteY27" fmla="*/ 51328 h 5876667"/>
                <a:gd name="connsiteX28" fmla="*/ 479426 w 4547524"/>
                <a:gd name="connsiteY28" fmla="*/ 51328 h 5876667"/>
                <a:gd name="connsiteX29" fmla="*/ 98425 w 4547524"/>
                <a:gd name="connsiteY29" fmla="*/ 660928 h 5876667"/>
                <a:gd name="connsiteX30" fmla="*/ 98426 w 4547524"/>
                <a:gd name="connsiteY30" fmla="*/ 1270528 h 5876667"/>
                <a:gd name="connsiteX0" fmla="*/ 98426 w 4547524"/>
                <a:gd name="connsiteY0" fmla="*/ 1260474 h 5866613"/>
                <a:gd name="connsiteX1" fmla="*/ 22226 w 4547524"/>
                <a:gd name="connsiteY1" fmla="*/ 1946274 h 5866613"/>
                <a:gd name="connsiteX2" fmla="*/ 22226 w 4547524"/>
                <a:gd name="connsiteY2" fmla="*/ 2479674 h 5866613"/>
                <a:gd name="connsiteX3" fmla="*/ 98426 w 4547524"/>
                <a:gd name="connsiteY3" fmla="*/ 2936874 h 5866613"/>
                <a:gd name="connsiteX4" fmla="*/ 403226 w 4547524"/>
                <a:gd name="connsiteY4" fmla="*/ 3622674 h 5866613"/>
                <a:gd name="connsiteX5" fmla="*/ 784226 w 4547524"/>
                <a:gd name="connsiteY5" fmla="*/ 4156074 h 5866613"/>
                <a:gd name="connsiteX6" fmla="*/ 1089026 w 4547524"/>
                <a:gd name="connsiteY6" fmla="*/ 4689474 h 5866613"/>
                <a:gd name="connsiteX7" fmla="*/ 1393827 w 4547524"/>
                <a:gd name="connsiteY7" fmla="*/ 5054599 h 5866613"/>
                <a:gd name="connsiteX8" fmla="*/ 2079628 w 4547524"/>
                <a:gd name="connsiteY8" fmla="*/ 5435598 h 5866613"/>
                <a:gd name="connsiteX9" fmla="*/ 2681855 w 4547524"/>
                <a:gd name="connsiteY9" fmla="*/ 5411016 h 5866613"/>
                <a:gd name="connsiteX10" fmla="*/ 4213226 w 4547524"/>
                <a:gd name="connsiteY10" fmla="*/ 5832474 h 5866613"/>
                <a:gd name="connsiteX11" fmla="*/ 4518027 w 4547524"/>
                <a:gd name="connsiteY11" fmla="*/ 5070473 h 5866613"/>
                <a:gd name="connsiteX12" fmla="*/ 3603626 w 4547524"/>
                <a:gd name="connsiteY12" fmla="*/ 4308474 h 5866613"/>
                <a:gd name="connsiteX13" fmla="*/ 3756026 w 4547524"/>
                <a:gd name="connsiteY13" fmla="*/ 3851273 h 5866613"/>
                <a:gd name="connsiteX14" fmla="*/ 3375026 w 4547524"/>
                <a:gd name="connsiteY14" fmla="*/ 3546473 h 5866613"/>
                <a:gd name="connsiteX15" fmla="*/ 2689226 w 4547524"/>
                <a:gd name="connsiteY15" fmla="*/ 4003674 h 5866613"/>
                <a:gd name="connsiteX16" fmla="*/ 2232026 w 4547524"/>
                <a:gd name="connsiteY16" fmla="*/ 3851274 h 5866613"/>
                <a:gd name="connsiteX17" fmla="*/ 1774826 w 4547524"/>
                <a:gd name="connsiteY17" fmla="*/ 3165474 h 5866613"/>
                <a:gd name="connsiteX18" fmla="*/ 1774826 w 4547524"/>
                <a:gd name="connsiteY18" fmla="*/ 2479673 h 5866613"/>
                <a:gd name="connsiteX19" fmla="*/ 2384426 w 4547524"/>
                <a:gd name="connsiteY19" fmla="*/ 2022474 h 5866613"/>
                <a:gd name="connsiteX20" fmla="*/ 2994026 w 4547524"/>
                <a:gd name="connsiteY20" fmla="*/ 1717674 h 5866613"/>
                <a:gd name="connsiteX21" fmla="*/ 2917826 w 4547524"/>
                <a:gd name="connsiteY21" fmla="*/ 1184274 h 5866613"/>
                <a:gd name="connsiteX22" fmla="*/ 3222626 w 4547524"/>
                <a:gd name="connsiteY22" fmla="*/ 650874 h 5866613"/>
                <a:gd name="connsiteX23" fmla="*/ 3375026 w 4547524"/>
                <a:gd name="connsiteY23" fmla="*/ 422274 h 5866613"/>
                <a:gd name="connsiteX24" fmla="*/ 3298826 w 4547524"/>
                <a:gd name="connsiteY24" fmla="*/ 117474 h 5866613"/>
                <a:gd name="connsiteX25" fmla="*/ 2841626 w 4547524"/>
                <a:gd name="connsiteY25" fmla="*/ 41274 h 5866613"/>
                <a:gd name="connsiteX26" fmla="*/ 1927226 w 4547524"/>
                <a:gd name="connsiteY26" fmla="*/ 41274 h 5866613"/>
                <a:gd name="connsiteX27" fmla="*/ 936626 w 4547524"/>
                <a:gd name="connsiteY27" fmla="*/ 41274 h 5866613"/>
                <a:gd name="connsiteX28" fmla="*/ 479426 w 4547524"/>
                <a:gd name="connsiteY28" fmla="*/ 41274 h 5866613"/>
                <a:gd name="connsiteX29" fmla="*/ 98425 w 4547524"/>
                <a:gd name="connsiteY29" fmla="*/ 650874 h 5866613"/>
                <a:gd name="connsiteX30" fmla="*/ 98426 w 4547524"/>
                <a:gd name="connsiteY30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1946274 h 5866613"/>
                <a:gd name="connsiteX2" fmla="*/ 22226 w 4547524"/>
                <a:gd name="connsiteY2" fmla="*/ 2479674 h 5866613"/>
                <a:gd name="connsiteX3" fmla="*/ 98426 w 4547524"/>
                <a:gd name="connsiteY3" fmla="*/ 2936874 h 5866613"/>
                <a:gd name="connsiteX4" fmla="*/ 403226 w 4547524"/>
                <a:gd name="connsiteY4" fmla="*/ 3622674 h 5866613"/>
                <a:gd name="connsiteX5" fmla="*/ 784226 w 4547524"/>
                <a:gd name="connsiteY5" fmla="*/ 4156074 h 5866613"/>
                <a:gd name="connsiteX6" fmla="*/ 1089026 w 4547524"/>
                <a:gd name="connsiteY6" fmla="*/ 4689474 h 5866613"/>
                <a:gd name="connsiteX7" fmla="*/ 1393827 w 4547524"/>
                <a:gd name="connsiteY7" fmla="*/ 5054599 h 5866613"/>
                <a:gd name="connsiteX8" fmla="*/ 2079628 w 4547524"/>
                <a:gd name="connsiteY8" fmla="*/ 5435598 h 5866613"/>
                <a:gd name="connsiteX9" fmla="*/ 2681855 w 4547524"/>
                <a:gd name="connsiteY9" fmla="*/ 5411016 h 5866613"/>
                <a:gd name="connsiteX10" fmla="*/ 4213226 w 4547524"/>
                <a:gd name="connsiteY10" fmla="*/ 5832474 h 5866613"/>
                <a:gd name="connsiteX11" fmla="*/ 4518027 w 4547524"/>
                <a:gd name="connsiteY11" fmla="*/ 5070473 h 5866613"/>
                <a:gd name="connsiteX12" fmla="*/ 3603626 w 4547524"/>
                <a:gd name="connsiteY12" fmla="*/ 4308474 h 5866613"/>
                <a:gd name="connsiteX13" fmla="*/ 3756026 w 4547524"/>
                <a:gd name="connsiteY13" fmla="*/ 3851273 h 5866613"/>
                <a:gd name="connsiteX14" fmla="*/ 3375026 w 4547524"/>
                <a:gd name="connsiteY14" fmla="*/ 3546473 h 5866613"/>
                <a:gd name="connsiteX15" fmla="*/ 2689226 w 4547524"/>
                <a:gd name="connsiteY15" fmla="*/ 4003674 h 5866613"/>
                <a:gd name="connsiteX16" fmla="*/ 2232026 w 4547524"/>
                <a:gd name="connsiteY16" fmla="*/ 3851274 h 5866613"/>
                <a:gd name="connsiteX17" fmla="*/ 1774826 w 4547524"/>
                <a:gd name="connsiteY17" fmla="*/ 3165474 h 5866613"/>
                <a:gd name="connsiteX18" fmla="*/ 1774826 w 4547524"/>
                <a:gd name="connsiteY18" fmla="*/ 2479673 h 5866613"/>
                <a:gd name="connsiteX19" fmla="*/ 2384426 w 4547524"/>
                <a:gd name="connsiteY19" fmla="*/ 2022474 h 5866613"/>
                <a:gd name="connsiteX20" fmla="*/ 2994026 w 4547524"/>
                <a:gd name="connsiteY20" fmla="*/ 1717674 h 5866613"/>
                <a:gd name="connsiteX21" fmla="*/ 2917826 w 4547524"/>
                <a:gd name="connsiteY21" fmla="*/ 1184274 h 5866613"/>
                <a:gd name="connsiteX22" fmla="*/ 3222626 w 4547524"/>
                <a:gd name="connsiteY22" fmla="*/ 650874 h 5866613"/>
                <a:gd name="connsiteX23" fmla="*/ 3375026 w 4547524"/>
                <a:gd name="connsiteY23" fmla="*/ 422274 h 5866613"/>
                <a:gd name="connsiteX24" fmla="*/ 3298826 w 4547524"/>
                <a:gd name="connsiteY24" fmla="*/ 117474 h 5866613"/>
                <a:gd name="connsiteX25" fmla="*/ 2841626 w 4547524"/>
                <a:gd name="connsiteY25" fmla="*/ 41274 h 5866613"/>
                <a:gd name="connsiteX26" fmla="*/ 1927226 w 4547524"/>
                <a:gd name="connsiteY26" fmla="*/ 41274 h 5866613"/>
                <a:gd name="connsiteX27" fmla="*/ 936626 w 4547524"/>
                <a:gd name="connsiteY27" fmla="*/ 41274 h 5866613"/>
                <a:gd name="connsiteX28" fmla="*/ 479426 w 4547524"/>
                <a:gd name="connsiteY28" fmla="*/ 41274 h 5866613"/>
                <a:gd name="connsiteX29" fmla="*/ 98425 w 4547524"/>
                <a:gd name="connsiteY29" fmla="*/ 650874 h 5866613"/>
                <a:gd name="connsiteX30" fmla="*/ 98426 w 4547524"/>
                <a:gd name="connsiteY30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1946274 h 5866613"/>
                <a:gd name="connsiteX2" fmla="*/ 22226 w 4547524"/>
                <a:gd name="connsiteY2" fmla="*/ 2479674 h 5866613"/>
                <a:gd name="connsiteX3" fmla="*/ 98426 w 4547524"/>
                <a:gd name="connsiteY3" fmla="*/ 2936874 h 5866613"/>
                <a:gd name="connsiteX4" fmla="*/ 403226 w 4547524"/>
                <a:gd name="connsiteY4" fmla="*/ 3622674 h 5866613"/>
                <a:gd name="connsiteX5" fmla="*/ 784226 w 4547524"/>
                <a:gd name="connsiteY5" fmla="*/ 4156074 h 5866613"/>
                <a:gd name="connsiteX6" fmla="*/ 1089026 w 4547524"/>
                <a:gd name="connsiteY6" fmla="*/ 4689474 h 5866613"/>
                <a:gd name="connsiteX7" fmla="*/ 1393827 w 4547524"/>
                <a:gd name="connsiteY7" fmla="*/ 5054599 h 5866613"/>
                <a:gd name="connsiteX8" fmla="*/ 2079628 w 4547524"/>
                <a:gd name="connsiteY8" fmla="*/ 5435598 h 5866613"/>
                <a:gd name="connsiteX9" fmla="*/ 2681855 w 4547524"/>
                <a:gd name="connsiteY9" fmla="*/ 5411016 h 5866613"/>
                <a:gd name="connsiteX10" fmla="*/ 4213226 w 4547524"/>
                <a:gd name="connsiteY10" fmla="*/ 5832474 h 5866613"/>
                <a:gd name="connsiteX11" fmla="*/ 4518027 w 4547524"/>
                <a:gd name="connsiteY11" fmla="*/ 5070473 h 5866613"/>
                <a:gd name="connsiteX12" fmla="*/ 3603626 w 4547524"/>
                <a:gd name="connsiteY12" fmla="*/ 4308474 h 5866613"/>
                <a:gd name="connsiteX13" fmla="*/ 3756026 w 4547524"/>
                <a:gd name="connsiteY13" fmla="*/ 3851273 h 5866613"/>
                <a:gd name="connsiteX14" fmla="*/ 3375026 w 4547524"/>
                <a:gd name="connsiteY14" fmla="*/ 3546473 h 5866613"/>
                <a:gd name="connsiteX15" fmla="*/ 2689226 w 4547524"/>
                <a:gd name="connsiteY15" fmla="*/ 4003674 h 5866613"/>
                <a:gd name="connsiteX16" fmla="*/ 2232026 w 4547524"/>
                <a:gd name="connsiteY16" fmla="*/ 3851274 h 5866613"/>
                <a:gd name="connsiteX17" fmla="*/ 1774826 w 4547524"/>
                <a:gd name="connsiteY17" fmla="*/ 3165474 h 5866613"/>
                <a:gd name="connsiteX18" fmla="*/ 1774826 w 4547524"/>
                <a:gd name="connsiteY18" fmla="*/ 2479673 h 5866613"/>
                <a:gd name="connsiteX19" fmla="*/ 2384426 w 4547524"/>
                <a:gd name="connsiteY19" fmla="*/ 2022474 h 5866613"/>
                <a:gd name="connsiteX20" fmla="*/ 2994026 w 4547524"/>
                <a:gd name="connsiteY20" fmla="*/ 1717674 h 5866613"/>
                <a:gd name="connsiteX21" fmla="*/ 2917826 w 4547524"/>
                <a:gd name="connsiteY21" fmla="*/ 1184274 h 5866613"/>
                <a:gd name="connsiteX22" fmla="*/ 3222626 w 4547524"/>
                <a:gd name="connsiteY22" fmla="*/ 650874 h 5866613"/>
                <a:gd name="connsiteX23" fmla="*/ 3375026 w 4547524"/>
                <a:gd name="connsiteY23" fmla="*/ 422274 h 5866613"/>
                <a:gd name="connsiteX24" fmla="*/ 3298826 w 4547524"/>
                <a:gd name="connsiteY24" fmla="*/ 117474 h 5866613"/>
                <a:gd name="connsiteX25" fmla="*/ 2841626 w 4547524"/>
                <a:gd name="connsiteY25" fmla="*/ 41274 h 5866613"/>
                <a:gd name="connsiteX26" fmla="*/ 1927226 w 4547524"/>
                <a:gd name="connsiteY26" fmla="*/ 41274 h 5866613"/>
                <a:gd name="connsiteX27" fmla="*/ 936626 w 4547524"/>
                <a:gd name="connsiteY27" fmla="*/ 41274 h 5866613"/>
                <a:gd name="connsiteX28" fmla="*/ 479426 w 4547524"/>
                <a:gd name="connsiteY28" fmla="*/ 41274 h 5866613"/>
                <a:gd name="connsiteX29" fmla="*/ 98425 w 4547524"/>
                <a:gd name="connsiteY29" fmla="*/ 650874 h 5866613"/>
                <a:gd name="connsiteX30" fmla="*/ 98426 w 4547524"/>
                <a:gd name="connsiteY30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1946274 h 5866613"/>
                <a:gd name="connsiteX2" fmla="*/ 22226 w 4547524"/>
                <a:gd name="connsiteY2" fmla="*/ 2479674 h 5866613"/>
                <a:gd name="connsiteX3" fmla="*/ 98426 w 4547524"/>
                <a:gd name="connsiteY3" fmla="*/ 2936874 h 5866613"/>
                <a:gd name="connsiteX4" fmla="*/ 403226 w 4547524"/>
                <a:gd name="connsiteY4" fmla="*/ 3622674 h 5866613"/>
                <a:gd name="connsiteX5" fmla="*/ 784226 w 4547524"/>
                <a:gd name="connsiteY5" fmla="*/ 4156074 h 5866613"/>
                <a:gd name="connsiteX6" fmla="*/ 1089026 w 4547524"/>
                <a:gd name="connsiteY6" fmla="*/ 4689474 h 5866613"/>
                <a:gd name="connsiteX7" fmla="*/ 1393827 w 4547524"/>
                <a:gd name="connsiteY7" fmla="*/ 5054599 h 5866613"/>
                <a:gd name="connsiteX8" fmla="*/ 2079628 w 4547524"/>
                <a:gd name="connsiteY8" fmla="*/ 5435598 h 5866613"/>
                <a:gd name="connsiteX9" fmla="*/ 2681855 w 4547524"/>
                <a:gd name="connsiteY9" fmla="*/ 5411016 h 5866613"/>
                <a:gd name="connsiteX10" fmla="*/ 4213226 w 4547524"/>
                <a:gd name="connsiteY10" fmla="*/ 5832474 h 5866613"/>
                <a:gd name="connsiteX11" fmla="*/ 4518027 w 4547524"/>
                <a:gd name="connsiteY11" fmla="*/ 5070473 h 5866613"/>
                <a:gd name="connsiteX12" fmla="*/ 3603626 w 4547524"/>
                <a:gd name="connsiteY12" fmla="*/ 4308474 h 5866613"/>
                <a:gd name="connsiteX13" fmla="*/ 3756026 w 4547524"/>
                <a:gd name="connsiteY13" fmla="*/ 3851273 h 5866613"/>
                <a:gd name="connsiteX14" fmla="*/ 3375026 w 4547524"/>
                <a:gd name="connsiteY14" fmla="*/ 3546473 h 5866613"/>
                <a:gd name="connsiteX15" fmla="*/ 2689226 w 4547524"/>
                <a:gd name="connsiteY15" fmla="*/ 4003674 h 5866613"/>
                <a:gd name="connsiteX16" fmla="*/ 2232026 w 4547524"/>
                <a:gd name="connsiteY16" fmla="*/ 3851274 h 5866613"/>
                <a:gd name="connsiteX17" fmla="*/ 1774826 w 4547524"/>
                <a:gd name="connsiteY17" fmla="*/ 3165474 h 5866613"/>
                <a:gd name="connsiteX18" fmla="*/ 1774826 w 4547524"/>
                <a:gd name="connsiteY18" fmla="*/ 2479673 h 5866613"/>
                <a:gd name="connsiteX19" fmla="*/ 2384426 w 4547524"/>
                <a:gd name="connsiteY19" fmla="*/ 2022474 h 5866613"/>
                <a:gd name="connsiteX20" fmla="*/ 2994026 w 4547524"/>
                <a:gd name="connsiteY20" fmla="*/ 1717674 h 5866613"/>
                <a:gd name="connsiteX21" fmla="*/ 2917826 w 4547524"/>
                <a:gd name="connsiteY21" fmla="*/ 1184274 h 5866613"/>
                <a:gd name="connsiteX22" fmla="*/ 3146426 w 4547524"/>
                <a:gd name="connsiteY22" fmla="*/ 727074 h 5866613"/>
                <a:gd name="connsiteX23" fmla="*/ 3375026 w 4547524"/>
                <a:gd name="connsiteY23" fmla="*/ 422274 h 5866613"/>
                <a:gd name="connsiteX24" fmla="*/ 3298826 w 4547524"/>
                <a:gd name="connsiteY24" fmla="*/ 117474 h 5866613"/>
                <a:gd name="connsiteX25" fmla="*/ 2841626 w 4547524"/>
                <a:gd name="connsiteY25" fmla="*/ 41274 h 5866613"/>
                <a:gd name="connsiteX26" fmla="*/ 1927226 w 4547524"/>
                <a:gd name="connsiteY26" fmla="*/ 41274 h 5866613"/>
                <a:gd name="connsiteX27" fmla="*/ 936626 w 4547524"/>
                <a:gd name="connsiteY27" fmla="*/ 41274 h 5866613"/>
                <a:gd name="connsiteX28" fmla="*/ 479426 w 4547524"/>
                <a:gd name="connsiteY28" fmla="*/ 41274 h 5866613"/>
                <a:gd name="connsiteX29" fmla="*/ 98425 w 4547524"/>
                <a:gd name="connsiteY29" fmla="*/ 650874 h 5866613"/>
                <a:gd name="connsiteX30" fmla="*/ 98426 w 4547524"/>
                <a:gd name="connsiteY30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1946274 h 5866613"/>
                <a:gd name="connsiteX2" fmla="*/ 22226 w 4547524"/>
                <a:gd name="connsiteY2" fmla="*/ 2479674 h 5866613"/>
                <a:gd name="connsiteX3" fmla="*/ 98426 w 4547524"/>
                <a:gd name="connsiteY3" fmla="*/ 2936874 h 5866613"/>
                <a:gd name="connsiteX4" fmla="*/ 403226 w 4547524"/>
                <a:gd name="connsiteY4" fmla="*/ 3622674 h 5866613"/>
                <a:gd name="connsiteX5" fmla="*/ 784226 w 4547524"/>
                <a:gd name="connsiteY5" fmla="*/ 4156074 h 5866613"/>
                <a:gd name="connsiteX6" fmla="*/ 1089026 w 4547524"/>
                <a:gd name="connsiteY6" fmla="*/ 4689474 h 5866613"/>
                <a:gd name="connsiteX7" fmla="*/ 1393827 w 4547524"/>
                <a:gd name="connsiteY7" fmla="*/ 5054599 h 5866613"/>
                <a:gd name="connsiteX8" fmla="*/ 2079628 w 4547524"/>
                <a:gd name="connsiteY8" fmla="*/ 5435598 h 5866613"/>
                <a:gd name="connsiteX9" fmla="*/ 2681855 w 4547524"/>
                <a:gd name="connsiteY9" fmla="*/ 5411016 h 5866613"/>
                <a:gd name="connsiteX10" fmla="*/ 4213226 w 4547524"/>
                <a:gd name="connsiteY10" fmla="*/ 5832474 h 5866613"/>
                <a:gd name="connsiteX11" fmla="*/ 4518027 w 4547524"/>
                <a:gd name="connsiteY11" fmla="*/ 5070473 h 5866613"/>
                <a:gd name="connsiteX12" fmla="*/ 3603626 w 4547524"/>
                <a:gd name="connsiteY12" fmla="*/ 4308474 h 5866613"/>
                <a:gd name="connsiteX13" fmla="*/ 3756026 w 4547524"/>
                <a:gd name="connsiteY13" fmla="*/ 3851273 h 5866613"/>
                <a:gd name="connsiteX14" fmla="*/ 3375026 w 4547524"/>
                <a:gd name="connsiteY14" fmla="*/ 3546473 h 5866613"/>
                <a:gd name="connsiteX15" fmla="*/ 2689226 w 4547524"/>
                <a:gd name="connsiteY15" fmla="*/ 4003674 h 5866613"/>
                <a:gd name="connsiteX16" fmla="*/ 2232026 w 4547524"/>
                <a:gd name="connsiteY16" fmla="*/ 3851274 h 5866613"/>
                <a:gd name="connsiteX17" fmla="*/ 1774826 w 4547524"/>
                <a:gd name="connsiteY17" fmla="*/ 3165474 h 5866613"/>
                <a:gd name="connsiteX18" fmla="*/ 1774826 w 4547524"/>
                <a:gd name="connsiteY18" fmla="*/ 2479673 h 5866613"/>
                <a:gd name="connsiteX19" fmla="*/ 2384426 w 4547524"/>
                <a:gd name="connsiteY19" fmla="*/ 2022474 h 5866613"/>
                <a:gd name="connsiteX20" fmla="*/ 2994026 w 4547524"/>
                <a:gd name="connsiteY20" fmla="*/ 1717674 h 5866613"/>
                <a:gd name="connsiteX21" fmla="*/ 2917826 w 4547524"/>
                <a:gd name="connsiteY21" fmla="*/ 1184274 h 5866613"/>
                <a:gd name="connsiteX22" fmla="*/ 3146426 w 4547524"/>
                <a:gd name="connsiteY22" fmla="*/ 727074 h 5866613"/>
                <a:gd name="connsiteX23" fmla="*/ 3375026 w 4547524"/>
                <a:gd name="connsiteY23" fmla="*/ 422274 h 5866613"/>
                <a:gd name="connsiteX24" fmla="*/ 3298826 w 4547524"/>
                <a:gd name="connsiteY24" fmla="*/ 117474 h 5866613"/>
                <a:gd name="connsiteX25" fmla="*/ 2841626 w 4547524"/>
                <a:gd name="connsiteY25" fmla="*/ 41274 h 5866613"/>
                <a:gd name="connsiteX26" fmla="*/ 1927226 w 4547524"/>
                <a:gd name="connsiteY26" fmla="*/ 41274 h 5866613"/>
                <a:gd name="connsiteX27" fmla="*/ 936626 w 4547524"/>
                <a:gd name="connsiteY27" fmla="*/ 41274 h 5866613"/>
                <a:gd name="connsiteX28" fmla="*/ 479426 w 4547524"/>
                <a:gd name="connsiteY28" fmla="*/ 41274 h 5866613"/>
                <a:gd name="connsiteX29" fmla="*/ 98425 w 4547524"/>
                <a:gd name="connsiteY29" fmla="*/ 650874 h 5866613"/>
                <a:gd name="connsiteX30" fmla="*/ 98426 w 4547524"/>
                <a:gd name="connsiteY30" fmla="*/ 1260474 h 5866613"/>
                <a:gd name="connsiteX0" fmla="*/ 102791 w 4551889"/>
                <a:gd name="connsiteY0" fmla="*/ 1260474 h 5866613"/>
                <a:gd name="connsiteX1" fmla="*/ 26591 w 4551889"/>
                <a:gd name="connsiteY1" fmla="*/ 1946274 h 5866613"/>
                <a:gd name="connsiteX2" fmla="*/ 26591 w 4551889"/>
                <a:gd name="connsiteY2" fmla="*/ 2479674 h 5866613"/>
                <a:gd name="connsiteX3" fmla="*/ 102791 w 4551889"/>
                <a:gd name="connsiteY3" fmla="*/ 2936874 h 5866613"/>
                <a:gd name="connsiteX4" fmla="*/ 407591 w 4551889"/>
                <a:gd name="connsiteY4" fmla="*/ 3622674 h 5866613"/>
                <a:gd name="connsiteX5" fmla="*/ 788591 w 4551889"/>
                <a:gd name="connsiteY5" fmla="*/ 4156074 h 5866613"/>
                <a:gd name="connsiteX6" fmla="*/ 1093391 w 4551889"/>
                <a:gd name="connsiteY6" fmla="*/ 4689474 h 5866613"/>
                <a:gd name="connsiteX7" fmla="*/ 1398192 w 4551889"/>
                <a:gd name="connsiteY7" fmla="*/ 5054599 h 5866613"/>
                <a:gd name="connsiteX8" fmla="*/ 2083993 w 4551889"/>
                <a:gd name="connsiteY8" fmla="*/ 5435598 h 5866613"/>
                <a:gd name="connsiteX9" fmla="*/ 2686220 w 4551889"/>
                <a:gd name="connsiteY9" fmla="*/ 5411016 h 5866613"/>
                <a:gd name="connsiteX10" fmla="*/ 4217591 w 4551889"/>
                <a:gd name="connsiteY10" fmla="*/ 5832474 h 5866613"/>
                <a:gd name="connsiteX11" fmla="*/ 4522392 w 4551889"/>
                <a:gd name="connsiteY11" fmla="*/ 5070473 h 5866613"/>
                <a:gd name="connsiteX12" fmla="*/ 3607991 w 4551889"/>
                <a:gd name="connsiteY12" fmla="*/ 4308474 h 5866613"/>
                <a:gd name="connsiteX13" fmla="*/ 3760391 w 4551889"/>
                <a:gd name="connsiteY13" fmla="*/ 3851273 h 5866613"/>
                <a:gd name="connsiteX14" fmla="*/ 3379391 w 4551889"/>
                <a:gd name="connsiteY14" fmla="*/ 3546473 h 5866613"/>
                <a:gd name="connsiteX15" fmla="*/ 2693591 w 4551889"/>
                <a:gd name="connsiteY15" fmla="*/ 4003674 h 5866613"/>
                <a:gd name="connsiteX16" fmla="*/ 2236391 w 4551889"/>
                <a:gd name="connsiteY16" fmla="*/ 3851274 h 5866613"/>
                <a:gd name="connsiteX17" fmla="*/ 1779191 w 4551889"/>
                <a:gd name="connsiteY17" fmla="*/ 3165474 h 5866613"/>
                <a:gd name="connsiteX18" fmla="*/ 1779191 w 4551889"/>
                <a:gd name="connsiteY18" fmla="*/ 2479673 h 5866613"/>
                <a:gd name="connsiteX19" fmla="*/ 2388791 w 4551889"/>
                <a:gd name="connsiteY19" fmla="*/ 2022474 h 5866613"/>
                <a:gd name="connsiteX20" fmla="*/ 2998391 w 4551889"/>
                <a:gd name="connsiteY20" fmla="*/ 1717674 h 5866613"/>
                <a:gd name="connsiteX21" fmla="*/ 2922191 w 4551889"/>
                <a:gd name="connsiteY21" fmla="*/ 1184274 h 5866613"/>
                <a:gd name="connsiteX22" fmla="*/ 3150791 w 4551889"/>
                <a:gd name="connsiteY22" fmla="*/ 727074 h 5866613"/>
                <a:gd name="connsiteX23" fmla="*/ 3379391 w 4551889"/>
                <a:gd name="connsiteY23" fmla="*/ 422274 h 5866613"/>
                <a:gd name="connsiteX24" fmla="*/ 3303191 w 4551889"/>
                <a:gd name="connsiteY24" fmla="*/ 117474 h 5866613"/>
                <a:gd name="connsiteX25" fmla="*/ 2845991 w 4551889"/>
                <a:gd name="connsiteY25" fmla="*/ 41274 h 5866613"/>
                <a:gd name="connsiteX26" fmla="*/ 1931591 w 4551889"/>
                <a:gd name="connsiteY26" fmla="*/ 41274 h 5866613"/>
                <a:gd name="connsiteX27" fmla="*/ 940991 w 4551889"/>
                <a:gd name="connsiteY27" fmla="*/ 41274 h 5866613"/>
                <a:gd name="connsiteX28" fmla="*/ 483791 w 4551889"/>
                <a:gd name="connsiteY28" fmla="*/ 41274 h 5866613"/>
                <a:gd name="connsiteX29" fmla="*/ 102790 w 4551889"/>
                <a:gd name="connsiteY29" fmla="*/ 650874 h 5866613"/>
                <a:gd name="connsiteX30" fmla="*/ 102791 w 4551889"/>
                <a:gd name="connsiteY30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1946274 h 5866613"/>
                <a:gd name="connsiteX2" fmla="*/ 22226 w 4547524"/>
                <a:gd name="connsiteY2" fmla="*/ 2479674 h 5866613"/>
                <a:gd name="connsiteX3" fmla="*/ 98426 w 4547524"/>
                <a:gd name="connsiteY3" fmla="*/ 2936874 h 5866613"/>
                <a:gd name="connsiteX4" fmla="*/ 403226 w 4547524"/>
                <a:gd name="connsiteY4" fmla="*/ 3622674 h 5866613"/>
                <a:gd name="connsiteX5" fmla="*/ 784226 w 4547524"/>
                <a:gd name="connsiteY5" fmla="*/ 4156074 h 5866613"/>
                <a:gd name="connsiteX6" fmla="*/ 1089026 w 4547524"/>
                <a:gd name="connsiteY6" fmla="*/ 4689474 h 5866613"/>
                <a:gd name="connsiteX7" fmla="*/ 1393827 w 4547524"/>
                <a:gd name="connsiteY7" fmla="*/ 5054599 h 5866613"/>
                <a:gd name="connsiteX8" fmla="*/ 2079628 w 4547524"/>
                <a:gd name="connsiteY8" fmla="*/ 5435598 h 5866613"/>
                <a:gd name="connsiteX9" fmla="*/ 2681855 w 4547524"/>
                <a:gd name="connsiteY9" fmla="*/ 5411016 h 5866613"/>
                <a:gd name="connsiteX10" fmla="*/ 4213226 w 4547524"/>
                <a:gd name="connsiteY10" fmla="*/ 5832474 h 5866613"/>
                <a:gd name="connsiteX11" fmla="*/ 4518027 w 4547524"/>
                <a:gd name="connsiteY11" fmla="*/ 5070473 h 5866613"/>
                <a:gd name="connsiteX12" fmla="*/ 3603626 w 4547524"/>
                <a:gd name="connsiteY12" fmla="*/ 4308474 h 5866613"/>
                <a:gd name="connsiteX13" fmla="*/ 3756026 w 4547524"/>
                <a:gd name="connsiteY13" fmla="*/ 3851273 h 5866613"/>
                <a:gd name="connsiteX14" fmla="*/ 3375026 w 4547524"/>
                <a:gd name="connsiteY14" fmla="*/ 3546473 h 5866613"/>
                <a:gd name="connsiteX15" fmla="*/ 2689226 w 4547524"/>
                <a:gd name="connsiteY15" fmla="*/ 4003674 h 5866613"/>
                <a:gd name="connsiteX16" fmla="*/ 2232026 w 4547524"/>
                <a:gd name="connsiteY16" fmla="*/ 3851274 h 5866613"/>
                <a:gd name="connsiteX17" fmla="*/ 1774826 w 4547524"/>
                <a:gd name="connsiteY17" fmla="*/ 3165474 h 5866613"/>
                <a:gd name="connsiteX18" fmla="*/ 1774826 w 4547524"/>
                <a:gd name="connsiteY18" fmla="*/ 2479673 h 5866613"/>
                <a:gd name="connsiteX19" fmla="*/ 2384426 w 4547524"/>
                <a:gd name="connsiteY19" fmla="*/ 2022474 h 5866613"/>
                <a:gd name="connsiteX20" fmla="*/ 2994026 w 4547524"/>
                <a:gd name="connsiteY20" fmla="*/ 1717674 h 5866613"/>
                <a:gd name="connsiteX21" fmla="*/ 2917826 w 4547524"/>
                <a:gd name="connsiteY21" fmla="*/ 1184274 h 5866613"/>
                <a:gd name="connsiteX22" fmla="*/ 3146426 w 4547524"/>
                <a:gd name="connsiteY22" fmla="*/ 727074 h 5866613"/>
                <a:gd name="connsiteX23" fmla="*/ 3375026 w 4547524"/>
                <a:gd name="connsiteY23" fmla="*/ 422274 h 5866613"/>
                <a:gd name="connsiteX24" fmla="*/ 3298826 w 4547524"/>
                <a:gd name="connsiteY24" fmla="*/ 117474 h 5866613"/>
                <a:gd name="connsiteX25" fmla="*/ 2841626 w 4547524"/>
                <a:gd name="connsiteY25" fmla="*/ 41274 h 5866613"/>
                <a:gd name="connsiteX26" fmla="*/ 1927226 w 4547524"/>
                <a:gd name="connsiteY26" fmla="*/ 41274 h 5866613"/>
                <a:gd name="connsiteX27" fmla="*/ 936626 w 4547524"/>
                <a:gd name="connsiteY27" fmla="*/ 41274 h 5866613"/>
                <a:gd name="connsiteX28" fmla="*/ 479426 w 4547524"/>
                <a:gd name="connsiteY28" fmla="*/ 41274 h 5866613"/>
                <a:gd name="connsiteX29" fmla="*/ 98425 w 4547524"/>
                <a:gd name="connsiteY29" fmla="*/ 650874 h 5866613"/>
                <a:gd name="connsiteX30" fmla="*/ 98426 w 4547524"/>
                <a:gd name="connsiteY30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098674 h 5866613"/>
                <a:gd name="connsiteX2" fmla="*/ 22226 w 4547524"/>
                <a:gd name="connsiteY2" fmla="*/ 2479674 h 5866613"/>
                <a:gd name="connsiteX3" fmla="*/ 98426 w 4547524"/>
                <a:gd name="connsiteY3" fmla="*/ 2936874 h 5866613"/>
                <a:gd name="connsiteX4" fmla="*/ 403226 w 4547524"/>
                <a:gd name="connsiteY4" fmla="*/ 3622674 h 5866613"/>
                <a:gd name="connsiteX5" fmla="*/ 784226 w 4547524"/>
                <a:gd name="connsiteY5" fmla="*/ 4156074 h 5866613"/>
                <a:gd name="connsiteX6" fmla="*/ 1089026 w 4547524"/>
                <a:gd name="connsiteY6" fmla="*/ 4689474 h 5866613"/>
                <a:gd name="connsiteX7" fmla="*/ 1393827 w 4547524"/>
                <a:gd name="connsiteY7" fmla="*/ 5054599 h 5866613"/>
                <a:gd name="connsiteX8" fmla="*/ 2079628 w 4547524"/>
                <a:gd name="connsiteY8" fmla="*/ 5435598 h 5866613"/>
                <a:gd name="connsiteX9" fmla="*/ 2681855 w 4547524"/>
                <a:gd name="connsiteY9" fmla="*/ 5411016 h 5866613"/>
                <a:gd name="connsiteX10" fmla="*/ 4213226 w 4547524"/>
                <a:gd name="connsiteY10" fmla="*/ 5832474 h 5866613"/>
                <a:gd name="connsiteX11" fmla="*/ 4518027 w 4547524"/>
                <a:gd name="connsiteY11" fmla="*/ 5070473 h 5866613"/>
                <a:gd name="connsiteX12" fmla="*/ 3603626 w 4547524"/>
                <a:gd name="connsiteY12" fmla="*/ 4308474 h 5866613"/>
                <a:gd name="connsiteX13" fmla="*/ 3756026 w 4547524"/>
                <a:gd name="connsiteY13" fmla="*/ 3851273 h 5866613"/>
                <a:gd name="connsiteX14" fmla="*/ 3375026 w 4547524"/>
                <a:gd name="connsiteY14" fmla="*/ 3546473 h 5866613"/>
                <a:gd name="connsiteX15" fmla="*/ 2689226 w 4547524"/>
                <a:gd name="connsiteY15" fmla="*/ 4003674 h 5866613"/>
                <a:gd name="connsiteX16" fmla="*/ 2232026 w 4547524"/>
                <a:gd name="connsiteY16" fmla="*/ 3851274 h 5866613"/>
                <a:gd name="connsiteX17" fmla="*/ 1774826 w 4547524"/>
                <a:gd name="connsiteY17" fmla="*/ 3165474 h 5866613"/>
                <a:gd name="connsiteX18" fmla="*/ 1774826 w 4547524"/>
                <a:gd name="connsiteY18" fmla="*/ 2479673 h 5866613"/>
                <a:gd name="connsiteX19" fmla="*/ 2384426 w 4547524"/>
                <a:gd name="connsiteY19" fmla="*/ 2022474 h 5866613"/>
                <a:gd name="connsiteX20" fmla="*/ 2994026 w 4547524"/>
                <a:gd name="connsiteY20" fmla="*/ 1717674 h 5866613"/>
                <a:gd name="connsiteX21" fmla="*/ 2917826 w 4547524"/>
                <a:gd name="connsiteY21" fmla="*/ 1184274 h 5866613"/>
                <a:gd name="connsiteX22" fmla="*/ 3146426 w 4547524"/>
                <a:gd name="connsiteY22" fmla="*/ 727074 h 5866613"/>
                <a:gd name="connsiteX23" fmla="*/ 3375026 w 4547524"/>
                <a:gd name="connsiteY23" fmla="*/ 422274 h 5866613"/>
                <a:gd name="connsiteX24" fmla="*/ 3298826 w 4547524"/>
                <a:gd name="connsiteY24" fmla="*/ 117474 h 5866613"/>
                <a:gd name="connsiteX25" fmla="*/ 2841626 w 4547524"/>
                <a:gd name="connsiteY25" fmla="*/ 41274 h 5866613"/>
                <a:gd name="connsiteX26" fmla="*/ 1927226 w 4547524"/>
                <a:gd name="connsiteY26" fmla="*/ 41274 h 5866613"/>
                <a:gd name="connsiteX27" fmla="*/ 936626 w 4547524"/>
                <a:gd name="connsiteY27" fmla="*/ 41274 h 5866613"/>
                <a:gd name="connsiteX28" fmla="*/ 479426 w 4547524"/>
                <a:gd name="connsiteY28" fmla="*/ 41274 h 5866613"/>
                <a:gd name="connsiteX29" fmla="*/ 98425 w 4547524"/>
                <a:gd name="connsiteY29" fmla="*/ 650874 h 5866613"/>
                <a:gd name="connsiteX30" fmla="*/ 98426 w 4547524"/>
                <a:gd name="connsiteY30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098674 h 5866613"/>
                <a:gd name="connsiteX2" fmla="*/ 22226 w 4547524"/>
                <a:gd name="connsiteY2" fmla="*/ 2479674 h 5866613"/>
                <a:gd name="connsiteX3" fmla="*/ 98426 w 4547524"/>
                <a:gd name="connsiteY3" fmla="*/ 2936874 h 5866613"/>
                <a:gd name="connsiteX4" fmla="*/ 403226 w 4547524"/>
                <a:gd name="connsiteY4" fmla="*/ 3622674 h 5866613"/>
                <a:gd name="connsiteX5" fmla="*/ 784226 w 4547524"/>
                <a:gd name="connsiteY5" fmla="*/ 4156074 h 5866613"/>
                <a:gd name="connsiteX6" fmla="*/ 1089026 w 4547524"/>
                <a:gd name="connsiteY6" fmla="*/ 4689474 h 5866613"/>
                <a:gd name="connsiteX7" fmla="*/ 1393827 w 4547524"/>
                <a:gd name="connsiteY7" fmla="*/ 5054599 h 5866613"/>
                <a:gd name="connsiteX8" fmla="*/ 2079628 w 4547524"/>
                <a:gd name="connsiteY8" fmla="*/ 5435598 h 5866613"/>
                <a:gd name="connsiteX9" fmla="*/ 2681855 w 4547524"/>
                <a:gd name="connsiteY9" fmla="*/ 5411016 h 5866613"/>
                <a:gd name="connsiteX10" fmla="*/ 4213226 w 4547524"/>
                <a:gd name="connsiteY10" fmla="*/ 5832474 h 5866613"/>
                <a:gd name="connsiteX11" fmla="*/ 4518027 w 4547524"/>
                <a:gd name="connsiteY11" fmla="*/ 5070473 h 5866613"/>
                <a:gd name="connsiteX12" fmla="*/ 3603626 w 4547524"/>
                <a:gd name="connsiteY12" fmla="*/ 4308474 h 5866613"/>
                <a:gd name="connsiteX13" fmla="*/ 3756026 w 4547524"/>
                <a:gd name="connsiteY13" fmla="*/ 3851273 h 5866613"/>
                <a:gd name="connsiteX14" fmla="*/ 3375026 w 4547524"/>
                <a:gd name="connsiteY14" fmla="*/ 3546473 h 5866613"/>
                <a:gd name="connsiteX15" fmla="*/ 2689226 w 4547524"/>
                <a:gd name="connsiteY15" fmla="*/ 4003674 h 5866613"/>
                <a:gd name="connsiteX16" fmla="*/ 2232026 w 4547524"/>
                <a:gd name="connsiteY16" fmla="*/ 3851274 h 5866613"/>
                <a:gd name="connsiteX17" fmla="*/ 1774826 w 4547524"/>
                <a:gd name="connsiteY17" fmla="*/ 3165474 h 5866613"/>
                <a:gd name="connsiteX18" fmla="*/ 1774826 w 4547524"/>
                <a:gd name="connsiteY18" fmla="*/ 2479673 h 5866613"/>
                <a:gd name="connsiteX19" fmla="*/ 2384426 w 4547524"/>
                <a:gd name="connsiteY19" fmla="*/ 2022474 h 5866613"/>
                <a:gd name="connsiteX20" fmla="*/ 3222626 w 4547524"/>
                <a:gd name="connsiteY20" fmla="*/ 1793874 h 5866613"/>
                <a:gd name="connsiteX21" fmla="*/ 2917826 w 4547524"/>
                <a:gd name="connsiteY21" fmla="*/ 1184274 h 5866613"/>
                <a:gd name="connsiteX22" fmla="*/ 3146426 w 4547524"/>
                <a:gd name="connsiteY22" fmla="*/ 727074 h 5866613"/>
                <a:gd name="connsiteX23" fmla="*/ 3375026 w 4547524"/>
                <a:gd name="connsiteY23" fmla="*/ 422274 h 5866613"/>
                <a:gd name="connsiteX24" fmla="*/ 3298826 w 4547524"/>
                <a:gd name="connsiteY24" fmla="*/ 117474 h 5866613"/>
                <a:gd name="connsiteX25" fmla="*/ 2841626 w 4547524"/>
                <a:gd name="connsiteY25" fmla="*/ 41274 h 5866613"/>
                <a:gd name="connsiteX26" fmla="*/ 1927226 w 4547524"/>
                <a:gd name="connsiteY26" fmla="*/ 41274 h 5866613"/>
                <a:gd name="connsiteX27" fmla="*/ 936626 w 4547524"/>
                <a:gd name="connsiteY27" fmla="*/ 41274 h 5866613"/>
                <a:gd name="connsiteX28" fmla="*/ 479426 w 4547524"/>
                <a:gd name="connsiteY28" fmla="*/ 41274 h 5866613"/>
                <a:gd name="connsiteX29" fmla="*/ 98425 w 4547524"/>
                <a:gd name="connsiteY29" fmla="*/ 650874 h 5866613"/>
                <a:gd name="connsiteX30" fmla="*/ 98426 w 4547524"/>
                <a:gd name="connsiteY30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098674 h 5866613"/>
                <a:gd name="connsiteX2" fmla="*/ 22226 w 4547524"/>
                <a:gd name="connsiteY2" fmla="*/ 2479674 h 5866613"/>
                <a:gd name="connsiteX3" fmla="*/ 98426 w 4547524"/>
                <a:gd name="connsiteY3" fmla="*/ 2936874 h 5866613"/>
                <a:gd name="connsiteX4" fmla="*/ 403226 w 4547524"/>
                <a:gd name="connsiteY4" fmla="*/ 3622674 h 5866613"/>
                <a:gd name="connsiteX5" fmla="*/ 784226 w 4547524"/>
                <a:gd name="connsiteY5" fmla="*/ 4156074 h 5866613"/>
                <a:gd name="connsiteX6" fmla="*/ 1089026 w 4547524"/>
                <a:gd name="connsiteY6" fmla="*/ 4689474 h 5866613"/>
                <a:gd name="connsiteX7" fmla="*/ 1393827 w 4547524"/>
                <a:gd name="connsiteY7" fmla="*/ 5054599 h 5866613"/>
                <a:gd name="connsiteX8" fmla="*/ 2079628 w 4547524"/>
                <a:gd name="connsiteY8" fmla="*/ 5435598 h 5866613"/>
                <a:gd name="connsiteX9" fmla="*/ 2681855 w 4547524"/>
                <a:gd name="connsiteY9" fmla="*/ 5411016 h 5866613"/>
                <a:gd name="connsiteX10" fmla="*/ 4213226 w 4547524"/>
                <a:gd name="connsiteY10" fmla="*/ 5832474 h 5866613"/>
                <a:gd name="connsiteX11" fmla="*/ 4518027 w 4547524"/>
                <a:gd name="connsiteY11" fmla="*/ 5070473 h 5866613"/>
                <a:gd name="connsiteX12" fmla="*/ 3603626 w 4547524"/>
                <a:gd name="connsiteY12" fmla="*/ 4308474 h 5866613"/>
                <a:gd name="connsiteX13" fmla="*/ 3756026 w 4547524"/>
                <a:gd name="connsiteY13" fmla="*/ 3851273 h 5866613"/>
                <a:gd name="connsiteX14" fmla="*/ 3375026 w 4547524"/>
                <a:gd name="connsiteY14" fmla="*/ 3546473 h 5866613"/>
                <a:gd name="connsiteX15" fmla="*/ 2689226 w 4547524"/>
                <a:gd name="connsiteY15" fmla="*/ 4003674 h 5866613"/>
                <a:gd name="connsiteX16" fmla="*/ 2232026 w 4547524"/>
                <a:gd name="connsiteY16" fmla="*/ 3851274 h 5866613"/>
                <a:gd name="connsiteX17" fmla="*/ 1774826 w 4547524"/>
                <a:gd name="connsiteY17" fmla="*/ 3165474 h 5866613"/>
                <a:gd name="connsiteX18" fmla="*/ 1774826 w 4547524"/>
                <a:gd name="connsiteY18" fmla="*/ 2479673 h 5866613"/>
                <a:gd name="connsiteX19" fmla="*/ 2384426 w 4547524"/>
                <a:gd name="connsiteY19" fmla="*/ 2022474 h 5866613"/>
                <a:gd name="connsiteX20" fmla="*/ 3375026 w 4547524"/>
                <a:gd name="connsiteY20" fmla="*/ 1793874 h 5866613"/>
                <a:gd name="connsiteX21" fmla="*/ 2917826 w 4547524"/>
                <a:gd name="connsiteY21" fmla="*/ 1184274 h 5866613"/>
                <a:gd name="connsiteX22" fmla="*/ 3146426 w 4547524"/>
                <a:gd name="connsiteY22" fmla="*/ 727074 h 5866613"/>
                <a:gd name="connsiteX23" fmla="*/ 3375026 w 4547524"/>
                <a:gd name="connsiteY23" fmla="*/ 422274 h 5866613"/>
                <a:gd name="connsiteX24" fmla="*/ 3298826 w 4547524"/>
                <a:gd name="connsiteY24" fmla="*/ 117474 h 5866613"/>
                <a:gd name="connsiteX25" fmla="*/ 2841626 w 4547524"/>
                <a:gd name="connsiteY25" fmla="*/ 41274 h 5866613"/>
                <a:gd name="connsiteX26" fmla="*/ 1927226 w 4547524"/>
                <a:gd name="connsiteY26" fmla="*/ 41274 h 5866613"/>
                <a:gd name="connsiteX27" fmla="*/ 936626 w 4547524"/>
                <a:gd name="connsiteY27" fmla="*/ 41274 h 5866613"/>
                <a:gd name="connsiteX28" fmla="*/ 479426 w 4547524"/>
                <a:gd name="connsiteY28" fmla="*/ 41274 h 5866613"/>
                <a:gd name="connsiteX29" fmla="*/ 98425 w 4547524"/>
                <a:gd name="connsiteY29" fmla="*/ 650874 h 5866613"/>
                <a:gd name="connsiteX30" fmla="*/ 98426 w 4547524"/>
                <a:gd name="connsiteY30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098674 h 5866613"/>
                <a:gd name="connsiteX2" fmla="*/ 22226 w 4547524"/>
                <a:gd name="connsiteY2" fmla="*/ 2479674 h 5866613"/>
                <a:gd name="connsiteX3" fmla="*/ 98426 w 4547524"/>
                <a:gd name="connsiteY3" fmla="*/ 2936874 h 5866613"/>
                <a:gd name="connsiteX4" fmla="*/ 403226 w 4547524"/>
                <a:gd name="connsiteY4" fmla="*/ 3622674 h 5866613"/>
                <a:gd name="connsiteX5" fmla="*/ 784226 w 4547524"/>
                <a:gd name="connsiteY5" fmla="*/ 4156074 h 5866613"/>
                <a:gd name="connsiteX6" fmla="*/ 1089026 w 4547524"/>
                <a:gd name="connsiteY6" fmla="*/ 4689474 h 5866613"/>
                <a:gd name="connsiteX7" fmla="*/ 1393827 w 4547524"/>
                <a:gd name="connsiteY7" fmla="*/ 5054599 h 5866613"/>
                <a:gd name="connsiteX8" fmla="*/ 2079628 w 4547524"/>
                <a:gd name="connsiteY8" fmla="*/ 5435598 h 5866613"/>
                <a:gd name="connsiteX9" fmla="*/ 2681855 w 4547524"/>
                <a:gd name="connsiteY9" fmla="*/ 5411016 h 5866613"/>
                <a:gd name="connsiteX10" fmla="*/ 4213226 w 4547524"/>
                <a:gd name="connsiteY10" fmla="*/ 5832474 h 5866613"/>
                <a:gd name="connsiteX11" fmla="*/ 4518027 w 4547524"/>
                <a:gd name="connsiteY11" fmla="*/ 5070473 h 5866613"/>
                <a:gd name="connsiteX12" fmla="*/ 3603626 w 4547524"/>
                <a:gd name="connsiteY12" fmla="*/ 4308474 h 5866613"/>
                <a:gd name="connsiteX13" fmla="*/ 3756026 w 4547524"/>
                <a:gd name="connsiteY13" fmla="*/ 3851273 h 5866613"/>
                <a:gd name="connsiteX14" fmla="*/ 3375026 w 4547524"/>
                <a:gd name="connsiteY14" fmla="*/ 3546473 h 5866613"/>
                <a:gd name="connsiteX15" fmla="*/ 2689226 w 4547524"/>
                <a:gd name="connsiteY15" fmla="*/ 4003674 h 5866613"/>
                <a:gd name="connsiteX16" fmla="*/ 2232026 w 4547524"/>
                <a:gd name="connsiteY16" fmla="*/ 3851274 h 5866613"/>
                <a:gd name="connsiteX17" fmla="*/ 1774826 w 4547524"/>
                <a:gd name="connsiteY17" fmla="*/ 3165474 h 5866613"/>
                <a:gd name="connsiteX18" fmla="*/ 1774826 w 4547524"/>
                <a:gd name="connsiteY18" fmla="*/ 2479673 h 5866613"/>
                <a:gd name="connsiteX19" fmla="*/ 2384426 w 4547524"/>
                <a:gd name="connsiteY19" fmla="*/ 2022474 h 5866613"/>
                <a:gd name="connsiteX20" fmla="*/ 3375026 w 4547524"/>
                <a:gd name="connsiteY20" fmla="*/ 1793874 h 5866613"/>
                <a:gd name="connsiteX21" fmla="*/ 3146426 w 4547524"/>
                <a:gd name="connsiteY21" fmla="*/ 1184274 h 5866613"/>
                <a:gd name="connsiteX22" fmla="*/ 3146426 w 4547524"/>
                <a:gd name="connsiteY22" fmla="*/ 727074 h 5866613"/>
                <a:gd name="connsiteX23" fmla="*/ 3375026 w 4547524"/>
                <a:gd name="connsiteY23" fmla="*/ 422274 h 5866613"/>
                <a:gd name="connsiteX24" fmla="*/ 3298826 w 4547524"/>
                <a:gd name="connsiteY24" fmla="*/ 117474 h 5866613"/>
                <a:gd name="connsiteX25" fmla="*/ 2841626 w 4547524"/>
                <a:gd name="connsiteY25" fmla="*/ 41274 h 5866613"/>
                <a:gd name="connsiteX26" fmla="*/ 1927226 w 4547524"/>
                <a:gd name="connsiteY26" fmla="*/ 41274 h 5866613"/>
                <a:gd name="connsiteX27" fmla="*/ 936626 w 4547524"/>
                <a:gd name="connsiteY27" fmla="*/ 41274 h 5866613"/>
                <a:gd name="connsiteX28" fmla="*/ 479426 w 4547524"/>
                <a:gd name="connsiteY28" fmla="*/ 41274 h 5866613"/>
                <a:gd name="connsiteX29" fmla="*/ 98425 w 4547524"/>
                <a:gd name="connsiteY29" fmla="*/ 650874 h 5866613"/>
                <a:gd name="connsiteX30" fmla="*/ 98426 w 4547524"/>
                <a:gd name="connsiteY30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098674 h 5866613"/>
                <a:gd name="connsiteX2" fmla="*/ 22226 w 4547524"/>
                <a:gd name="connsiteY2" fmla="*/ 2479674 h 5866613"/>
                <a:gd name="connsiteX3" fmla="*/ 98426 w 4547524"/>
                <a:gd name="connsiteY3" fmla="*/ 2936874 h 5866613"/>
                <a:gd name="connsiteX4" fmla="*/ 403226 w 4547524"/>
                <a:gd name="connsiteY4" fmla="*/ 3622674 h 5866613"/>
                <a:gd name="connsiteX5" fmla="*/ 784226 w 4547524"/>
                <a:gd name="connsiteY5" fmla="*/ 4156074 h 5866613"/>
                <a:gd name="connsiteX6" fmla="*/ 1089026 w 4547524"/>
                <a:gd name="connsiteY6" fmla="*/ 4689474 h 5866613"/>
                <a:gd name="connsiteX7" fmla="*/ 1393827 w 4547524"/>
                <a:gd name="connsiteY7" fmla="*/ 5054599 h 5866613"/>
                <a:gd name="connsiteX8" fmla="*/ 2079628 w 4547524"/>
                <a:gd name="connsiteY8" fmla="*/ 5435598 h 5866613"/>
                <a:gd name="connsiteX9" fmla="*/ 2681855 w 4547524"/>
                <a:gd name="connsiteY9" fmla="*/ 5411016 h 5866613"/>
                <a:gd name="connsiteX10" fmla="*/ 4213226 w 4547524"/>
                <a:gd name="connsiteY10" fmla="*/ 5832474 h 5866613"/>
                <a:gd name="connsiteX11" fmla="*/ 4518027 w 4547524"/>
                <a:gd name="connsiteY11" fmla="*/ 5070473 h 5866613"/>
                <a:gd name="connsiteX12" fmla="*/ 3603626 w 4547524"/>
                <a:gd name="connsiteY12" fmla="*/ 4308474 h 5866613"/>
                <a:gd name="connsiteX13" fmla="*/ 3756026 w 4547524"/>
                <a:gd name="connsiteY13" fmla="*/ 3851273 h 5866613"/>
                <a:gd name="connsiteX14" fmla="*/ 3375026 w 4547524"/>
                <a:gd name="connsiteY14" fmla="*/ 3546473 h 5866613"/>
                <a:gd name="connsiteX15" fmla="*/ 2689226 w 4547524"/>
                <a:gd name="connsiteY15" fmla="*/ 4003674 h 5866613"/>
                <a:gd name="connsiteX16" fmla="*/ 2232026 w 4547524"/>
                <a:gd name="connsiteY16" fmla="*/ 3851274 h 5866613"/>
                <a:gd name="connsiteX17" fmla="*/ 1774826 w 4547524"/>
                <a:gd name="connsiteY17" fmla="*/ 3165474 h 5866613"/>
                <a:gd name="connsiteX18" fmla="*/ 1774826 w 4547524"/>
                <a:gd name="connsiteY18" fmla="*/ 2479673 h 5866613"/>
                <a:gd name="connsiteX19" fmla="*/ 2384426 w 4547524"/>
                <a:gd name="connsiteY19" fmla="*/ 2022474 h 5866613"/>
                <a:gd name="connsiteX20" fmla="*/ 3375026 w 4547524"/>
                <a:gd name="connsiteY20" fmla="*/ 1793874 h 5866613"/>
                <a:gd name="connsiteX21" fmla="*/ 3146426 w 4547524"/>
                <a:gd name="connsiteY21" fmla="*/ 1184274 h 5866613"/>
                <a:gd name="connsiteX22" fmla="*/ 3222626 w 4547524"/>
                <a:gd name="connsiteY22" fmla="*/ 879474 h 5866613"/>
                <a:gd name="connsiteX23" fmla="*/ 3375026 w 4547524"/>
                <a:gd name="connsiteY23" fmla="*/ 422274 h 5866613"/>
                <a:gd name="connsiteX24" fmla="*/ 3298826 w 4547524"/>
                <a:gd name="connsiteY24" fmla="*/ 117474 h 5866613"/>
                <a:gd name="connsiteX25" fmla="*/ 2841626 w 4547524"/>
                <a:gd name="connsiteY25" fmla="*/ 41274 h 5866613"/>
                <a:gd name="connsiteX26" fmla="*/ 1927226 w 4547524"/>
                <a:gd name="connsiteY26" fmla="*/ 41274 h 5866613"/>
                <a:gd name="connsiteX27" fmla="*/ 936626 w 4547524"/>
                <a:gd name="connsiteY27" fmla="*/ 41274 h 5866613"/>
                <a:gd name="connsiteX28" fmla="*/ 479426 w 4547524"/>
                <a:gd name="connsiteY28" fmla="*/ 41274 h 5866613"/>
                <a:gd name="connsiteX29" fmla="*/ 98425 w 4547524"/>
                <a:gd name="connsiteY29" fmla="*/ 650874 h 5866613"/>
                <a:gd name="connsiteX30" fmla="*/ 98426 w 4547524"/>
                <a:gd name="connsiteY30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098674 h 5866613"/>
                <a:gd name="connsiteX2" fmla="*/ 22226 w 4547524"/>
                <a:gd name="connsiteY2" fmla="*/ 2479674 h 5866613"/>
                <a:gd name="connsiteX3" fmla="*/ 98426 w 4547524"/>
                <a:gd name="connsiteY3" fmla="*/ 2936874 h 5866613"/>
                <a:gd name="connsiteX4" fmla="*/ 403226 w 4547524"/>
                <a:gd name="connsiteY4" fmla="*/ 3622674 h 5866613"/>
                <a:gd name="connsiteX5" fmla="*/ 784226 w 4547524"/>
                <a:gd name="connsiteY5" fmla="*/ 4156074 h 5866613"/>
                <a:gd name="connsiteX6" fmla="*/ 1089026 w 4547524"/>
                <a:gd name="connsiteY6" fmla="*/ 4689474 h 5866613"/>
                <a:gd name="connsiteX7" fmla="*/ 1393827 w 4547524"/>
                <a:gd name="connsiteY7" fmla="*/ 5054599 h 5866613"/>
                <a:gd name="connsiteX8" fmla="*/ 2079628 w 4547524"/>
                <a:gd name="connsiteY8" fmla="*/ 5435598 h 5866613"/>
                <a:gd name="connsiteX9" fmla="*/ 2681855 w 4547524"/>
                <a:gd name="connsiteY9" fmla="*/ 5411016 h 5866613"/>
                <a:gd name="connsiteX10" fmla="*/ 4213226 w 4547524"/>
                <a:gd name="connsiteY10" fmla="*/ 5832474 h 5866613"/>
                <a:gd name="connsiteX11" fmla="*/ 4518027 w 4547524"/>
                <a:gd name="connsiteY11" fmla="*/ 5070473 h 5866613"/>
                <a:gd name="connsiteX12" fmla="*/ 3603626 w 4547524"/>
                <a:gd name="connsiteY12" fmla="*/ 4308474 h 5866613"/>
                <a:gd name="connsiteX13" fmla="*/ 3756026 w 4547524"/>
                <a:gd name="connsiteY13" fmla="*/ 3851273 h 5866613"/>
                <a:gd name="connsiteX14" fmla="*/ 3375026 w 4547524"/>
                <a:gd name="connsiteY14" fmla="*/ 3546473 h 5866613"/>
                <a:gd name="connsiteX15" fmla="*/ 2689226 w 4547524"/>
                <a:gd name="connsiteY15" fmla="*/ 4003674 h 5866613"/>
                <a:gd name="connsiteX16" fmla="*/ 2232026 w 4547524"/>
                <a:gd name="connsiteY16" fmla="*/ 3851274 h 5866613"/>
                <a:gd name="connsiteX17" fmla="*/ 1774826 w 4547524"/>
                <a:gd name="connsiteY17" fmla="*/ 3165474 h 5866613"/>
                <a:gd name="connsiteX18" fmla="*/ 1774826 w 4547524"/>
                <a:gd name="connsiteY18" fmla="*/ 2479673 h 5866613"/>
                <a:gd name="connsiteX19" fmla="*/ 2384426 w 4547524"/>
                <a:gd name="connsiteY19" fmla="*/ 2022474 h 5866613"/>
                <a:gd name="connsiteX20" fmla="*/ 3375026 w 4547524"/>
                <a:gd name="connsiteY20" fmla="*/ 1793874 h 5866613"/>
                <a:gd name="connsiteX21" fmla="*/ 3146426 w 4547524"/>
                <a:gd name="connsiteY21" fmla="*/ 1184274 h 5866613"/>
                <a:gd name="connsiteX22" fmla="*/ 3375026 w 4547524"/>
                <a:gd name="connsiteY22" fmla="*/ 422274 h 5866613"/>
                <a:gd name="connsiteX23" fmla="*/ 3298826 w 4547524"/>
                <a:gd name="connsiteY23" fmla="*/ 117474 h 5866613"/>
                <a:gd name="connsiteX24" fmla="*/ 2841626 w 4547524"/>
                <a:gd name="connsiteY24" fmla="*/ 41274 h 5866613"/>
                <a:gd name="connsiteX25" fmla="*/ 1927226 w 4547524"/>
                <a:gd name="connsiteY25" fmla="*/ 41274 h 5866613"/>
                <a:gd name="connsiteX26" fmla="*/ 936626 w 4547524"/>
                <a:gd name="connsiteY26" fmla="*/ 41274 h 5866613"/>
                <a:gd name="connsiteX27" fmla="*/ 479426 w 4547524"/>
                <a:gd name="connsiteY27" fmla="*/ 41274 h 5866613"/>
                <a:gd name="connsiteX28" fmla="*/ 98425 w 4547524"/>
                <a:gd name="connsiteY28" fmla="*/ 650874 h 5866613"/>
                <a:gd name="connsiteX29" fmla="*/ 98426 w 4547524"/>
                <a:gd name="connsiteY29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098674 h 5866613"/>
                <a:gd name="connsiteX2" fmla="*/ 22226 w 4547524"/>
                <a:gd name="connsiteY2" fmla="*/ 2479674 h 5866613"/>
                <a:gd name="connsiteX3" fmla="*/ 98426 w 4547524"/>
                <a:gd name="connsiteY3" fmla="*/ 2936874 h 5866613"/>
                <a:gd name="connsiteX4" fmla="*/ 403226 w 4547524"/>
                <a:gd name="connsiteY4" fmla="*/ 3622674 h 5866613"/>
                <a:gd name="connsiteX5" fmla="*/ 784226 w 4547524"/>
                <a:gd name="connsiteY5" fmla="*/ 4156074 h 5866613"/>
                <a:gd name="connsiteX6" fmla="*/ 1089026 w 4547524"/>
                <a:gd name="connsiteY6" fmla="*/ 4689474 h 5866613"/>
                <a:gd name="connsiteX7" fmla="*/ 1393827 w 4547524"/>
                <a:gd name="connsiteY7" fmla="*/ 5054599 h 5866613"/>
                <a:gd name="connsiteX8" fmla="*/ 2079628 w 4547524"/>
                <a:gd name="connsiteY8" fmla="*/ 5435598 h 5866613"/>
                <a:gd name="connsiteX9" fmla="*/ 2681855 w 4547524"/>
                <a:gd name="connsiteY9" fmla="*/ 5411016 h 5866613"/>
                <a:gd name="connsiteX10" fmla="*/ 4213226 w 4547524"/>
                <a:gd name="connsiteY10" fmla="*/ 5832474 h 5866613"/>
                <a:gd name="connsiteX11" fmla="*/ 4518027 w 4547524"/>
                <a:gd name="connsiteY11" fmla="*/ 5070473 h 5866613"/>
                <a:gd name="connsiteX12" fmla="*/ 3603626 w 4547524"/>
                <a:gd name="connsiteY12" fmla="*/ 4308474 h 5866613"/>
                <a:gd name="connsiteX13" fmla="*/ 3756026 w 4547524"/>
                <a:gd name="connsiteY13" fmla="*/ 3851273 h 5866613"/>
                <a:gd name="connsiteX14" fmla="*/ 3375026 w 4547524"/>
                <a:gd name="connsiteY14" fmla="*/ 3546473 h 5866613"/>
                <a:gd name="connsiteX15" fmla="*/ 2689226 w 4547524"/>
                <a:gd name="connsiteY15" fmla="*/ 4003674 h 5866613"/>
                <a:gd name="connsiteX16" fmla="*/ 2232026 w 4547524"/>
                <a:gd name="connsiteY16" fmla="*/ 3851274 h 5866613"/>
                <a:gd name="connsiteX17" fmla="*/ 1774826 w 4547524"/>
                <a:gd name="connsiteY17" fmla="*/ 3165474 h 5866613"/>
                <a:gd name="connsiteX18" fmla="*/ 1774826 w 4547524"/>
                <a:gd name="connsiteY18" fmla="*/ 2479673 h 5866613"/>
                <a:gd name="connsiteX19" fmla="*/ 2384426 w 4547524"/>
                <a:gd name="connsiteY19" fmla="*/ 2022474 h 5866613"/>
                <a:gd name="connsiteX20" fmla="*/ 3375026 w 4547524"/>
                <a:gd name="connsiteY20" fmla="*/ 1793874 h 5866613"/>
                <a:gd name="connsiteX21" fmla="*/ 3298826 w 4547524"/>
                <a:gd name="connsiteY21" fmla="*/ 1184274 h 5866613"/>
                <a:gd name="connsiteX22" fmla="*/ 3375026 w 4547524"/>
                <a:gd name="connsiteY22" fmla="*/ 422274 h 5866613"/>
                <a:gd name="connsiteX23" fmla="*/ 3298826 w 4547524"/>
                <a:gd name="connsiteY23" fmla="*/ 117474 h 5866613"/>
                <a:gd name="connsiteX24" fmla="*/ 2841626 w 4547524"/>
                <a:gd name="connsiteY24" fmla="*/ 41274 h 5866613"/>
                <a:gd name="connsiteX25" fmla="*/ 1927226 w 4547524"/>
                <a:gd name="connsiteY25" fmla="*/ 41274 h 5866613"/>
                <a:gd name="connsiteX26" fmla="*/ 936626 w 4547524"/>
                <a:gd name="connsiteY26" fmla="*/ 41274 h 5866613"/>
                <a:gd name="connsiteX27" fmla="*/ 479426 w 4547524"/>
                <a:gd name="connsiteY27" fmla="*/ 41274 h 5866613"/>
                <a:gd name="connsiteX28" fmla="*/ 98425 w 4547524"/>
                <a:gd name="connsiteY28" fmla="*/ 650874 h 5866613"/>
                <a:gd name="connsiteX29" fmla="*/ 98426 w 4547524"/>
                <a:gd name="connsiteY29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098674 h 5866613"/>
                <a:gd name="connsiteX2" fmla="*/ 22226 w 4547524"/>
                <a:gd name="connsiteY2" fmla="*/ 2479674 h 5866613"/>
                <a:gd name="connsiteX3" fmla="*/ 98426 w 4547524"/>
                <a:gd name="connsiteY3" fmla="*/ 2936874 h 5866613"/>
                <a:gd name="connsiteX4" fmla="*/ 403226 w 4547524"/>
                <a:gd name="connsiteY4" fmla="*/ 3622674 h 5866613"/>
                <a:gd name="connsiteX5" fmla="*/ 784226 w 4547524"/>
                <a:gd name="connsiteY5" fmla="*/ 4156074 h 5866613"/>
                <a:gd name="connsiteX6" fmla="*/ 1089026 w 4547524"/>
                <a:gd name="connsiteY6" fmla="*/ 4689474 h 5866613"/>
                <a:gd name="connsiteX7" fmla="*/ 1393827 w 4547524"/>
                <a:gd name="connsiteY7" fmla="*/ 5054599 h 5866613"/>
                <a:gd name="connsiteX8" fmla="*/ 2079628 w 4547524"/>
                <a:gd name="connsiteY8" fmla="*/ 5435598 h 5866613"/>
                <a:gd name="connsiteX9" fmla="*/ 2681855 w 4547524"/>
                <a:gd name="connsiteY9" fmla="*/ 5411016 h 5866613"/>
                <a:gd name="connsiteX10" fmla="*/ 4213226 w 4547524"/>
                <a:gd name="connsiteY10" fmla="*/ 5832474 h 5866613"/>
                <a:gd name="connsiteX11" fmla="*/ 4518027 w 4547524"/>
                <a:gd name="connsiteY11" fmla="*/ 5070473 h 5866613"/>
                <a:gd name="connsiteX12" fmla="*/ 3603626 w 4547524"/>
                <a:gd name="connsiteY12" fmla="*/ 4308474 h 5866613"/>
                <a:gd name="connsiteX13" fmla="*/ 3756026 w 4547524"/>
                <a:gd name="connsiteY13" fmla="*/ 3851273 h 5866613"/>
                <a:gd name="connsiteX14" fmla="*/ 3375026 w 4547524"/>
                <a:gd name="connsiteY14" fmla="*/ 3546473 h 5866613"/>
                <a:gd name="connsiteX15" fmla="*/ 2689226 w 4547524"/>
                <a:gd name="connsiteY15" fmla="*/ 4003674 h 5866613"/>
                <a:gd name="connsiteX16" fmla="*/ 2232026 w 4547524"/>
                <a:gd name="connsiteY16" fmla="*/ 3851274 h 5866613"/>
                <a:gd name="connsiteX17" fmla="*/ 1774826 w 4547524"/>
                <a:gd name="connsiteY17" fmla="*/ 3165474 h 5866613"/>
                <a:gd name="connsiteX18" fmla="*/ 1774826 w 4547524"/>
                <a:gd name="connsiteY18" fmla="*/ 2479673 h 5866613"/>
                <a:gd name="connsiteX19" fmla="*/ 2384426 w 4547524"/>
                <a:gd name="connsiteY19" fmla="*/ 2022474 h 5866613"/>
                <a:gd name="connsiteX20" fmla="*/ 3375026 w 4547524"/>
                <a:gd name="connsiteY20" fmla="*/ 1793874 h 5866613"/>
                <a:gd name="connsiteX21" fmla="*/ 3298826 w 4547524"/>
                <a:gd name="connsiteY21" fmla="*/ 1184274 h 5866613"/>
                <a:gd name="connsiteX22" fmla="*/ 3298826 w 4547524"/>
                <a:gd name="connsiteY22" fmla="*/ 422274 h 5866613"/>
                <a:gd name="connsiteX23" fmla="*/ 3298826 w 4547524"/>
                <a:gd name="connsiteY23" fmla="*/ 117474 h 5866613"/>
                <a:gd name="connsiteX24" fmla="*/ 2841626 w 4547524"/>
                <a:gd name="connsiteY24" fmla="*/ 41274 h 5866613"/>
                <a:gd name="connsiteX25" fmla="*/ 1927226 w 4547524"/>
                <a:gd name="connsiteY25" fmla="*/ 41274 h 5866613"/>
                <a:gd name="connsiteX26" fmla="*/ 936626 w 4547524"/>
                <a:gd name="connsiteY26" fmla="*/ 41274 h 5866613"/>
                <a:gd name="connsiteX27" fmla="*/ 479426 w 4547524"/>
                <a:gd name="connsiteY27" fmla="*/ 41274 h 5866613"/>
                <a:gd name="connsiteX28" fmla="*/ 98425 w 4547524"/>
                <a:gd name="connsiteY28" fmla="*/ 650874 h 5866613"/>
                <a:gd name="connsiteX29" fmla="*/ 98426 w 4547524"/>
                <a:gd name="connsiteY29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098674 h 5866613"/>
                <a:gd name="connsiteX2" fmla="*/ 22226 w 4547524"/>
                <a:gd name="connsiteY2" fmla="*/ 2479674 h 5866613"/>
                <a:gd name="connsiteX3" fmla="*/ 98426 w 4547524"/>
                <a:gd name="connsiteY3" fmla="*/ 2936874 h 5866613"/>
                <a:gd name="connsiteX4" fmla="*/ 403226 w 4547524"/>
                <a:gd name="connsiteY4" fmla="*/ 3622674 h 5866613"/>
                <a:gd name="connsiteX5" fmla="*/ 784226 w 4547524"/>
                <a:gd name="connsiteY5" fmla="*/ 4156074 h 5866613"/>
                <a:gd name="connsiteX6" fmla="*/ 1089026 w 4547524"/>
                <a:gd name="connsiteY6" fmla="*/ 4689474 h 5866613"/>
                <a:gd name="connsiteX7" fmla="*/ 1393827 w 4547524"/>
                <a:gd name="connsiteY7" fmla="*/ 5054599 h 5866613"/>
                <a:gd name="connsiteX8" fmla="*/ 2079628 w 4547524"/>
                <a:gd name="connsiteY8" fmla="*/ 5435598 h 5866613"/>
                <a:gd name="connsiteX9" fmla="*/ 2681855 w 4547524"/>
                <a:gd name="connsiteY9" fmla="*/ 5411016 h 5866613"/>
                <a:gd name="connsiteX10" fmla="*/ 4213226 w 4547524"/>
                <a:gd name="connsiteY10" fmla="*/ 5832474 h 5866613"/>
                <a:gd name="connsiteX11" fmla="*/ 4518027 w 4547524"/>
                <a:gd name="connsiteY11" fmla="*/ 5070473 h 5866613"/>
                <a:gd name="connsiteX12" fmla="*/ 3603626 w 4547524"/>
                <a:gd name="connsiteY12" fmla="*/ 4308474 h 5866613"/>
                <a:gd name="connsiteX13" fmla="*/ 3756026 w 4547524"/>
                <a:gd name="connsiteY13" fmla="*/ 3851273 h 5866613"/>
                <a:gd name="connsiteX14" fmla="*/ 3375026 w 4547524"/>
                <a:gd name="connsiteY14" fmla="*/ 3546473 h 5866613"/>
                <a:gd name="connsiteX15" fmla="*/ 2689226 w 4547524"/>
                <a:gd name="connsiteY15" fmla="*/ 4003674 h 5866613"/>
                <a:gd name="connsiteX16" fmla="*/ 2232026 w 4547524"/>
                <a:gd name="connsiteY16" fmla="*/ 3851274 h 5866613"/>
                <a:gd name="connsiteX17" fmla="*/ 1774826 w 4547524"/>
                <a:gd name="connsiteY17" fmla="*/ 3165474 h 5866613"/>
                <a:gd name="connsiteX18" fmla="*/ 1774826 w 4547524"/>
                <a:gd name="connsiteY18" fmla="*/ 2479673 h 5866613"/>
                <a:gd name="connsiteX19" fmla="*/ 2384426 w 4547524"/>
                <a:gd name="connsiteY19" fmla="*/ 2022474 h 5866613"/>
                <a:gd name="connsiteX20" fmla="*/ 3375026 w 4547524"/>
                <a:gd name="connsiteY20" fmla="*/ 1793874 h 5866613"/>
                <a:gd name="connsiteX21" fmla="*/ 3298826 w 4547524"/>
                <a:gd name="connsiteY21" fmla="*/ 1184274 h 5866613"/>
                <a:gd name="connsiteX22" fmla="*/ 3298826 w 4547524"/>
                <a:gd name="connsiteY22" fmla="*/ 422274 h 5866613"/>
                <a:gd name="connsiteX23" fmla="*/ 3222626 w 4547524"/>
                <a:gd name="connsiteY23" fmla="*/ 117474 h 5866613"/>
                <a:gd name="connsiteX24" fmla="*/ 2841626 w 4547524"/>
                <a:gd name="connsiteY24" fmla="*/ 41274 h 5866613"/>
                <a:gd name="connsiteX25" fmla="*/ 1927226 w 4547524"/>
                <a:gd name="connsiteY25" fmla="*/ 41274 h 5866613"/>
                <a:gd name="connsiteX26" fmla="*/ 936626 w 4547524"/>
                <a:gd name="connsiteY26" fmla="*/ 41274 h 5866613"/>
                <a:gd name="connsiteX27" fmla="*/ 479426 w 4547524"/>
                <a:gd name="connsiteY27" fmla="*/ 41274 h 5866613"/>
                <a:gd name="connsiteX28" fmla="*/ 98425 w 4547524"/>
                <a:gd name="connsiteY28" fmla="*/ 650874 h 5866613"/>
                <a:gd name="connsiteX29" fmla="*/ 98426 w 4547524"/>
                <a:gd name="connsiteY29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098674 h 5866613"/>
                <a:gd name="connsiteX2" fmla="*/ 22226 w 4547524"/>
                <a:gd name="connsiteY2" fmla="*/ 2479674 h 5866613"/>
                <a:gd name="connsiteX3" fmla="*/ 98426 w 4547524"/>
                <a:gd name="connsiteY3" fmla="*/ 2936874 h 5866613"/>
                <a:gd name="connsiteX4" fmla="*/ 403226 w 4547524"/>
                <a:gd name="connsiteY4" fmla="*/ 3622674 h 5866613"/>
                <a:gd name="connsiteX5" fmla="*/ 784226 w 4547524"/>
                <a:gd name="connsiteY5" fmla="*/ 4156074 h 5866613"/>
                <a:gd name="connsiteX6" fmla="*/ 1089026 w 4547524"/>
                <a:gd name="connsiteY6" fmla="*/ 4689474 h 5866613"/>
                <a:gd name="connsiteX7" fmla="*/ 1393827 w 4547524"/>
                <a:gd name="connsiteY7" fmla="*/ 5054599 h 5866613"/>
                <a:gd name="connsiteX8" fmla="*/ 2079628 w 4547524"/>
                <a:gd name="connsiteY8" fmla="*/ 5435598 h 5866613"/>
                <a:gd name="connsiteX9" fmla="*/ 2681855 w 4547524"/>
                <a:gd name="connsiteY9" fmla="*/ 5411016 h 5866613"/>
                <a:gd name="connsiteX10" fmla="*/ 4213226 w 4547524"/>
                <a:gd name="connsiteY10" fmla="*/ 5832474 h 5866613"/>
                <a:gd name="connsiteX11" fmla="*/ 4518027 w 4547524"/>
                <a:gd name="connsiteY11" fmla="*/ 5070473 h 5866613"/>
                <a:gd name="connsiteX12" fmla="*/ 3603626 w 4547524"/>
                <a:gd name="connsiteY12" fmla="*/ 4308474 h 5866613"/>
                <a:gd name="connsiteX13" fmla="*/ 3756026 w 4547524"/>
                <a:gd name="connsiteY13" fmla="*/ 3851273 h 5866613"/>
                <a:gd name="connsiteX14" fmla="*/ 3375026 w 4547524"/>
                <a:gd name="connsiteY14" fmla="*/ 3546473 h 5866613"/>
                <a:gd name="connsiteX15" fmla="*/ 2689226 w 4547524"/>
                <a:gd name="connsiteY15" fmla="*/ 4003674 h 5866613"/>
                <a:gd name="connsiteX16" fmla="*/ 2232026 w 4547524"/>
                <a:gd name="connsiteY16" fmla="*/ 3851274 h 5866613"/>
                <a:gd name="connsiteX17" fmla="*/ 1774826 w 4547524"/>
                <a:gd name="connsiteY17" fmla="*/ 3165474 h 5866613"/>
                <a:gd name="connsiteX18" fmla="*/ 1774826 w 4547524"/>
                <a:gd name="connsiteY18" fmla="*/ 2479673 h 5866613"/>
                <a:gd name="connsiteX19" fmla="*/ 2384426 w 4547524"/>
                <a:gd name="connsiteY19" fmla="*/ 2022474 h 5866613"/>
                <a:gd name="connsiteX20" fmla="*/ 3375026 w 4547524"/>
                <a:gd name="connsiteY20" fmla="*/ 1793874 h 5866613"/>
                <a:gd name="connsiteX21" fmla="*/ 3298826 w 4547524"/>
                <a:gd name="connsiteY21" fmla="*/ 1184274 h 5866613"/>
                <a:gd name="connsiteX22" fmla="*/ 3298826 w 4547524"/>
                <a:gd name="connsiteY22" fmla="*/ 422274 h 5866613"/>
                <a:gd name="connsiteX23" fmla="*/ 3222626 w 4547524"/>
                <a:gd name="connsiteY23" fmla="*/ 117474 h 5866613"/>
                <a:gd name="connsiteX24" fmla="*/ 2841626 w 4547524"/>
                <a:gd name="connsiteY24" fmla="*/ 41274 h 5866613"/>
                <a:gd name="connsiteX25" fmla="*/ 1927226 w 4547524"/>
                <a:gd name="connsiteY25" fmla="*/ 41274 h 5866613"/>
                <a:gd name="connsiteX26" fmla="*/ 936626 w 4547524"/>
                <a:gd name="connsiteY26" fmla="*/ 41274 h 5866613"/>
                <a:gd name="connsiteX27" fmla="*/ 479426 w 4547524"/>
                <a:gd name="connsiteY27" fmla="*/ 41274 h 5866613"/>
                <a:gd name="connsiteX28" fmla="*/ 98425 w 4547524"/>
                <a:gd name="connsiteY28" fmla="*/ 650874 h 5866613"/>
                <a:gd name="connsiteX29" fmla="*/ 98426 w 4547524"/>
                <a:gd name="connsiteY29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098674 h 5866613"/>
                <a:gd name="connsiteX2" fmla="*/ 22226 w 4547524"/>
                <a:gd name="connsiteY2" fmla="*/ 2479674 h 5866613"/>
                <a:gd name="connsiteX3" fmla="*/ 98426 w 4547524"/>
                <a:gd name="connsiteY3" fmla="*/ 2936874 h 5866613"/>
                <a:gd name="connsiteX4" fmla="*/ 403226 w 4547524"/>
                <a:gd name="connsiteY4" fmla="*/ 3622674 h 5866613"/>
                <a:gd name="connsiteX5" fmla="*/ 784226 w 4547524"/>
                <a:gd name="connsiteY5" fmla="*/ 4156074 h 5866613"/>
                <a:gd name="connsiteX6" fmla="*/ 1089026 w 4547524"/>
                <a:gd name="connsiteY6" fmla="*/ 4689474 h 5866613"/>
                <a:gd name="connsiteX7" fmla="*/ 1393827 w 4547524"/>
                <a:gd name="connsiteY7" fmla="*/ 5054599 h 5866613"/>
                <a:gd name="connsiteX8" fmla="*/ 2079628 w 4547524"/>
                <a:gd name="connsiteY8" fmla="*/ 5435598 h 5866613"/>
                <a:gd name="connsiteX9" fmla="*/ 2681855 w 4547524"/>
                <a:gd name="connsiteY9" fmla="*/ 5411016 h 5866613"/>
                <a:gd name="connsiteX10" fmla="*/ 4213226 w 4547524"/>
                <a:gd name="connsiteY10" fmla="*/ 5832474 h 5866613"/>
                <a:gd name="connsiteX11" fmla="*/ 4518027 w 4547524"/>
                <a:gd name="connsiteY11" fmla="*/ 5070473 h 5866613"/>
                <a:gd name="connsiteX12" fmla="*/ 3603626 w 4547524"/>
                <a:gd name="connsiteY12" fmla="*/ 4308474 h 5866613"/>
                <a:gd name="connsiteX13" fmla="*/ 3756026 w 4547524"/>
                <a:gd name="connsiteY13" fmla="*/ 3851273 h 5866613"/>
                <a:gd name="connsiteX14" fmla="*/ 3375026 w 4547524"/>
                <a:gd name="connsiteY14" fmla="*/ 3546473 h 5866613"/>
                <a:gd name="connsiteX15" fmla="*/ 2689226 w 4547524"/>
                <a:gd name="connsiteY15" fmla="*/ 4003674 h 5866613"/>
                <a:gd name="connsiteX16" fmla="*/ 2232026 w 4547524"/>
                <a:gd name="connsiteY16" fmla="*/ 3851274 h 5866613"/>
                <a:gd name="connsiteX17" fmla="*/ 1774826 w 4547524"/>
                <a:gd name="connsiteY17" fmla="*/ 3165474 h 5866613"/>
                <a:gd name="connsiteX18" fmla="*/ 1774826 w 4547524"/>
                <a:gd name="connsiteY18" fmla="*/ 2479673 h 5866613"/>
                <a:gd name="connsiteX19" fmla="*/ 2384426 w 4547524"/>
                <a:gd name="connsiteY19" fmla="*/ 2022474 h 5866613"/>
                <a:gd name="connsiteX20" fmla="*/ 3375026 w 4547524"/>
                <a:gd name="connsiteY20" fmla="*/ 1946274 h 5866613"/>
                <a:gd name="connsiteX21" fmla="*/ 3298826 w 4547524"/>
                <a:gd name="connsiteY21" fmla="*/ 1184274 h 5866613"/>
                <a:gd name="connsiteX22" fmla="*/ 3298826 w 4547524"/>
                <a:gd name="connsiteY22" fmla="*/ 422274 h 5866613"/>
                <a:gd name="connsiteX23" fmla="*/ 3222626 w 4547524"/>
                <a:gd name="connsiteY23" fmla="*/ 117474 h 5866613"/>
                <a:gd name="connsiteX24" fmla="*/ 2841626 w 4547524"/>
                <a:gd name="connsiteY24" fmla="*/ 41274 h 5866613"/>
                <a:gd name="connsiteX25" fmla="*/ 1927226 w 4547524"/>
                <a:gd name="connsiteY25" fmla="*/ 41274 h 5866613"/>
                <a:gd name="connsiteX26" fmla="*/ 936626 w 4547524"/>
                <a:gd name="connsiteY26" fmla="*/ 41274 h 5866613"/>
                <a:gd name="connsiteX27" fmla="*/ 479426 w 4547524"/>
                <a:gd name="connsiteY27" fmla="*/ 41274 h 5866613"/>
                <a:gd name="connsiteX28" fmla="*/ 98425 w 4547524"/>
                <a:gd name="connsiteY28" fmla="*/ 650874 h 5866613"/>
                <a:gd name="connsiteX29" fmla="*/ 98426 w 4547524"/>
                <a:gd name="connsiteY29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479674 h 5866613"/>
                <a:gd name="connsiteX2" fmla="*/ 98426 w 4547524"/>
                <a:gd name="connsiteY2" fmla="*/ 2936874 h 5866613"/>
                <a:gd name="connsiteX3" fmla="*/ 403226 w 4547524"/>
                <a:gd name="connsiteY3" fmla="*/ 3622674 h 5866613"/>
                <a:gd name="connsiteX4" fmla="*/ 784226 w 4547524"/>
                <a:gd name="connsiteY4" fmla="*/ 4156074 h 5866613"/>
                <a:gd name="connsiteX5" fmla="*/ 1089026 w 4547524"/>
                <a:gd name="connsiteY5" fmla="*/ 4689474 h 5866613"/>
                <a:gd name="connsiteX6" fmla="*/ 1393827 w 4547524"/>
                <a:gd name="connsiteY6" fmla="*/ 5054599 h 5866613"/>
                <a:gd name="connsiteX7" fmla="*/ 2079628 w 4547524"/>
                <a:gd name="connsiteY7" fmla="*/ 5435598 h 5866613"/>
                <a:gd name="connsiteX8" fmla="*/ 2681855 w 4547524"/>
                <a:gd name="connsiteY8" fmla="*/ 5411016 h 5866613"/>
                <a:gd name="connsiteX9" fmla="*/ 4213226 w 4547524"/>
                <a:gd name="connsiteY9" fmla="*/ 5832474 h 5866613"/>
                <a:gd name="connsiteX10" fmla="*/ 4518027 w 4547524"/>
                <a:gd name="connsiteY10" fmla="*/ 5070473 h 5866613"/>
                <a:gd name="connsiteX11" fmla="*/ 3603626 w 4547524"/>
                <a:gd name="connsiteY11" fmla="*/ 4308474 h 5866613"/>
                <a:gd name="connsiteX12" fmla="*/ 3756026 w 4547524"/>
                <a:gd name="connsiteY12" fmla="*/ 3851273 h 5866613"/>
                <a:gd name="connsiteX13" fmla="*/ 3375026 w 4547524"/>
                <a:gd name="connsiteY13" fmla="*/ 3546473 h 5866613"/>
                <a:gd name="connsiteX14" fmla="*/ 2689226 w 4547524"/>
                <a:gd name="connsiteY14" fmla="*/ 4003674 h 5866613"/>
                <a:gd name="connsiteX15" fmla="*/ 2232026 w 4547524"/>
                <a:gd name="connsiteY15" fmla="*/ 3851274 h 5866613"/>
                <a:gd name="connsiteX16" fmla="*/ 1774826 w 4547524"/>
                <a:gd name="connsiteY16" fmla="*/ 3165474 h 5866613"/>
                <a:gd name="connsiteX17" fmla="*/ 1774826 w 4547524"/>
                <a:gd name="connsiteY17" fmla="*/ 2479673 h 5866613"/>
                <a:gd name="connsiteX18" fmla="*/ 2384426 w 4547524"/>
                <a:gd name="connsiteY18" fmla="*/ 2022474 h 5866613"/>
                <a:gd name="connsiteX19" fmla="*/ 3375026 w 4547524"/>
                <a:gd name="connsiteY19" fmla="*/ 1946274 h 5866613"/>
                <a:gd name="connsiteX20" fmla="*/ 3298826 w 4547524"/>
                <a:gd name="connsiteY20" fmla="*/ 1184274 h 5866613"/>
                <a:gd name="connsiteX21" fmla="*/ 3298826 w 4547524"/>
                <a:gd name="connsiteY21" fmla="*/ 422274 h 5866613"/>
                <a:gd name="connsiteX22" fmla="*/ 3222626 w 4547524"/>
                <a:gd name="connsiteY22" fmla="*/ 117474 h 5866613"/>
                <a:gd name="connsiteX23" fmla="*/ 2841626 w 4547524"/>
                <a:gd name="connsiteY23" fmla="*/ 41274 h 5866613"/>
                <a:gd name="connsiteX24" fmla="*/ 1927226 w 4547524"/>
                <a:gd name="connsiteY24" fmla="*/ 41274 h 5866613"/>
                <a:gd name="connsiteX25" fmla="*/ 936626 w 4547524"/>
                <a:gd name="connsiteY25" fmla="*/ 41274 h 5866613"/>
                <a:gd name="connsiteX26" fmla="*/ 479426 w 4547524"/>
                <a:gd name="connsiteY26" fmla="*/ 41274 h 5866613"/>
                <a:gd name="connsiteX27" fmla="*/ 98425 w 4547524"/>
                <a:gd name="connsiteY27" fmla="*/ 650874 h 5866613"/>
                <a:gd name="connsiteX28" fmla="*/ 98426 w 4547524"/>
                <a:gd name="connsiteY28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479674 h 5866613"/>
                <a:gd name="connsiteX2" fmla="*/ 98426 w 4547524"/>
                <a:gd name="connsiteY2" fmla="*/ 2936874 h 5866613"/>
                <a:gd name="connsiteX3" fmla="*/ 403226 w 4547524"/>
                <a:gd name="connsiteY3" fmla="*/ 3622674 h 5866613"/>
                <a:gd name="connsiteX4" fmla="*/ 1089026 w 4547524"/>
                <a:gd name="connsiteY4" fmla="*/ 4689474 h 5866613"/>
                <a:gd name="connsiteX5" fmla="*/ 1393827 w 4547524"/>
                <a:gd name="connsiteY5" fmla="*/ 5054599 h 5866613"/>
                <a:gd name="connsiteX6" fmla="*/ 2079628 w 4547524"/>
                <a:gd name="connsiteY6" fmla="*/ 5435598 h 5866613"/>
                <a:gd name="connsiteX7" fmla="*/ 2681855 w 4547524"/>
                <a:gd name="connsiteY7" fmla="*/ 5411016 h 5866613"/>
                <a:gd name="connsiteX8" fmla="*/ 4213226 w 4547524"/>
                <a:gd name="connsiteY8" fmla="*/ 5832474 h 5866613"/>
                <a:gd name="connsiteX9" fmla="*/ 4518027 w 4547524"/>
                <a:gd name="connsiteY9" fmla="*/ 5070473 h 5866613"/>
                <a:gd name="connsiteX10" fmla="*/ 3603626 w 4547524"/>
                <a:gd name="connsiteY10" fmla="*/ 4308474 h 5866613"/>
                <a:gd name="connsiteX11" fmla="*/ 3756026 w 4547524"/>
                <a:gd name="connsiteY11" fmla="*/ 3851273 h 5866613"/>
                <a:gd name="connsiteX12" fmla="*/ 3375026 w 4547524"/>
                <a:gd name="connsiteY12" fmla="*/ 3546473 h 5866613"/>
                <a:gd name="connsiteX13" fmla="*/ 2689226 w 4547524"/>
                <a:gd name="connsiteY13" fmla="*/ 4003674 h 5866613"/>
                <a:gd name="connsiteX14" fmla="*/ 2232026 w 4547524"/>
                <a:gd name="connsiteY14" fmla="*/ 3851274 h 5866613"/>
                <a:gd name="connsiteX15" fmla="*/ 1774826 w 4547524"/>
                <a:gd name="connsiteY15" fmla="*/ 3165474 h 5866613"/>
                <a:gd name="connsiteX16" fmla="*/ 1774826 w 4547524"/>
                <a:gd name="connsiteY16" fmla="*/ 2479673 h 5866613"/>
                <a:gd name="connsiteX17" fmla="*/ 2384426 w 4547524"/>
                <a:gd name="connsiteY17" fmla="*/ 2022474 h 5866613"/>
                <a:gd name="connsiteX18" fmla="*/ 3375026 w 4547524"/>
                <a:gd name="connsiteY18" fmla="*/ 1946274 h 5866613"/>
                <a:gd name="connsiteX19" fmla="*/ 3298826 w 4547524"/>
                <a:gd name="connsiteY19" fmla="*/ 1184274 h 5866613"/>
                <a:gd name="connsiteX20" fmla="*/ 3298826 w 4547524"/>
                <a:gd name="connsiteY20" fmla="*/ 422274 h 5866613"/>
                <a:gd name="connsiteX21" fmla="*/ 3222626 w 4547524"/>
                <a:gd name="connsiteY21" fmla="*/ 117474 h 5866613"/>
                <a:gd name="connsiteX22" fmla="*/ 2841626 w 4547524"/>
                <a:gd name="connsiteY22" fmla="*/ 41274 h 5866613"/>
                <a:gd name="connsiteX23" fmla="*/ 1927226 w 4547524"/>
                <a:gd name="connsiteY23" fmla="*/ 41274 h 5866613"/>
                <a:gd name="connsiteX24" fmla="*/ 936626 w 4547524"/>
                <a:gd name="connsiteY24" fmla="*/ 41274 h 5866613"/>
                <a:gd name="connsiteX25" fmla="*/ 479426 w 4547524"/>
                <a:gd name="connsiteY25" fmla="*/ 41274 h 5866613"/>
                <a:gd name="connsiteX26" fmla="*/ 98425 w 4547524"/>
                <a:gd name="connsiteY26" fmla="*/ 650874 h 5866613"/>
                <a:gd name="connsiteX27" fmla="*/ 98426 w 4547524"/>
                <a:gd name="connsiteY27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479674 h 5866613"/>
                <a:gd name="connsiteX2" fmla="*/ 98426 w 4547524"/>
                <a:gd name="connsiteY2" fmla="*/ 2936874 h 5866613"/>
                <a:gd name="connsiteX3" fmla="*/ 403226 w 4547524"/>
                <a:gd name="connsiteY3" fmla="*/ 3622674 h 5866613"/>
                <a:gd name="connsiteX4" fmla="*/ 1089026 w 4547524"/>
                <a:gd name="connsiteY4" fmla="*/ 4689474 h 5866613"/>
                <a:gd name="connsiteX5" fmla="*/ 1393827 w 4547524"/>
                <a:gd name="connsiteY5" fmla="*/ 5054599 h 5866613"/>
                <a:gd name="connsiteX6" fmla="*/ 2079628 w 4547524"/>
                <a:gd name="connsiteY6" fmla="*/ 5435598 h 5866613"/>
                <a:gd name="connsiteX7" fmla="*/ 2681855 w 4547524"/>
                <a:gd name="connsiteY7" fmla="*/ 5411016 h 5866613"/>
                <a:gd name="connsiteX8" fmla="*/ 4213226 w 4547524"/>
                <a:gd name="connsiteY8" fmla="*/ 5832474 h 5866613"/>
                <a:gd name="connsiteX9" fmla="*/ 4518027 w 4547524"/>
                <a:gd name="connsiteY9" fmla="*/ 5070473 h 5866613"/>
                <a:gd name="connsiteX10" fmla="*/ 3603626 w 4547524"/>
                <a:gd name="connsiteY10" fmla="*/ 4308474 h 5866613"/>
                <a:gd name="connsiteX11" fmla="*/ 3756026 w 4547524"/>
                <a:gd name="connsiteY11" fmla="*/ 3851273 h 5866613"/>
                <a:gd name="connsiteX12" fmla="*/ 3375026 w 4547524"/>
                <a:gd name="connsiteY12" fmla="*/ 3546473 h 5866613"/>
                <a:gd name="connsiteX13" fmla="*/ 2689226 w 4547524"/>
                <a:gd name="connsiteY13" fmla="*/ 4003674 h 5866613"/>
                <a:gd name="connsiteX14" fmla="*/ 2232026 w 4547524"/>
                <a:gd name="connsiteY14" fmla="*/ 3851274 h 5866613"/>
                <a:gd name="connsiteX15" fmla="*/ 1774826 w 4547524"/>
                <a:gd name="connsiteY15" fmla="*/ 3165474 h 5866613"/>
                <a:gd name="connsiteX16" fmla="*/ 1774826 w 4547524"/>
                <a:gd name="connsiteY16" fmla="*/ 2479673 h 5866613"/>
                <a:gd name="connsiteX17" fmla="*/ 2460626 w 4547524"/>
                <a:gd name="connsiteY17" fmla="*/ 2327274 h 5866613"/>
                <a:gd name="connsiteX18" fmla="*/ 3375026 w 4547524"/>
                <a:gd name="connsiteY18" fmla="*/ 1946274 h 5866613"/>
                <a:gd name="connsiteX19" fmla="*/ 3298826 w 4547524"/>
                <a:gd name="connsiteY19" fmla="*/ 1184274 h 5866613"/>
                <a:gd name="connsiteX20" fmla="*/ 3298826 w 4547524"/>
                <a:gd name="connsiteY20" fmla="*/ 422274 h 5866613"/>
                <a:gd name="connsiteX21" fmla="*/ 3222626 w 4547524"/>
                <a:gd name="connsiteY21" fmla="*/ 117474 h 5866613"/>
                <a:gd name="connsiteX22" fmla="*/ 2841626 w 4547524"/>
                <a:gd name="connsiteY22" fmla="*/ 41274 h 5866613"/>
                <a:gd name="connsiteX23" fmla="*/ 1927226 w 4547524"/>
                <a:gd name="connsiteY23" fmla="*/ 41274 h 5866613"/>
                <a:gd name="connsiteX24" fmla="*/ 936626 w 4547524"/>
                <a:gd name="connsiteY24" fmla="*/ 41274 h 5866613"/>
                <a:gd name="connsiteX25" fmla="*/ 479426 w 4547524"/>
                <a:gd name="connsiteY25" fmla="*/ 41274 h 5866613"/>
                <a:gd name="connsiteX26" fmla="*/ 98425 w 4547524"/>
                <a:gd name="connsiteY26" fmla="*/ 650874 h 5866613"/>
                <a:gd name="connsiteX27" fmla="*/ 98426 w 4547524"/>
                <a:gd name="connsiteY27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479674 h 5866613"/>
                <a:gd name="connsiteX2" fmla="*/ 98426 w 4547524"/>
                <a:gd name="connsiteY2" fmla="*/ 2936874 h 5866613"/>
                <a:gd name="connsiteX3" fmla="*/ 403226 w 4547524"/>
                <a:gd name="connsiteY3" fmla="*/ 3622674 h 5866613"/>
                <a:gd name="connsiteX4" fmla="*/ 1089026 w 4547524"/>
                <a:gd name="connsiteY4" fmla="*/ 4689474 h 5866613"/>
                <a:gd name="connsiteX5" fmla="*/ 1393827 w 4547524"/>
                <a:gd name="connsiteY5" fmla="*/ 5054599 h 5866613"/>
                <a:gd name="connsiteX6" fmla="*/ 2079628 w 4547524"/>
                <a:gd name="connsiteY6" fmla="*/ 5435598 h 5866613"/>
                <a:gd name="connsiteX7" fmla="*/ 2681855 w 4547524"/>
                <a:gd name="connsiteY7" fmla="*/ 5411016 h 5866613"/>
                <a:gd name="connsiteX8" fmla="*/ 4213226 w 4547524"/>
                <a:gd name="connsiteY8" fmla="*/ 5832474 h 5866613"/>
                <a:gd name="connsiteX9" fmla="*/ 4518027 w 4547524"/>
                <a:gd name="connsiteY9" fmla="*/ 5070473 h 5866613"/>
                <a:gd name="connsiteX10" fmla="*/ 3603626 w 4547524"/>
                <a:gd name="connsiteY10" fmla="*/ 4308474 h 5866613"/>
                <a:gd name="connsiteX11" fmla="*/ 3756026 w 4547524"/>
                <a:gd name="connsiteY11" fmla="*/ 3851273 h 5866613"/>
                <a:gd name="connsiteX12" fmla="*/ 3375026 w 4547524"/>
                <a:gd name="connsiteY12" fmla="*/ 3546473 h 5866613"/>
                <a:gd name="connsiteX13" fmla="*/ 2689226 w 4547524"/>
                <a:gd name="connsiteY13" fmla="*/ 4003674 h 5866613"/>
                <a:gd name="connsiteX14" fmla="*/ 2232026 w 4547524"/>
                <a:gd name="connsiteY14" fmla="*/ 3851274 h 5866613"/>
                <a:gd name="connsiteX15" fmla="*/ 1774826 w 4547524"/>
                <a:gd name="connsiteY15" fmla="*/ 3165474 h 5866613"/>
                <a:gd name="connsiteX16" fmla="*/ 1774826 w 4547524"/>
                <a:gd name="connsiteY16" fmla="*/ 2479673 h 5866613"/>
                <a:gd name="connsiteX17" fmla="*/ 2460626 w 4547524"/>
                <a:gd name="connsiteY17" fmla="*/ 2327274 h 5866613"/>
                <a:gd name="connsiteX18" fmla="*/ 3375026 w 4547524"/>
                <a:gd name="connsiteY18" fmla="*/ 1946274 h 5866613"/>
                <a:gd name="connsiteX19" fmla="*/ 3298826 w 4547524"/>
                <a:gd name="connsiteY19" fmla="*/ 1184274 h 5866613"/>
                <a:gd name="connsiteX20" fmla="*/ 3298826 w 4547524"/>
                <a:gd name="connsiteY20" fmla="*/ 422274 h 5866613"/>
                <a:gd name="connsiteX21" fmla="*/ 3222626 w 4547524"/>
                <a:gd name="connsiteY21" fmla="*/ 117474 h 5866613"/>
                <a:gd name="connsiteX22" fmla="*/ 2841626 w 4547524"/>
                <a:gd name="connsiteY22" fmla="*/ 41274 h 5866613"/>
                <a:gd name="connsiteX23" fmla="*/ 1927226 w 4547524"/>
                <a:gd name="connsiteY23" fmla="*/ 41274 h 5866613"/>
                <a:gd name="connsiteX24" fmla="*/ 936626 w 4547524"/>
                <a:gd name="connsiteY24" fmla="*/ 41274 h 5866613"/>
                <a:gd name="connsiteX25" fmla="*/ 479426 w 4547524"/>
                <a:gd name="connsiteY25" fmla="*/ 41274 h 5866613"/>
                <a:gd name="connsiteX26" fmla="*/ 98425 w 4547524"/>
                <a:gd name="connsiteY26" fmla="*/ 650874 h 5866613"/>
                <a:gd name="connsiteX27" fmla="*/ 98426 w 4547524"/>
                <a:gd name="connsiteY27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479674 h 5866613"/>
                <a:gd name="connsiteX2" fmla="*/ 98426 w 4547524"/>
                <a:gd name="connsiteY2" fmla="*/ 2936874 h 5866613"/>
                <a:gd name="connsiteX3" fmla="*/ 403226 w 4547524"/>
                <a:gd name="connsiteY3" fmla="*/ 3622674 h 5866613"/>
                <a:gd name="connsiteX4" fmla="*/ 1089026 w 4547524"/>
                <a:gd name="connsiteY4" fmla="*/ 4689474 h 5866613"/>
                <a:gd name="connsiteX5" fmla="*/ 1393827 w 4547524"/>
                <a:gd name="connsiteY5" fmla="*/ 5054599 h 5866613"/>
                <a:gd name="connsiteX6" fmla="*/ 2079628 w 4547524"/>
                <a:gd name="connsiteY6" fmla="*/ 5435598 h 5866613"/>
                <a:gd name="connsiteX7" fmla="*/ 2681855 w 4547524"/>
                <a:gd name="connsiteY7" fmla="*/ 5411016 h 5866613"/>
                <a:gd name="connsiteX8" fmla="*/ 4213226 w 4547524"/>
                <a:gd name="connsiteY8" fmla="*/ 5832474 h 5866613"/>
                <a:gd name="connsiteX9" fmla="*/ 4518027 w 4547524"/>
                <a:gd name="connsiteY9" fmla="*/ 5070473 h 5866613"/>
                <a:gd name="connsiteX10" fmla="*/ 3603626 w 4547524"/>
                <a:gd name="connsiteY10" fmla="*/ 4308474 h 5866613"/>
                <a:gd name="connsiteX11" fmla="*/ 3756026 w 4547524"/>
                <a:gd name="connsiteY11" fmla="*/ 3851273 h 5866613"/>
                <a:gd name="connsiteX12" fmla="*/ 3375026 w 4547524"/>
                <a:gd name="connsiteY12" fmla="*/ 3546473 h 5866613"/>
                <a:gd name="connsiteX13" fmla="*/ 2689226 w 4547524"/>
                <a:gd name="connsiteY13" fmla="*/ 4003674 h 5866613"/>
                <a:gd name="connsiteX14" fmla="*/ 2232026 w 4547524"/>
                <a:gd name="connsiteY14" fmla="*/ 3851274 h 5866613"/>
                <a:gd name="connsiteX15" fmla="*/ 1774826 w 4547524"/>
                <a:gd name="connsiteY15" fmla="*/ 3165474 h 5866613"/>
                <a:gd name="connsiteX16" fmla="*/ 2155826 w 4547524"/>
                <a:gd name="connsiteY16" fmla="*/ 2784474 h 5866613"/>
                <a:gd name="connsiteX17" fmla="*/ 2460626 w 4547524"/>
                <a:gd name="connsiteY17" fmla="*/ 2327274 h 5866613"/>
                <a:gd name="connsiteX18" fmla="*/ 3375026 w 4547524"/>
                <a:gd name="connsiteY18" fmla="*/ 1946274 h 5866613"/>
                <a:gd name="connsiteX19" fmla="*/ 3298826 w 4547524"/>
                <a:gd name="connsiteY19" fmla="*/ 1184274 h 5866613"/>
                <a:gd name="connsiteX20" fmla="*/ 3298826 w 4547524"/>
                <a:gd name="connsiteY20" fmla="*/ 422274 h 5866613"/>
                <a:gd name="connsiteX21" fmla="*/ 3222626 w 4547524"/>
                <a:gd name="connsiteY21" fmla="*/ 117474 h 5866613"/>
                <a:gd name="connsiteX22" fmla="*/ 2841626 w 4547524"/>
                <a:gd name="connsiteY22" fmla="*/ 41274 h 5866613"/>
                <a:gd name="connsiteX23" fmla="*/ 1927226 w 4547524"/>
                <a:gd name="connsiteY23" fmla="*/ 41274 h 5866613"/>
                <a:gd name="connsiteX24" fmla="*/ 936626 w 4547524"/>
                <a:gd name="connsiteY24" fmla="*/ 41274 h 5866613"/>
                <a:gd name="connsiteX25" fmla="*/ 479426 w 4547524"/>
                <a:gd name="connsiteY25" fmla="*/ 41274 h 5866613"/>
                <a:gd name="connsiteX26" fmla="*/ 98425 w 4547524"/>
                <a:gd name="connsiteY26" fmla="*/ 650874 h 5866613"/>
                <a:gd name="connsiteX27" fmla="*/ 98426 w 4547524"/>
                <a:gd name="connsiteY27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479674 h 5866613"/>
                <a:gd name="connsiteX2" fmla="*/ 98426 w 4547524"/>
                <a:gd name="connsiteY2" fmla="*/ 2936874 h 5866613"/>
                <a:gd name="connsiteX3" fmla="*/ 403226 w 4547524"/>
                <a:gd name="connsiteY3" fmla="*/ 3622674 h 5866613"/>
                <a:gd name="connsiteX4" fmla="*/ 1089026 w 4547524"/>
                <a:gd name="connsiteY4" fmla="*/ 4689474 h 5866613"/>
                <a:gd name="connsiteX5" fmla="*/ 1393827 w 4547524"/>
                <a:gd name="connsiteY5" fmla="*/ 5054599 h 5866613"/>
                <a:gd name="connsiteX6" fmla="*/ 2079628 w 4547524"/>
                <a:gd name="connsiteY6" fmla="*/ 5435598 h 5866613"/>
                <a:gd name="connsiteX7" fmla="*/ 2681855 w 4547524"/>
                <a:gd name="connsiteY7" fmla="*/ 5411016 h 5866613"/>
                <a:gd name="connsiteX8" fmla="*/ 4213226 w 4547524"/>
                <a:gd name="connsiteY8" fmla="*/ 5832474 h 5866613"/>
                <a:gd name="connsiteX9" fmla="*/ 4518027 w 4547524"/>
                <a:gd name="connsiteY9" fmla="*/ 5070473 h 5866613"/>
                <a:gd name="connsiteX10" fmla="*/ 3603626 w 4547524"/>
                <a:gd name="connsiteY10" fmla="*/ 4308474 h 5866613"/>
                <a:gd name="connsiteX11" fmla="*/ 3756026 w 4547524"/>
                <a:gd name="connsiteY11" fmla="*/ 3851273 h 5866613"/>
                <a:gd name="connsiteX12" fmla="*/ 3375026 w 4547524"/>
                <a:gd name="connsiteY12" fmla="*/ 3546473 h 5866613"/>
                <a:gd name="connsiteX13" fmla="*/ 2689226 w 4547524"/>
                <a:gd name="connsiteY13" fmla="*/ 4003674 h 5866613"/>
                <a:gd name="connsiteX14" fmla="*/ 2232026 w 4547524"/>
                <a:gd name="connsiteY14" fmla="*/ 3851274 h 5866613"/>
                <a:gd name="connsiteX15" fmla="*/ 2232026 w 4547524"/>
                <a:gd name="connsiteY15" fmla="*/ 3241674 h 5866613"/>
                <a:gd name="connsiteX16" fmla="*/ 2155826 w 4547524"/>
                <a:gd name="connsiteY16" fmla="*/ 2784474 h 5866613"/>
                <a:gd name="connsiteX17" fmla="*/ 2460626 w 4547524"/>
                <a:gd name="connsiteY17" fmla="*/ 2327274 h 5866613"/>
                <a:gd name="connsiteX18" fmla="*/ 3375026 w 4547524"/>
                <a:gd name="connsiteY18" fmla="*/ 1946274 h 5866613"/>
                <a:gd name="connsiteX19" fmla="*/ 3298826 w 4547524"/>
                <a:gd name="connsiteY19" fmla="*/ 1184274 h 5866613"/>
                <a:gd name="connsiteX20" fmla="*/ 3298826 w 4547524"/>
                <a:gd name="connsiteY20" fmla="*/ 422274 h 5866613"/>
                <a:gd name="connsiteX21" fmla="*/ 3222626 w 4547524"/>
                <a:gd name="connsiteY21" fmla="*/ 117474 h 5866613"/>
                <a:gd name="connsiteX22" fmla="*/ 2841626 w 4547524"/>
                <a:gd name="connsiteY22" fmla="*/ 41274 h 5866613"/>
                <a:gd name="connsiteX23" fmla="*/ 1927226 w 4547524"/>
                <a:gd name="connsiteY23" fmla="*/ 41274 h 5866613"/>
                <a:gd name="connsiteX24" fmla="*/ 936626 w 4547524"/>
                <a:gd name="connsiteY24" fmla="*/ 41274 h 5866613"/>
                <a:gd name="connsiteX25" fmla="*/ 479426 w 4547524"/>
                <a:gd name="connsiteY25" fmla="*/ 41274 h 5866613"/>
                <a:gd name="connsiteX26" fmla="*/ 98425 w 4547524"/>
                <a:gd name="connsiteY26" fmla="*/ 650874 h 5866613"/>
                <a:gd name="connsiteX27" fmla="*/ 98426 w 4547524"/>
                <a:gd name="connsiteY27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479674 h 5866613"/>
                <a:gd name="connsiteX2" fmla="*/ 98426 w 4547524"/>
                <a:gd name="connsiteY2" fmla="*/ 2936874 h 5866613"/>
                <a:gd name="connsiteX3" fmla="*/ 403226 w 4547524"/>
                <a:gd name="connsiteY3" fmla="*/ 3622674 h 5866613"/>
                <a:gd name="connsiteX4" fmla="*/ 1089026 w 4547524"/>
                <a:gd name="connsiteY4" fmla="*/ 4689474 h 5866613"/>
                <a:gd name="connsiteX5" fmla="*/ 1393827 w 4547524"/>
                <a:gd name="connsiteY5" fmla="*/ 5054599 h 5866613"/>
                <a:gd name="connsiteX6" fmla="*/ 2079628 w 4547524"/>
                <a:gd name="connsiteY6" fmla="*/ 5435598 h 5866613"/>
                <a:gd name="connsiteX7" fmla="*/ 2681855 w 4547524"/>
                <a:gd name="connsiteY7" fmla="*/ 5411016 h 5866613"/>
                <a:gd name="connsiteX8" fmla="*/ 4213226 w 4547524"/>
                <a:gd name="connsiteY8" fmla="*/ 5832474 h 5866613"/>
                <a:gd name="connsiteX9" fmla="*/ 4518027 w 4547524"/>
                <a:gd name="connsiteY9" fmla="*/ 5070473 h 5866613"/>
                <a:gd name="connsiteX10" fmla="*/ 3603626 w 4547524"/>
                <a:gd name="connsiteY10" fmla="*/ 4308474 h 5866613"/>
                <a:gd name="connsiteX11" fmla="*/ 3756026 w 4547524"/>
                <a:gd name="connsiteY11" fmla="*/ 3851273 h 5866613"/>
                <a:gd name="connsiteX12" fmla="*/ 3375026 w 4547524"/>
                <a:gd name="connsiteY12" fmla="*/ 3546473 h 5866613"/>
                <a:gd name="connsiteX13" fmla="*/ 2689226 w 4547524"/>
                <a:gd name="connsiteY13" fmla="*/ 4003674 h 5866613"/>
                <a:gd name="connsiteX14" fmla="*/ 2232026 w 4547524"/>
                <a:gd name="connsiteY14" fmla="*/ 3851274 h 5866613"/>
                <a:gd name="connsiteX15" fmla="*/ 2232026 w 4547524"/>
                <a:gd name="connsiteY15" fmla="*/ 3241674 h 5866613"/>
                <a:gd name="connsiteX16" fmla="*/ 2155826 w 4547524"/>
                <a:gd name="connsiteY16" fmla="*/ 2784474 h 5866613"/>
                <a:gd name="connsiteX17" fmla="*/ 2460626 w 4547524"/>
                <a:gd name="connsiteY17" fmla="*/ 2327274 h 5866613"/>
                <a:gd name="connsiteX18" fmla="*/ 3375026 w 4547524"/>
                <a:gd name="connsiteY18" fmla="*/ 1946274 h 5866613"/>
                <a:gd name="connsiteX19" fmla="*/ 3298826 w 4547524"/>
                <a:gd name="connsiteY19" fmla="*/ 1184274 h 5866613"/>
                <a:gd name="connsiteX20" fmla="*/ 3298826 w 4547524"/>
                <a:gd name="connsiteY20" fmla="*/ 422274 h 5866613"/>
                <a:gd name="connsiteX21" fmla="*/ 3222626 w 4547524"/>
                <a:gd name="connsiteY21" fmla="*/ 117474 h 5866613"/>
                <a:gd name="connsiteX22" fmla="*/ 2841626 w 4547524"/>
                <a:gd name="connsiteY22" fmla="*/ 41274 h 5866613"/>
                <a:gd name="connsiteX23" fmla="*/ 1927226 w 4547524"/>
                <a:gd name="connsiteY23" fmla="*/ 41274 h 5866613"/>
                <a:gd name="connsiteX24" fmla="*/ 936626 w 4547524"/>
                <a:gd name="connsiteY24" fmla="*/ 41274 h 5866613"/>
                <a:gd name="connsiteX25" fmla="*/ 479426 w 4547524"/>
                <a:gd name="connsiteY25" fmla="*/ 41274 h 5866613"/>
                <a:gd name="connsiteX26" fmla="*/ 98425 w 4547524"/>
                <a:gd name="connsiteY26" fmla="*/ 650874 h 5866613"/>
                <a:gd name="connsiteX27" fmla="*/ 98426 w 4547524"/>
                <a:gd name="connsiteY27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479674 h 5866613"/>
                <a:gd name="connsiteX2" fmla="*/ 98426 w 4547524"/>
                <a:gd name="connsiteY2" fmla="*/ 2936874 h 5866613"/>
                <a:gd name="connsiteX3" fmla="*/ 403226 w 4547524"/>
                <a:gd name="connsiteY3" fmla="*/ 3622674 h 5866613"/>
                <a:gd name="connsiteX4" fmla="*/ 1089026 w 4547524"/>
                <a:gd name="connsiteY4" fmla="*/ 4689474 h 5866613"/>
                <a:gd name="connsiteX5" fmla="*/ 1393827 w 4547524"/>
                <a:gd name="connsiteY5" fmla="*/ 5054599 h 5866613"/>
                <a:gd name="connsiteX6" fmla="*/ 2079628 w 4547524"/>
                <a:gd name="connsiteY6" fmla="*/ 5435598 h 5866613"/>
                <a:gd name="connsiteX7" fmla="*/ 2681855 w 4547524"/>
                <a:gd name="connsiteY7" fmla="*/ 5411016 h 5866613"/>
                <a:gd name="connsiteX8" fmla="*/ 4213226 w 4547524"/>
                <a:gd name="connsiteY8" fmla="*/ 5832474 h 5866613"/>
                <a:gd name="connsiteX9" fmla="*/ 4518027 w 4547524"/>
                <a:gd name="connsiteY9" fmla="*/ 5070473 h 5866613"/>
                <a:gd name="connsiteX10" fmla="*/ 3603626 w 4547524"/>
                <a:gd name="connsiteY10" fmla="*/ 4308474 h 5866613"/>
                <a:gd name="connsiteX11" fmla="*/ 3756026 w 4547524"/>
                <a:gd name="connsiteY11" fmla="*/ 3851273 h 5866613"/>
                <a:gd name="connsiteX12" fmla="*/ 3375026 w 4547524"/>
                <a:gd name="connsiteY12" fmla="*/ 3546473 h 5866613"/>
                <a:gd name="connsiteX13" fmla="*/ 2689226 w 4547524"/>
                <a:gd name="connsiteY13" fmla="*/ 4003674 h 5866613"/>
                <a:gd name="connsiteX14" fmla="*/ 2232026 w 4547524"/>
                <a:gd name="connsiteY14" fmla="*/ 3851274 h 5866613"/>
                <a:gd name="connsiteX15" fmla="*/ 2232026 w 4547524"/>
                <a:gd name="connsiteY15" fmla="*/ 3241674 h 5866613"/>
                <a:gd name="connsiteX16" fmla="*/ 2155826 w 4547524"/>
                <a:gd name="connsiteY16" fmla="*/ 2784474 h 5866613"/>
                <a:gd name="connsiteX17" fmla="*/ 2460626 w 4547524"/>
                <a:gd name="connsiteY17" fmla="*/ 2327274 h 5866613"/>
                <a:gd name="connsiteX18" fmla="*/ 3375026 w 4547524"/>
                <a:gd name="connsiteY18" fmla="*/ 1946274 h 5866613"/>
                <a:gd name="connsiteX19" fmla="*/ 3298826 w 4547524"/>
                <a:gd name="connsiteY19" fmla="*/ 1184274 h 5866613"/>
                <a:gd name="connsiteX20" fmla="*/ 3298826 w 4547524"/>
                <a:gd name="connsiteY20" fmla="*/ 422274 h 5866613"/>
                <a:gd name="connsiteX21" fmla="*/ 3222626 w 4547524"/>
                <a:gd name="connsiteY21" fmla="*/ 117474 h 5866613"/>
                <a:gd name="connsiteX22" fmla="*/ 2841626 w 4547524"/>
                <a:gd name="connsiteY22" fmla="*/ 41274 h 5866613"/>
                <a:gd name="connsiteX23" fmla="*/ 1927226 w 4547524"/>
                <a:gd name="connsiteY23" fmla="*/ 41274 h 5866613"/>
                <a:gd name="connsiteX24" fmla="*/ 936626 w 4547524"/>
                <a:gd name="connsiteY24" fmla="*/ 41274 h 5866613"/>
                <a:gd name="connsiteX25" fmla="*/ 479426 w 4547524"/>
                <a:gd name="connsiteY25" fmla="*/ 41274 h 5866613"/>
                <a:gd name="connsiteX26" fmla="*/ 98425 w 4547524"/>
                <a:gd name="connsiteY26" fmla="*/ 650874 h 5866613"/>
                <a:gd name="connsiteX27" fmla="*/ 98426 w 4547524"/>
                <a:gd name="connsiteY27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479674 h 5866613"/>
                <a:gd name="connsiteX2" fmla="*/ 98426 w 4547524"/>
                <a:gd name="connsiteY2" fmla="*/ 2936874 h 5866613"/>
                <a:gd name="connsiteX3" fmla="*/ 403226 w 4547524"/>
                <a:gd name="connsiteY3" fmla="*/ 3622674 h 5866613"/>
                <a:gd name="connsiteX4" fmla="*/ 1089026 w 4547524"/>
                <a:gd name="connsiteY4" fmla="*/ 4689474 h 5866613"/>
                <a:gd name="connsiteX5" fmla="*/ 1393827 w 4547524"/>
                <a:gd name="connsiteY5" fmla="*/ 5054599 h 5866613"/>
                <a:gd name="connsiteX6" fmla="*/ 2079628 w 4547524"/>
                <a:gd name="connsiteY6" fmla="*/ 5435598 h 5866613"/>
                <a:gd name="connsiteX7" fmla="*/ 2681855 w 4547524"/>
                <a:gd name="connsiteY7" fmla="*/ 5411016 h 5866613"/>
                <a:gd name="connsiteX8" fmla="*/ 4213226 w 4547524"/>
                <a:gd name="connsiteY8" fmla="*/ 5832474 h 5866613"/>
                <a:gd name="connsiteX9" fmla="*/ 4518027 w 4547524"/>
                <a:gd name="connsiteY9" fmla="*/ 5070473 h 5866613"/>
                <a:gd name="connsiteX10" fmla="*/ 3603626 w 4547524"/>
                <a:gd name="connsiteY10" fmla="*/ 4308474 h 5866613"/>
                <a:gd name="connsiteX11" fmla="*/ 3756026 w 4547524"/>
                <a:gd name="connsiteY11" fmla="*/ 3851273 h 5866613"/>
                <a:gd name="connsiteX12" fmla="*/ 3375026 w 4547524"/>
                <a:gd name="connsiteY12" fmla="*/ 3546473 h 5866613"/>
                <a:gd name="connsiteX13" fmla="*/ 2689226 w 4547524"/>
                <a:gd name="connsiteY13" fmla="*/ 4003674 h 5866613"/>
                <a:gd name="connsiteX14" fmla="*/ 2232026 w 4547524"/>
                <a:gd name="connsiteY14" fmla="*/ 3851274 h 5866613"/>
                <a:gd name="connsiteX15" fmla="*/ 2232026 w 4547524"/>
                <a:gd name="connsiteY15" fmla="*/ 3241674 h 5866613"/>
                <a:gd name="connsiteX16" fmla="*/ 2232026 w 4547524"/>
                <a:gd name="connsiteY16" fmla="*/ 2708274 h 5866613"/>
                <a:gd name="connsiteX17" fmla="*/ 2460626 w 4547524"/>
                <a:gd name="connsiteY17" fmla="*/ 2327274 h 5866613"/>
                <a:gd name="connsiteX18" fmla="*/ 3375026 w 4547524"/>
                <a:gd name="connsiteY18" fmla="*/ 1946274 h 5866613"/>
                <a:gd name="connsiteX19" fmla="*/ 3298826 w 4547524"/>
                <a:gd name="connsiteY19" fmla="*/ 1184274 h 5866613"/>
                <a:gd name="connsiteX20" fmla="*/ 3298826 w 4547524"/>
                <a:gd name="connsiteY20" fmla="*/ 422274 h 5866613"/>
                <a:gd name="connsiteX21" fmla="*/ 3222626 w 4547524"/>
                <a:gd name="connsiteY21" fmla="*/ 117474 h 5866613"/>
                <a:gd name="connsiteX22" fmla="*/ 2841626 w 4547524"/>
                <a:gd name="connsiteY22" fmla="*/ 41274 h 5866613"/>
                <a:gd name="connsiteX23" fmla="*/ 1927226 w 4547524"/>
                <a:gd name="connsiteY23" fmla="*/ 41274 h 5866613"/>
                <a:gd name="connsiteX24" fmla="*/ 936626 w 4547524"/>
                <a:gd name="connsiteY24" fmla="*/ 41274 h 5866613"/>
                <a:gd name="connsiteX25" fmla="*/ 479426 w 4547524"/>
                <a:gd name="connsiteY25" fmla="*/ 41274 h 5866613"/>
                <a:gd name="connsiteX26" fmla="*/ 98425 w 4547524"/>
                <a:gd name="connsiteY26" fmla="*/ 650874 h 5866613"/>
                <a:gd name="connsiteX27" fmla="*/ 98426 w 4547524"/>
                <a:gd name="connsiteY27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479674 h 5866613"/>
                <a:gd name="connsiteX2" fmla="*/ 98426 w 4547524"/>
                <a:gd name="connsiteY2" fmla="*/ 2936874 h 5866613"/>
                <a:gd name="connsiteX3" fmla="*/ 403226 w 4547524"/>
                <a:gd name="connsiteY3" fmla="*/ 3622674 h 5866613"/>
                <a:gd name="connsiteX4" fmla="*/ 1089026 w 4547524"/>
                <a:gd name="connsiteY4" fmla="*/ 4689474 h 5866613"/>
                <a:gd name="connsiteX5" fmla="*/ 1393827 w 4547524"/>
                <a:gd name="connsiteY5" fmla="*/ 5054599 h 5866613"/>
                <a:gd name="connsiteX6" fmla="*/ 2079628 w 4547524"/>
                <a:gd name="connsiteY6" fmla="*/ 5435598 h 5866613"/>
                <a:gd name="connsiteX7" fmla="*/ 2681855 w 4547524"/>
                <a:gd name="connsiteY7" fmla="*/ 5411016 h 5866613"/>
                <a:gd name="connsiteX8" fmla="*/ 4213226 w 4547524"/>
                <a:gd name="connsiteY8" fmla="*/ 5832474 h 5866613"/>
                <a:gd name="connsiteX9" fmla="*/ 4518027 w 4547524"/>
                <a:gd name="connsiteY9" fmla="*/ 5070473 h 5866613"/>
                <a:gd name="connsiteX10" fmla="*/ 3603626 w 4547524"/>
                <a:gd name="connsiteY10" fmla="*/ 4308474 h 5866613"/>
                <a:gd name="connsiteX11" fmla="*/ 3756026 w 4547524"/>
                <a:gd name="connsiteY11" fmla="*/ 3851273 h 5866613"/>
                <a:gd name="connsiteX12" fmla="*/ 3375026 w 4547524"/>
                <a:gd name="connsiteY12" fmla="*/ 3546473 h 5866613"/>
                <a:gd name="connsiteX13" fmla="*/ 2689226 w 4547524"/>
                <a:gd name="connsiteY13" fmla="*/ 4003674 h 5866613"/>
                <a:gd name="connsiteX14" fmla="*/ 2232026 w 4547524"/>
                <a:gd name="connsiteY14" fmla="*/ 3851274 h 5866613"/>
                <a:gd name="connsiteX15" fmla="*/ 2232026 w 4547524"/>
                <a:gd name="connsiteY15" fmla="*/ 3241674 h 5866613"/>
                <a:gd name="connsiteX16" fmla="*/ 2232026 w 4547524"/>
                <a:gd name="connsiteY16" fmla="*/ 2708274 h 5866613"/>
                <a:gd name="connsiteX17" fmla="*/ 2460626 w 4547524"/>
                <a:gd name="connsiteY17" fmla="*/ 2327274 h 5866613"/>
                <a:gd name="connsiteX18" fmla="*/ 3375026 w 4547524"/>
                <a:gd name="connsiteY18" fmla="*/ 1946274 h 5866613"/>
                <a:gd name="connsiteX19" fmla="*/ 3298826 w 4547524"/>
                <a:gd name="connsiteY19" fmla="*/ 1184274 h 5866613"/>
                <a:gd name="connsiteX20" fmla="*/ 3298826 w 4547524"/>
                <a:gd name="connsiteY20" fmla="*/ 422274 h 5866613"/>
                <a:gd name="connsiteX21" fmla="*/ 3222626 w 4547524"/>
                <a:gd name="connsiteY21" fmla="*/ 117474 h 5866613"/>
                <a:gd name="connsiteX22" fmla="*/ 2841626 w 4547524"/>
                <a:gd name="connsiteY22" fmla="*/ 41274 h 5866613"/>
                <a:gd name="connsiteX23" fmla="*/ 1927226 w 4547524"/>
                <a:gd name="connsiteY23" fmla="*/ 41274 h 5866613"/>
                <a:gd name="connsiteX24" fmla="*/ 936626 w 4547524"/>
                <a:gd name="connsiteY24" fmla="*/ 41274 h 5866613"/>
                <a:gd name="connsiteX25" fmla="*/ 479426 w 4547524"/>
                <a:gd name="connsiteY25" fmla="*/ 41274 h 5866613"/>
                <a:gd name="connsiteX26" fmla="*/ 98425 w 4547524"/>
                <a:gd name="connsiteY26" fmla="*/ 650874 h 5866613"/>
                <a:gd name="connsiteX27" fmla="*/ 98426 w 4547524"/>
                <a:gd name="connsiteY27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479674 h 5866613"/>
                <a:gd name="connsiteX2" fmla="*/ 98426 w 4547524"/>
                <a:gd name="connsiteY2" fmla="*/ 2936874 h 5866613"/>
                <a:gd name="connsiteX3" fmla="*/ 403226 w 4547524"/>
                <a:gd name="connsiteY3" fmla="*/ 3622674 h 5866613"/>
                <a:gd name="connsiteX4" fmla="*/ 1089026 w 4547524"/>
                <a:gd name="connsiteY4" fmla="*/ 4689474 h 5866613"/>
                <a:gd name="connsiteX5" fmla="*/ 1393827 w 4547524"/>
                <a:gd name="connsiteY5" fmla="*/ 5054599 h 5866613"/>
                <a:gd name="connsiteX6" fmla="*/ 2079628 w 4547524"/>
                <a:gd name="connsiteY6" fmla="*/ 5435598 h 5866613"/>
                <a:gd name="connsiteX7" fmla="*/ 2681855 w 4547524"/>
                <a:gd name="connsiteY7" fmla="*/ 5411016 h 5866613"/>
                <a:gd name="connsiteX8" fmla="*/ 4213226 w 4547524"/>
                <a:gd name="connsiteY8" fmla="*/ 5832474 h 5866613"/>
                <a:gd name="connsiteX9" fmla="*/ 4518027 w 4547524"/>
                <a:gd name="connsiteY9" fmla="*/ 5070473 h 5866613"/>
                <a:gd name="connsiteX10" fmla="*/ 3603626 w 4547524"/>
                <a:gd name="connsiteY10" fmla="*/ 4308474 h 5866613"/>
                <a:gd name="connsiteX11" fmla="*/ 3756026 w 4547524"/>
                <a:gd name="connsiteY11" fmla="*/ 3851273 h 5866613"/>
                <a:gd name="connsiteX12" fmla="*/ 3375026 w 4547524"/>
                <a:gd name="connsiteY12" fmla="*/ 3546473 h 5866613"/>
                <a:gd name="connsiteX13" fmla="*/ 2689226 w 4547524"/>
                <a:gd name="connsiteY13" fmla="*/ 4003674 h 5866613"/>
                <a:gd name="connsiteX14" fmla="*/ 2232026 w 4547524"/>
                <a:gd name="connsiteY14" fmla="*/ 3851274 h 5866613"/>
                <a:gd name="connsiteX15" fmla="*/ 2232026 w 4547524"/>
                <a:gd name="connsiteY15" fmla="*/ 3241674 h 5866613"/>
                <a:gd name="connsiteX16" fmla="*/ 2232026 w 4547524"/>
                <a:gd name="connsiteY16" fmla="*/ 2708274 h 5866613"/>
                <a:gd name="connsiteX17" fmla="*/ 2460626 w 4547524"/>
                <a:gd name="connsiteY17" fmla="*/ 2327274 h 5866613"/>
                <a:gd name="connsiteX18" fmla="*/ 3375026 w 4547524"/>
                <a:gd name="connsiteY18" fmla="*/ 1946274 h 5866613"/>
                <a:gd name="connsiteX19" fmla="*/ 3298826 w 4547524"/>
                <a:gd name="connsiteY19" fmla="*/ 1184274 h 5866613"/>
                <a:gd name="connsiteX20" fmla="*/ 3298826 w 4547524"/>
                <a:gd name="connsiteY20" fmla="*/ 422274 h 5866613"/>
                <a:gd name="connsiteX21" fmla="*/ 3222626 w 4547524"/>
                <a:gd name="connsiteY21" fmla="*/ 117474 h 5866613"/>
                <a:gd name="connsiteX22" fmla="*/ 2841626 w 4547524"/>
                <a:gd name="connsiteY22" fmla="*/ 41274 h 5866613"/>
                <a:gd name="connsiteX23" fmla="*/ 1927226 w 4547524"/>
                <a:gd name="connsiteY23" fmla="*/ 41274 h 5866613"/>
                <a:gd name="connsiteX24" fmla="*/ 936626 w 4547524"/>
                <a:gd name="connsiteY24" fmla="*/ 41274 h 5866613"/>
                <a:gd name="connsiteX25" fmla="*/ 479426 w 4547524"/>
                <a:gd name="connsiteY25" fmla="*/ 41274 h 5866613"/>
                <a:gd name="connsiteX26" fmla="*/ 98425 w 4547524"/>
                <a:gd name="connsiteY26" fmla="*/ 650874 h 5866613"/>
                <a:gd name="connsiteX27" fmla="*/ 98426 w 4547524"/>
                <a:gd name="connsiteY27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479674 h 5866613"/>
                <a:gd name="connsiteX2" fmla="*/ 98426 w 4547524"/>
                <a:gd name="connsiteY2" fmla="*/ 2936874 h 5866613"/>
                <a:gd name="connsiteX3" fmla="*/ 403226 w 4547524"/>
                <a:gd name="connsiteY3" fmla="*/ 3622674 h 5866613"/>
                <a:gd name="connsiteX4" fmla="*/ 1089026 w 4547524"/>
                <a:gd name="connsiteY4" fmla="*/ 4689474 h 5866613"/>
                <a:gd name="connsiteX5" fmla="*/ 1393827 w 4547524"/>
                <a:gd name="connsiteY5" fmla="*/ 5054599 h 5866613"/>
                <a:gd name="connsiteX6" fmla="*/ 2079628 w 4547524"/>
                <a:gd name="connsiteY6" fmla="*/ 5435598 h 5866613"/>
                <a:gd name="connsiteX7" fmla="*/ 2681855 w 4547524"/>
                <a:gd name="connsiteY7" fmla="*/ 5411016 h 5866613"/>
                <a:gd name="connsiteX8" fmla="*/ 4213226 w 4547524"/>
                <a:gd name="connsiteY8" fmla="*/ 5832474 h 5866613"/>
                <a:gd name="connsiteX9" fmla="*/ 4518027 w 4547524"/>
                <a:gd name="connsiteY9" fmla="*/ 5070473 h 5866613"/>
                <a:gd name="connsiteX10" fmla="*/ 3603626 w 4547524"/>
                <a:gd name="connsiteY10" fmla="*/ 4308474 h 5866613"/>
                <a:gd name="connsiteX11" fmla="*/ 3756026 w 4547524"/>
                <a:gd name="connsiteY11" fmla="*/ 3851273 h 5866613"/>
                <a:gd name="connsiteX12" fmla="*/ 3375026 w 4547524"/>
                <a:gd name="connsiteY12" fmla="*/ 3546473 h 5866613"/>
                <a:gd name="connsiteX13" fmla="*/ 2689226 w 4547524"/>
                <a:gd name="connsiteY13" fmla="*/ 4003674 h 5866613"/>
                <a:gd name="connsiteX14" fmla="*/ 2232026 w 4547524"/>
                <a:gd name="connsiteY14" fmla="*/ 3851274 h 5866613"/>
                <a:gd name="connsiteX15" fmla="*/ 2232026 w 4547524"/>
                <a:gd name="connsiteY15" fmla="*/ 3241674 h 5866613"/>
                <a:gd name="connsiteX16" fmla="*/ 2232026 w 4547524"/>
                <a:gd name="connsiteY16" fmla="*/ 2708274 h 5866613"/>
                <a:gd name="connsiteX17" fmla="*/ 2460626 w 4547524"/>
                <a:gd name="connsiteY17" fmla="*/ 2327274 h 5866613"/>
                <a:gd name="connsiteX18" fmla="*/ 3375026 w 4547524"/>
                <a:gd name="connsiteY18" fmla="*/ 1946274 h 5866613"/>
                <a:gd name="connsiteX19" fmla="*/ 3298826 w 4547524"/>
                <a:gd name="connsiteY19" fmla="*/ 1184274 h 5866613"/>
                <a:gd name="connsiteX20" fmla="*/ 3298826 w 4547524"/>
                <a:gd name="connsiteY20" fmla="*/ 422274 h 5866613"/>
                <a:gd name="connsiteX21" fmla="*/ 3222626 w 4547524"/>
                <a:gd name="connsiteY21" fmla="*/ 117474 h 5866613"/>
                <a:gd name="connsiteX22" fmla="*/ 2841626 w 4547524"/>
                <a:gd name="connsiteY22" fmla="*/ 41274 h 5866613"/>
                <a:gd name="connsiteX23" fmla="*/ 1927226 w 4547524"/>
                <a:gd name="connsiteY23" fmla="*/ 41274 h 5866613"/>
                <a:gd name="connsiteX24" fmla="*/ 936626 w 4547524"/>
                <a:gd name="connsiteY24" fmla="*/ 41274 h 5866613"/>
                <a:gd name="connsiteX25" fmla="*/ 479426 w 4547524"/>
                <a:gd name="connsiteY25" fmla="*/ 41274 h 5866613"/>
                <a:gd name="connsiteX26" fmla="*/ 98425 w 4547524"/>
                <a:gd name="connsiteY26" fmla="*/ 650874 h 5866613"/>
                <a:gd name="connsiteX27" fmla="*/ 98426 w 4547524"/>
                <a:gd name="connsiteY27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479674 h 5866613"/>
                <a:gd name="connsiteX2" fmla="*/ 98426 w 4547524"/>
                <a:gd name="connsiteY2" fmla="*/ 2936874 h 5866613"/>
                <a:gd name="connsiteX3" fmla="*/ 403226 w 4547524"/>
                <a:gd name="connsiteY3" fmla="*/ 3622674 h 5866613"/>
                <a:gd name="connsiteX4" fmla="*/ 1089026 w 4547524"/>
                <a:gd name="connsiteY4" fmla="*/ 4689474 h 5866613"/>
                <a:gd name="connsiteX5" fmla="*/ 1393827 w 4547524"/>
                <a:gd name="connsiteY5" fmla="*/ 5054599 h 5866613"/>
                <a:gd name="connsiteX6" fmla="*/ 2079628 w 4547524"/>
                <a:gd name="connsiteY6" fmla="*/ 5435598 h 5866613"/>
                <a:gd name="connsiteX7" fmla="*/ 2681855 w 4547524"/>
                <a:gd name="connsiteY7" fmla="*/ 5411016 h 5866613"/>
                <a:gd name="connsiteX8" fmla="*/ 4213226 w 4547524"/>
                <a:gd name="connsiteY8" fmla="*/ 5832474 h 5866613"/>
                <a:gd name="connsiteX9" fmla="*/ 4518027 w 4547524"/>
                <a:gd name="connsiteY9" fmla="*/ 5070473 h 5866613"/>
                <a:gd name="connsiteX10" fmla="*/ 3603626 w 4547524"/>
                <a:gd name="connsiteY10" fmla="*/ 4308474 h 5866613"/>
                <a:gd name="connsiteX11" fmla="*/ 3756026 w 4547524"/>
                <a:gd name="connsiteY11" fmla="*/ 3851273 h 5866613"/>
                <a:gd name="connsiteX12" fmla="*/ 3375026 w 4547524"/>
                <a:gd name="connsiteY12" fmla="*/ 3546473 h 5866613"/>
                <a:gd name="connsiteX13" fmla="*/ 2689226 w 4547524"/>
                <a:gd name="connsiteY13" fmla="*/ 4003674 h 5866613"/>
                <a:gd name="connsiteX14" fmla="*/ 2232026 w 4547524"/>
                <a:gd name="connsiteY14" fmla="*/ 3851274 h 5866613"/>
                <a:gd name="connsiteX15" fmla="*/ 2232026 w 4547524"/>
                <a:gd name="connsiteY15" fmla="*/ 3241674 h 5866613"/>
                <a:gd name="connsiteX16" fmla="*/ 2232026 w 4547524"/>
                <a:gd name="connsiteY16" fmla="*/ 2708274 h 5866613"/>
                <a:gd name="connsiteX17" fmla="*/ 2460626 w 4547524"/>
                <a:gd name="connsiteY17" fmla="*/ 2327274 h 5866613"/>
                <a:gd name="connsiteX18" fmla="*/ 3375026 w 4547524"/>
                <a:gd name="connsiteY18" fmla="*/ 1946274 h 5866613"/>
                <a:gd name="connsiteX19" fmla="*/ 3298826 w 4547524"/>
                <a:gd name="connsiteY19" fmla="*/ 1184274 h 5866613"/>
                <a:gd name="connsiteX20" fmla="*/ 3298826 w 4547524"/>
                <a:gd name="connsiteY20" fmla="*/ 422274 h 5866613"/>
                <a:gd name="connsiteX21" fmla="*/ 3222626 w 4547524"/>
                <a:gd name="connsiteY21" fmla="*/ 117474 h 5866613"/>
                <a:gd name="connsiteX22" fmla="*/ 2841626 w 4547524"/>
                <a:gd name="connsiteY22" fmla="*/ 41274 h 5866613"/>
                <a:gd name="connsiteX23" fmla="*/ 1927226 w 4547524"/>
                <a:gd name="connsiteY23" fmla="*/ 41274 h 5866613"/>
                <a:gd name="connsiteX24" fmla="*/ 936626 w 4547524"/>
                <a:gd name="connsiteY24" fmla="*/ 41274 h 5866613"/>
                <a:gd name="connsiteX25" fmla="*/ 479426 w 4547524"/>
                <a:gd name="connsiteY25" fmla="*/ 41274 h 5866613"/>
                <a:gd name="connsiteX26" fmla="*/ 98425 w 4547524"/>
                <a:gd name="connsiteY26" fmla="*/ 650874 h 5866613"/>
                <a:gd name="connsiteX27" fmla="*/ 98426 w 4547524"/>
                <a:gd name="connsiteY27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479674 h 5866613"/>
                <a:gd name="connsiteX2" fmla="*/ 98426 w 4547524"/>
                <a:gd name="connsiteY2" fmla="*/ 2936874 h 5866613"/>
                <a:gd name="connsiteX3" fmla="*/ 403226 w 4547524"/>
                <a:gd name="connsiteY3" fmla="*/ 3622674 h 5866613"/>
                <a:gd name="connsiteX4" fmla="*/ 1089026 w 4547524"/>
                <a:gd name="connsiteY4" fmla="*/ 4689474 h 5866613"/>
                <a:gd name="connsiteX5" fmla="*/ 1393827 w 4547524"/>
                <a:gd name="connsiteY5" fmla="*/ 5054599 h 5866613"/>
                <a:gd name="connsiteX6" fmla="*/ 2079628 w 4547524"/>
                <a:gd name="connsiteY6" fmla="*/ 5435598 h 5866613"/>
                <a:gd name="connsiteX7" fmla="*/ 2681855 w 4547524"/>
                <a:gd name="connsiteY7" fmla="*/ 5411016 h 5866613"/>
                <a:gd name="connsiteX8" fmla="*/ 4213226 w 4547524"/>
                <a:gd name="connsiteY8" fmla="*/ 5832474 h 5866613"/>
                <a:gd name="connsiteX9" fmla="*/ 4518027 w 4547524"/>
                <a:gd name="connsiteY9" fmla="*/ 5070473 h 5866613"/>
                <a:gd name="connsiteX10" fmla="*/ 3603626 w 4547524"/>
                <a:gd name="connsiteY10" fmla="*/ 4308474 h 5866613"/>
                <a:gd name="connsiteX11" fmla="*/ 3756026 w 4547524"/>
                <a:gd name="connsiteY11" fmla="*/ 3851273 h 5866613"/>
                <a:gd name="connsiteX12" fmla="*/ 3375026 w 4547524"/>
                <a:gd name="connsiteY12" fmla="*/ 3546473 h 5866613"/>
                <a:gd name="connsiteX13" fmla="*/ 2689226 w 4547524"/>
                <a:gd name="connsiteY13" fmla="*/ 4003674 h 5866613"/>
                <a:gd name="connsiteX14" fmla="*/ 2232026 w 4547524"/>
                <a:gd name="connsiteY14" fmla="*/ 3851274 h 5866613"/>
                <a:gd name="connsiteX15" fmla="*/ 2232026 w 4547524"/>
                <a:gd name="connsiteY15" fmla="*/ 3241674 h 5866613"/>
                <a:gd name="connsiteX16" fmla="*/ 2232026 w 4547524"/>
                <a:gd name="connsiteY16" fmla="*/ 2708274 h 5866613"/>
                <a:gd name="connsiteX17" fmla="*/ 2460626 w 4547524"/>
                <a:gd name="connsiteY17" fmla="*/ 2327274 h 5866613"/>
                <a:gd name="connsiteX18" fmla="*/ 3375026 w 4547524"/>
                <a:gd name="connsiteY18" fmla="*/ 1946274 h 5866613"/>
                <a:gd name="connsiteX19" fmla="*/ 3298826 w 4547524"/>
                <a:gd name="connsiteY19" fmla="*/ 1184274 h 5866613"/>
                <a:gd name="connsiteX20" fmla="*/ 3298826 w 4547524"/>
                <a:gd name="connsiteY20" fmla="*/ 422274 h 5866613"/>
                <a:gd name="connsiteX21" fmla="*/ 3222626 w 4547524"/>
                <a:gd name="connsiteY21" fmla="*/ 117474 h 5866613"/>
                <a:gd name="connsiteX22" fmla="*/ 2841626 w 4547524"/>
                <a:gd name="connsiteY22" fmla="*/ 41274 h 5866613"/>
                <a:gd name="connsiteX23" fmla="*/ 1927226 w 4547524"/>
                <a:gd name="connsiteY23" fmla="*/ 41274 h 5866613"/>
                <a:gd name="connsiteX24" fmla="*/ 936626 w 4547524"/>
                <a:gd name="connsiteY24" fmla="*/ 41274 h 5866613"/>
                <a:gd name="connsiteX25" fmla="*/ 479426 w 4547524"/>
                <a:gd name="connsiteY25" fmla="*/ 41274 h 5866613"/>
                <a:gd name="connsiteX26" fmla="*/ 98425 w 4547524"/>
                <a:gd name="connsiteY26" fmla="*/ 650874 h 5866613"/>
                <a:gd name="connsiteX27" fmla="*/ 98426 w 4547524"/>
                <a:gd name="connsiteY27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479674 h 5866613"/>
                <a:gd name="connsiteX2" fmla="*/ 98426 w 4547524"/>
                <a:gd name="connsiteY2" fmla="*/ 2936874 h 5866613"/>
                <a:gd name="connsiteX3" fmla="*/ 403226 w 4547524"/>
                <a:gd name="connsiteY3" fmla="*/ 3622674 h 5866613"/>
                <a:gd name="connsiteX4" fmla="*/ 1089026 w 4547524"/>
                <a:gd name="connsiteY4" fmla="*/ 4689474 h 5866613"/>
                <a:gd name="connsiteX5" fmla="*/ 1393827 w 4547524"/>
                <a:gd name="connsiteY5" fmla="*/ 5054599 h 5866613"/>
                <a:gd name="connsiteX6" fmla="*/ 2079628 w 4547524"/>
                <a:gd name="connsiteY6" fmla="*/ 5435598 h 5866613"/>
                <a:gd name="connsiteX7" fmla="*/ 2681855 w 4547524"/>
                <a:gd name="connsiteY7" fmla="*/ 5411016 h 5866613"/>
                <a:gd name="connsiteX8" fmla="*/ 4213226 w 4547524"/>
                <a:gd name="connsiteY8" fmla="*/ 5832474 h 5866613"/>
                <a:gd name="connsiteX9" fmla="*/ 4518027 w 4547524"/>
                <a:gd name="connsiteY9" fmla="*/ 5070473 h 5866613"/>
                <a:gd name="connsiteX10" fmla="*/ 3603626 w 4547524"/>
                <a:gd name="connsiteY10" fmla="*/ 4308474 h 5866613"/>
                <a:gd name="connsiteX11" fmla="*/ 3756026 w 4547524"/>
                <a:gd name="connsiteY11" fmla="*/ 3851273 h 5866613"/>
                <a:gd name="connsiteX12" fmla="*/ 3375026 w 4547524"/>
                <a:gd name="connsiteY12" fmla="*/ 3546473 h 5866613"/>
                <a:gd name="connsiteX13" fmla="*/ 2689226 w 4547524"/>
                <a:gd name="connsiteY13" fmla="*/ 4003674 h 5866613"/>
                <a:gd name="connsiteX14" fmla="*/ 2232026 w 4547524"/>
                <a:gd name="connsiteY14" fmla="*/ 3851274 h 5866613"/>
                <a:gd name="connsiteX15" fmla="*/ 2232026 w 4547524"/>
                <a:gd name="connsiteY15" fmla="*/ 3241674 h 5866613"/>
                <a:gd name="connsiteX16" fmla="*/ 2232026 w 4547524"/>
                <a:gd name="connsiteY16" fmla="*/ 2708274 h 5866613"/>
                <a:gd name="connsiteX17" fmla="*/ 2460626 w 4547524"/>
                <a:gd name="connsiteY17" fmla="*/ 2327274 h 5866613"/>
                <a:gd name="connsiteX18" fmla="*/ 3375026 w 4547524"/>
                <a:gd name="connsiteY18" fmla="*/ 1946274 h 5866613"/>
                <a:gd name="connsiteX19" fmla="*/ 3298826 w 4547524"/>
                <a:gd name="connsiteY19" fmla="*/ 1184274 h 5866613"/>
                <a:gd name="connsiteX20" fmla="*/ 3298826 w 4547524"/>
                <a:gd name="connsiteY20" fmla="*/ 422274 h 5866613"/>
                <a:gd name="connsiteX21" fmla="*/ 3222626 w 4547524"/>
                <a:gd name="connsiteY21" fmla="*/ 117474 h 5866613"/>
                <a:gd name="connsiteX22" fmla="*/ 2841626 w 4547524"/>
                <a:gd name="connsiteY22" fmla="*/ 41274 h 5866613"/>
                <a:gd name="connsiteX23" fmla="*/ 1927226 w 4547524"/>
                <a:gd name="connsiteY23" fmla="*/ 41274 h 5866613"/>
                <a:gd name="connsiteX24" fmla="*/ 936626 w 4547524"/>
                <a:gd name="connsiteY24" fmla="*/ 41274 h 5866613"/>
                <a:gd name="connsiteX25" fmla="*/ 479426 w 4547524"/>
                <a:gd name="connsiteY25" fmla="*/ 41274 h 5866613"/>
                <a:gd name="connsiteX26" fmla="*/ 98425 w 4547524"/>
                <a:gd name="connsiteY26" fmla="*/ 650874 h 5866613"/>
                <a:gd name="connsiteX27" fmla="*/ 98426 w 4547524"/>
                <a:gd name="connsiteY27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479674 h 5866613"/>
                <a:gd name="connsiteX2" fmla="*/ 98426 w 4547524"/>
                <a:gd name="connsiteY2" fmla="*/ 2936874 h 5866613"/>
                <a:gd name="connsiteX3" fmla="*/ 403226 w 4547524"/>
                <a:gd name="connsiteY3" fmla="*/ 3622674 h 5866613"/>
                <a:gd name="connsiteX4" fmla="*/ 1089026 w 4547524"/>
                <a:gd name="connsiteY4" fmla="*/ 4689474 h 5866613"/>
                <a:gd name="connsiteX5" fmla="*/ 1393827 w 4547524"/>
                <a:gd name="connsiteY5" fmla="*/ 5054599 h 5866613"/>
                <a:gd name="connsiteX6" fmla="*/ 2079628 w 4547524"/>
                <a:gd name="connsiteY6" fmla="*/ 5435598 h 5866613"/>
                <a:gd name="connsiteX7" fmla="*/ 2681855 w 4547524"/>
                <a:gd name="connsiteY7" fmla="*/ 5411016 h 5866613"/>
                <a:gd name="connsiteX8" fmla="*/ 4213226 w 4547524"/>
                <a:gd name="connsiteY8" fmla="*/ 5832474 h 5866613"/>
                <a:gd name="connsiteX9" fmla="*/ 4518027 w 4547524"/>
                <a:gd name="connsiteY9" fmla="*/ 5070473 h 5866613"/>
                <a:gd name="connsiteX10" fmla="*/ 3603626 w 4547524"/>
                <a:gd name="connsiteY10" fmla="*/ 4308474 h 5866613"/>
                <a:gd name="connsiteX11" fmla="*/ 3756026 w 4547524"/>
                <a:gd name="connsiteY11" fmla="*/ 3851273 h 5866613"/>
                <a:gd name="connsiteX12" fmla="*/ 3375026 w 4547524"/>
                <a:gd name="connsiteY12" fmla="*/ 3546473 h 5866613"/>
                <a:gd name="connsiteX13" fmla="*/ 2689226 w 4547524"/>
                <a:gd name="connsiteY13" fmla="*/ 4003674 h 5866613"/>
                <a:gd name="connsiteX14" fmla="*/ 2232026 w 4547524"/>
                <a:gd name="connsiteY14" fmla="*/ 3851274 h 5866613"/>
                <a:gd name="connsiteX15" fmla="*/ 2232026 w 4547524"/>
                <a:gd name="connsiteY15" fmla="*/ 3241674 h 5866613"/>
                <a:gd name="connsiteX16" fmla="*/ 2232026 w 4547524"/>
                <a:gd name="connsiteY16" fmla="*/ 2708274 h 5866613"/>
                <a:gd name="connsiteX17" fmla="*/ 2460626 w 4547524"/>
                <a:gd name="connsiteY17" fmla="*/ 2327274 h 5866613"/>
                <a:gd name="connsiteX18" fmla="*/ 3375026 w 4547524"/>
                <a:gd name="connsiteY18" fmla="*/ 1946274 h 5866613"/>
                <a:gd name="connsiteX19" fmla="*/ 3298826 w 4547524"/>
                <a:gd name="connsiteY19" fmla="*/ 1184274 h 5866613"/>
                <a:gd name="connsiteX20" fmla="*/ 3298826 w 4547524"/>
                <a:gd name="connsiteY20" fmla="*/ 422274 h 5866613"/>
                <a:gd name="connsiteX21" fmla="*/ 3222626 w 4547524"/>
                <a:gd name="connsiteY21" fmla="*/ 117474 h 5866613"/>
                <a:gd name="connsiteX22" fmla="*/ 2841626 w 4547524"/>
                <a:gd name="connsiteY22" fmla="*/ 41274 h 5866613"/>
                <a:gd name="connsiteX23" fmla="*/ 1927226 w 4547524"/>
                <a:gd name="connsiteY23" fmla="*/ 41274 h 5866613"/>
                <a:gd name="connsiteX24" fmla="*/ 936626 w 4547524"/>
                <a:gd name="connsiteY24" fmla="*/ 41274 h 5866613"/>
                <a:gd name="connsiteX25" fmla="*/ 479426 w 4547524"/>
                <a:gd name="connsiteY25" fmla="*/ 41274 h 5866613"/>
                <a:gd name="connsiteX26" fmla="*/ 98425 w 4547524"/>
                <a:gd name="connsiteY26" fmla="*/ 650874 h 5866613"/>
                <a:gd name="connsiteX27" fmla="*/ 98426 w 4547524"/>
                <a:gd name="connsiteY27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479674 h 5866613"/>
                <a:gd name="connsiteX2" fmla="*/ 98426 w 4547524"/>
                <a:gd name="connsiteY2" fmla="*/ 2936874 h 5866613"/>
                <a:gd name="connsiteX3" fmla="*/ 403226 w 4547524"/>
                <a:gd name="connsiteY3" fmla="*/ 3622674 h 5866613"/>
                <a:gd name="connsiteX4" fmla="*/ 1089026 w 4547524"/>
                <a:gd name="connsiteY4" fmla="*/ 4689474 h 5866613"/>
                <a:gd name="connsiteX5" fmla="*/ 1393827 w 4547524"/>
                <a:gd name="connsiteY5" fmla="*/ 5054599 h 5866613"/>
                <a:gd name="connsiteX6" fmla="*/ 2079628 w 4547524"/>
                <a:gd name="connsiteY6" fmla="*/ 5435598 h 5866613"/>
                <a:gd name="connsiteX7" fmla="*/ 2681855 w 4547524"/>
                <a:gd name="connsiteY7" fmla="*/ 5411016 h 5866613"/>
                <a:gd name="connsiteX8" fmla="*/ 4213226 w 4547524"/>
                <a:gd name="connsiteY8" fmla="*/ 5832474 h 5866613"/>
                <a:gd name="connsiteX9" fmla="*/ 4518027 w 4547524"/>
                <a:gd name="connsiteY9" fmla="*/ 5070473 h 5866613"/>
                <a:gd name="connsiteX10" fmla="*/ 3603626 w 4547524"/>
                <a:gd name="connsiteY10" fmla="*/ 4308474 h 5866613"/>
                <a:gd name="connsiteX11" fmla="*/ 3756026 w 4547524"/>
                <a:gd name="connsiteY11" fmla="*/ 3851273 h 5866613"/>
                <a:gd name="connsiteX12" fmla="*/ 3375026 w 4547524"/>
                <a:gd name="connsiteY12" fmla="*/ 3546473 h 5866613"/>
                <a:gd name="connsiteX13" fmla="*/ 2689226 w 4547524"/>
                <a:gd name="connsiteY13" fmla="*/ 4003674 h 5866613"/>
                <a:gd name="connsiteX14" fmla="*/ 2232026 w 4547524"/>
                <a:gd name="connsiteY14" fmla="*/ 3851274 h 5866613"/>
                <a:gd name="connsiteX15" fmla="*/ 2232026 w 4547524"/>
                <a:gd name="connsiteY15" fmla="*/ 3241674 h 5866613"/>
                <a:gd name="connsiteX16" fmla="*/ 2232026 w 4547524"/>
                <a:gd name="connsiteY16" fmla="*/ 2708274 h 5866613"/>
                <a:gd name="connsiteX17" fmla="*/ 2460626 w 4547524"/>
                <a:gd name="connsiteY17" fmla="*/ 2327274 h 5866613"/>
                <a:gd name="connsiteX18" fmla="*/ 3375026 w 4547524"/>
                <a:gd name="connsiteY18" fmla="*/ 1946274 h 5866613"/>
                <a:gd name="connsiteX19" fmla="*/ 3070226 w 4547524"/>
                <a:gd name="connsiteY19" fmla="*/ 1260474 h 5866613"/>
                <a:gd name="connsiteX20" fmla="*/ 3298826 w 4547524"/>
                <a:gd name="connsiteY20" fmla="*/ 422274 h 5866613"/>
                <a:gd name="connsiteX21" fmla="*/ 3222626 w 4547524"/>
                <a:gd name="connsiteY21" fmla="*/ 117474 h 5866613"/>
                <a:gd name="connsiteX22" fmla="*/ 2841626 w 4547524"/>
                <a:gd name="connsiteY22" fmla="*/ 41274 h 5866613"/>
                <a:gd name="connsiteX23" fmla="*/ 1927226 w 4547524"/>
                <a:gd name="connsiteY23" fmla="*/ 41274 h 5866613"/>
                <a:gd name="connsiteX24" fmla="*/ 936626 w 4547524"/>
                <a:gd name="connsiteY24" fmla="*/ 41274 h 5866613"/>
                <a:gd name="connsiteX25" fmla="*/ 479426 w 4547524"/>
                <a:gd name="connsiteY25" fmla="*/ 41274 h 5866613"/>
                <a:gd name="connsiteX26" fmla="*/ 98425 w 4547524"/>
                <a:gd name="connsiteY26" fmla="*/ 650874 h 5866613"/>
                <a:gd name="connsiteX27" fmla="*/ 98426 w 4547524"/>
                <a:gd name="connsiteY27" fmla="*/ 1260474 h 5866613"/>
                <a:gd name="connsiteX0" fmla="*/ 98426 w 4547524"/>
                <a:gd name="connsiteY0" fmla="*/ 1260474 h 5866613"/>
                <a:gd name="connsiteX1" fmla="*/ 22226 w 4547524"/>
                <a:gd name="connsiteY1" fmla="*/ 2479674 h 5866613"/>
                <a:gd name="connsiteX2" fmla="*/ 98426 w 4547524"/>
                <a:gd name="connsiteY2" fmla="*/ 2936874 h 5866613"/>
                <a:gd name="connsiteX3" fmla="*/ 403226 w 4547524"/>
                <a:gd name="connsiteY3" fmla="*/ 3622674 h 5866613"/>
                <a:gd name="connsiteX4" fmla="*/ 1089026 w 4547524"/>
                <a:gd name="connsiteY4" fmla="*/ 4689474 h 5866613"/>
                <a:gd name="connsiteX5" fmla="*/ 1393827 w 4547524"/>
                <a:gd name="connsiteY5" fmla="*/ 5054599 h 5866613"/>
                <a:gd name="connsiteX6" fmla="*/ 2079628 w 4547524"/>
                <a:gd name="connsiteY6" fmla="*/ 5435598 h 5866613"/>
                <a:gd name="connsiteX7" fmla="*/ 2681855 w 4547524"/>
                <a:gd name="connsiteY7" fmla="*/ 5411016 h 5866613"/>
                <a:gd name="connsiteX8" fmla="*/ 4213226 w 4547524"/>
                <a:gd name="connsiteY8" fmla="*/ 5832474 h 5866613"/>
                <a:gd name="connsiteX9" fmla="*/ 4518027 w 4547524"/>
                <a:gd name="connsiteY9" fmla="*/ 5070473 h 5866613"/>
                <a:gd name="connsiteX10" fmla="*/ 3603626 w 4547524"/>
                <a:gd name="connsiteY10" fmla="*/ 4308474 h 5866613"/>
                <a:gd name="connsiteX11" fmla="*/ 3756026 w 4547524"/>
                <a:gd name="connsiteY11" fmla="*/ 3851273 h 5866613"/>
                <a:gd name="connsiteX12" fmla="*/ 3375026 w 4547524"/>
                <a:gd name="connsiteY12" fmla="*/ 3546473 h 5866613"/>
                <a:gd name="connsiteX13" fmla="*/ 2689226 w 4547524"/>
                <a:gd name="connsiteY13" fmla="*/ 4003674 h 5866613"/>
                <a:gd name="connsiteX14" fmla="*/ 2232026 w 4547524"/>
                <a:gd name="connsiteY14" fmla="*/ 3851274 h 5866613"/>
                <a:gd name="connsiteX15" fmla="*/ 2232026 w 4547524"/>
                <a:gd name="connsiteY15" fmla="*/ 3241674 h 5866613"/>
                <a:gd name="connsiteX16" fmla="*/ 2232026 w 4547524"/>
                <a:gd name="connsiteY16" fmla="*/ 2708274 h 5866613"/>
                <a:gd name="connsiteX17" fmla="*/ 2460626 w 4547524"/>
                <a:gd name="connsiteY17" fmla="*/ 2327274 h 5866613"/>
                <a:gd name="connsiteX18" fmla="*/ 3375026 w 4547524"/>
                <a:gd name="connsiteY18" fmla="*/ 1946274 h 5866613"/>
                <a:gd name="connsiteX19" fmla="*/ 3070226 w 4547524"/>
                <a:gd name="connsiteY19" fmla="*/ 1260474 h 5866613"/>
                <a:gd name="connsiteX20" fmla="*/ 2765426 w 4547524"/>
                <a:gd name="connsiteY20" fmla="*/ 574674 h 5866613"/>
                <a:gd name="connsiteX21" fmla="*/ 3222626 w 4547524"/>
                <a:gd name="connsiteY21" fmla="*/ 117474 h 5866613"/>
                <a:gd name="connsiteX22" fmla="*/ 2841626 w 4547524"/>
                <a:gd name="connsiteY22" fmla="*/ 41274 h 5866613"/>
                <a:gd name="connsiteX23" fmla="*/ 1927226 w 4547524"/>
                <a:gd name="connsiteY23" fmla="*/ 41274 h 5866613"/>
                <a:gd name="connsiteX24" fmla="*/ 936626 w 4547524"/>
                <a:gd name="connsiteY24" fmla="*/ 41274 h 5866613"/>
                <a:gd name="connsiteX25" fmla="*/ 479426 w 4547524"/>
                <a:gd name="connsiteY25" fmla="*/ 41274 h 5866613"/>
                <a:gd name="connsiteX26" fmla="*/ 98425 w 4547524"/>
                <a:gd name="connsiteY26" fmla="*/ 650874 h 5866613"/>
                <a:gd name="connsiteX27" fmla="*/ 98426 w 4547524"/>
                <a:gd name="connsiteY27" fmla="*/ 1260474 h 5866613"/>
                <a:gd name="connsiteX0" fmla="*/ 98426 w 4547524"/>
                <a:gd name="connsiteY0" fmla="*/ 1244594 h 5850733"/>
                <a:gd name="connsiteX1" fmla="*/ 22226 w 4547524"/>
                <a:gd name="connsiteY1" fmla="*/ 2463794 h 5850733"/>
                <a:gd name="connsiteX2" fmla="*/ 98426 w 4547524"/>
                <a:gd name="connsiteY2" fmla="*/ 2920994 h 5850733"/>
                <a:gd name="connsiteX3" fmla="*/ 403226 w 4547524"/>
                <a:gd name="connsiteY3" fmla="*/ 3606794 h 5850733"/>
                <a:gd name="connsiteX4" fmla="*/ 1089026 w 4547524"/>
                <a:gd name="connsiteY4" fmla="*/ 4673594 h 5850733"/>
                <a:gd name="connsiteX5" fmla="*/ 1393827 w 4547524"/>
                <a:gd name="connsiteY5" fmla="*/ 5038719 h 5850733"/>
                <a:gd name="connsiteX6" fmla="*/ 2079628 w 4547524"/>
                <a:gd name="connsiteY6" fmla="*/ 5419718 h 5850733"/>
                <a:gd name="connsiteX7" fmla="*/ 2681855 w 4547524"/>
                <a:gd name="connsiteY7" fmla="*/ 5395136 h 5850733"/>
                <a:gd name="connsiteX8" fmla="*/ 4213226 w 4547524"/>
                <a:gd name="connsiteY8" fmla="*/ 5816594 h 5850733"/>
                <a:gd name="connsiteX9" fmla="*/ 4518027 w 4547524"/>
                <a:gd name="connsiteY9" fmla="*/ 5054593 h 5850733"/>
                <a:gd name="connsiteX10" fmla="*/ 3603626 w 4547524"/>
                <a:gd name="connsiteY10" fmla="*/ 4292594 h 5850733"/>
                <a:gd name="connsiteX11" fmla="*/ 3756026 w 4547524"/>
                <a:gd name="connsiteY11" fmla="*/ 3835393 h 5850733"/>
                <a:gd name="connsiteX12" fmla="*/ 3375026 w 4547524"/>
                <a:gd name="connsiteY12" fmla="*/ 3530593 h 5850733"/>
                <a:gd name="connsiteX13" fmla="*/ 2689226 w 4547524"/>
                <a:gd name="connsiteY13" fmla="*/ 3987794 h 5850733"/>
                <a:gd name="connsiteX14" fmla="*/ 2232026 w 4547524"/>
                <a:gd name="connsiteY14" fmla="*/ 3835394 h 5850733"/>
                <a:gd name="connsiteX15" fmla="*/ 2232026 w 4547524"/>
                <a:gd name="connsiteY15" fmla="*/ 3225794 h 5850733"/>
                <a:gd name="connsiteX16" fmla="*/ 2232026 w 4547524"/>
                <a:gd name="connsiteY16" fmla="*/ 2692394 h 5850733"/>
                <a:gd name="connsiteX17" fmla="*/ 2460626 w 4547524"/>
                <a:gd name="connsiteY17" fmla="*/ 2311394 h 5850733"/>
                <a:gd name="connsiteX18" fmla="*/ 3375026 w 4547524"/>
                <a:gd name="connsiteY18" fmla="*/ 1930394 h 5850733"/>
                <a:gd name="connsiteX19" fmla="*/ 3070226 w 4547524"/>
                <a:gd name="connsiteY19" fmla="*/ 1244594 h 5850733"/>
                <a:gd name="connsiteX20" fmla="*/ 2765426 w 4547524"/>
                <a:gd name="connsiteY20" fmla="*/ 558794 h 5850733"/>
                <a:gd name="connsiteX21" fmla="*/ 2841626 w 4547524"/>
                <a:gd name="connsiteY21" fmla="*/ 25394 h 5850733"/>
                <a:gd name="connsiteX22" fmla="*/ 1927226 w 4547524"/>
                <a:gd name="connsiteY22" fmla="*/ 25394 h 5850733"/>
                <a:gd name="connsiteX23" fmla="*/ 936626 w 4547524"/>
                <a:gd name="connsiteY23" fmla="*/ 25394 h 5850733"/>
                <a:gd name="connsiteX24" fmla="*/ 479426 w 4547524"/>
                <a:gd name="connsiteY24" fmla="*/ 25394 h 5850733"/>
                <a:gd name="connsiteX25" fmla="*/ 98425 w 4547524"/>
                <a:gd name="connsiteY25" fmla="*/ 634994 h 5850733"/>
                <a:gd name="connsiteX26" fmla="*/ 98426 w 4547524"/>
                <a:gd name="connsiteY26" fmla="*/ 1244594 h 5850733"/>
                <a:gd name="connsiteX0" fmla="*/ 98426 w 4547524"/>
                <a:gd name="connsiteY0" fmla="*/ 1244594 h 5850733"/>
                <a:gd name="connsiteX1" fmla="*/ 22226 w 4547524"/>
                <a:gd name="connsiteY1" fmla="*/ 2463794 h 5850733"/>
                <a:gd name="connsiteX2" fmla="*/ 98426 w 4547524"/>
                <a:gd name="connsiteY2" fmla="*/ 2920994 h 5850733"/>
                <a:gd name="connsiteX3" fmla="*/ 403226 w 4547524"/>
                <a:gd name="connsiteY3" fmla="*/ 3606794 h 5850733"/>
                <a:gd name="connsiteX4" fmla="*/ 1089026 w 4547524"/>
                <a:gd name="connsiteY4" fmla="*/ 4673594 h 5850733"/>
                <a:gd name="connsiteX5" fmla="*/ 1393827 w 4547524"/>
                <a:gd name="connsiteY5" fmla="*/ 5038719 h 5850733"/>
                <a:gd name="connsiteX6" fmla="*/ 2079628 w 4547524"/>
                <a:gd name="connsiteY6" fmla="*/ 5419718 h 5850733"/>
                <a:gd name="connsiteX7" fmla="*/ 2681855 w 4547524"/>
                <a:gd name="connsiteY7" fmla="*/ 5395136 h 5850733"/>
                <a:gd name="connsiteX8" fmla="*/ 4213226 w 4547524"/>
                <a:gd name="connsiteY8" fmla="*/ 5816594 h 5850733"/>
                <a:gd name="connsiteX9" fmla="*/ 4518027 w 4547524"/>
                <a:gd name="connsiteY9" fmla="*/ 5054593 h 5850733"/>
                <a:gd name="connsiteX10" fmla="*/ 3603626 w 4547524"/>
                <a:gd name="connsiteY10" fmla="*/ 4292594 h 5850733"/>
                <a:gd name="connsiteX11" fmla="*/ 3756026 w 4547524"/>
                <a:gd name="connsiteY11" fmla="*/ 3835393 h 5850733"/>
                <a:gd name="connsiteX12" fmla="*/ 3375026 w 4547524"/>
                <a:gd name="connsiteY12" fmla="*/ 3530593 h 5850733"/>
                <a:gd name="connsiteX13" fmla="*/ 2689226 w 4547524"/>
                <a:gd name="connsiteY13" fmla="*/ 3987794 h 5850733"/>
                <a:gd name="connsiteX14" fmla="*/ 2232026 w 4547524"/>
                <a:gd name="connsiteY14" fmla="*/ 3835394 h 5850733"/>
                <a:gd name="connsiteX15" fmla="*/ 2232026 w 4547524"/>
                <a:gd name="connsiteY15" fmla="*/ 3225794 h 5850733"/>
                <a:gd name="connsiteX16" fmla="*/ 2232026 w 4547524"/>
                <a:gd name="connsiteY16" fmla="*/ 2692394 h 5850733"/>
                <a:gd name="connsiteX17" fmla="*/ 2460626 w 4547524"/>
                <a:gd name="connsiteY17" fmla="*/ 2311394 h 5850733"/>
                <a:gd name="connsiteX18" fmla="*/ 3375026 w 4547524"/>
                <a:gd name="connsiteY18" fmla="*/ 1930394 h 5850733"/>
                <a:gd name="connsiteX19" fmla="*/ 3070226 w 4547524"/>
                <a:gd name="connsiteY19" fmla="*/ 1244594 h 5850733"/>
                <a:gd name="connsiteX20" fmla="*/ 2765426 w 4547524"/>
                <a:gd name="connsiteY20" fmla="*/ 558794 h 5850733"/>
                <a:gd name="connsiteX21" fmla="*/ 2536826 w 4547524"/>
                <a:gd name="connsiteY21" fmla="*/ 25394 h 5850733"/>
                <a:gd name="connsiteX22" fmla="*/ 1927226 w 4547524"/>
                <a:gd name="connsiteY22" fmla="*/ 25394 h 5850733"/>
                <a:gd name="connsiteX23" fmla="*/ 936626 w 4547524"/>
                <a:gd name="connsiteY23" fmla="*/ 25394 h 5850733"/>
                <a:gd name="connsiteX24" fmla="*/ 479426 w 4547524"/>
                <a:gd name="connsiteY24" fmla="*/ 25394 h 5850733"/>
                <a:gd name="connsiteX25" fmla="*/ 98425 w 4547524"/>
                <a:gd name="connsiteY25" fmla="*/ 634994 h 5850733"/>
                <a:gd name="connsiteX26" fmla="*/ 98426 w 4547524"/>
                <a:gd name="connsiteY26" fmla="*/ 1244594 h 5850733"/>
                <a:gd name="connsiteX0" fmla="*/ 98426 w 4547524"/>
                <a:gd name="connsiteY0" fmla="*/ 1244594 h 5850733"/>
                <a:gd name="connsiteX1" fmla="*/ 22226 w 4547524"/>
                <a:gd name="connsiteY1" fmla="*/ 2463794 h 5850733"/>
                <a:gd name="connsiteX2" fmla="*/ 98426 w 4547524"/>
                <a:gd name="connsiteY2" fmla="*/ 2920994 h 5850733"/>
                <a:gd name="connsiteX3" fmla="*/ 403226 w 4547524"/>
                <a:gd name="connsiteY3" fmla="*/ 3606794 h 5850733"/>
                <a:gd name="connsiteX4" fmla="*/ 1089026 w 4547524"/>
                <a:gd name="connsiteY4" fmla="*/ 4673594 h 5850733"/>
                <a:gd name="connsiteX5" fmla="*/ 1393827 w 4547524"/>
                <a:gd name="connsiteY5" fmla="*/ 5038719 h 5850733"/>
                <a:gd name="connsiteX6" fmla="*/ 2079628 w 4547524"/>
                <a:gd name="connsiteY6" fmla="*/ 5419718 h 5850733"/>
                <a:gd name="connsiteX7" fmla="*/ 2681855 w 4547524"/>
                <a:gd name="connsiteY7" fmla="*/ 5395136 h 5850733"/>
                <a:gd name="connsiteX8" fmla="*/ 4213226 w 4547524"/>
                <a:gd name="connsiteY8" fmla="*/ 5816594 h 5850733"/>
                <a:gd name="connsiteX9" fmla="*/ 4518027 w 4547524"/>
                <a:gd name="connsiteY9" fmla="*/ 5054593 h 5850733"/>
                <a:gd name="connsiteX10" fmla="*/ 3603626 w 4547524"/>
                <a:gd name="connsiteY10" fmla="*/ 4292594 h 5850733"/>
                <a:gd name="connsiteX11" fmla="*/ 3756026 w 4547524"/>
                <a:gd name="connsiteY11" fmla="*/ 3835393 h 5850733"/>
                <a:gd name="connsiteX12" fmla="*/ 3375026 w 4547524"/>
                <a:gd name="connsiteY12" fmla="*/ 3530593 h 5850733"/>
                <a:gd name="connsiteX13" fmla="*/ 2689226 w 4547524"/>
                <a:gd name="connsiteY13" fmla="*/ 3987794 h 5850733"/>
                <a:gd name="connsiteX14" fmla="*/ 2232026 w 4547524"/>
                <a:gd name="connsiteY14" fmla="*/ 3835394 h 5850733"/>
                <a:gd name="connsiteX15" fmla="*/ 2232026 w 4547524"/>
                <a:gd name="connsiteY15" fmla="*/ 3225794 h 5850733"/>
                <a:gd name="connsiteX16" fmla="*/ 2232026 w 4547524"/>
                <a:gd name="connsiteY16" fmla="*/ 2692394 h 5850733"/>
                <a:gd name="connsiteX17" fmla="*/ 2460626 w 4547524"/>
                <a:gd name="connsiteY17" fmla="*/ 2311394 h 5850733"/>
                <a:gd name="connsiteX18" fmla="*/ 3375026 w 4547524"/>
                <a:gd name="connsiteY18" fmla="*/ 1930394 h 5850733"/>
                <a:gd name="connsiteX19" fmla="*/ 3222626 w 4547524"/>
                <a:gd name="connsiteY19" fmla="*/ 1168394 h 5850733"/>
                <a:gd name="connsiteX20" fmla="*/ 2765426 w 4547524"/>
                <a:gd name="connsiteY20" fmla="*/ 558794 h 5850733"/>
                <a:gd name="connsiteX21" fmla="*/ 2536826 w 4547524"/>
                <a:gd name="connsiteY21" fmla="*/ 25394 h 5850733"/>
                <a:gd name="connsiteX22" fmla="*/ 1927226 w 4547524"/>
                <a:gd name="connsiteY22" fmla="*/ 25394 h 5850733"/>
                <a:gd name="connsiteX23" fmla="*/ 936626 w 4547524"/>
                <a:gd name="connsiteY23" fmla="*/ 25394 h 5850733"/>
                <a:gd name="connsiteX24" fmla="*/ 479426 w 4547524"/>
                <a:gd name="connsiteY24" fmla="*/ 25394 h 5850733"/>
                <a:gd name="connsiteX25" fmla="*/ 98425 w 4547524"/>
                <a:gd name="connsiteY25" fmla="*/ 634994 h 5850733"/>
                <a:gd name="connsiteX26" fmla="*/ 98426 w 4547524"/>
                <a:gd name="connsiteY26" fmla="*/ 1244594 h 5850733"/>
                <a:gd name="connsiteX0" fmla="*/ 98426 w 4547524"/>
                <a:gd name="connsiteY0" fmla="*/ 1244594 h 5850733"/>
                <a:gd name="connsiteX1" fmla="*/ 22226 w 4547524"/>
                <a:gd name="connsiteY1" fmla="*/ 2463794 h 5850733"/>
                <a:gd name="connsiteX2" fmla="*/ 98426 w 4547524"/>
                <a:gd name="connsiteY2" fmla="*/ 2920994 h 5850733"/>
                <a:gd name="connsiteX3" fmla="*/ 403226 w 4547524"/>
                <a:gd name="connsiteY3" fmla="*/ 3606794 h 5850733"/>
                <a:gd name="connsiteX4" fmla="*/ 1089026 w 4547524"/>
                <a:gd name="connsiteY4" fmla="*/ 4673594 h 5850733"/>
                <a:gd name="connsiteX5" fmla="*/ 1393827 w 4547524"/>
                <a:gd name="connsiteY5" fmla="*/ 5038719 h 5850733"/>
                <a:gd name="connsiteX6" fmla="*/ 2079628 w 4547524"/>
                <a:gd name="connsiteY6" fmla="*/ 5419718 h 5850733"/>
                <a:gd name="connsiteX7" fmla="*/ 2681855 w 4547524"/>
                <a:gd name="connsiteY7" fmla="*/ 5395136 h 5850733"/>
                <a:gd name="connsiteX8" fmla="*/ 4213226 w 4547524"/>
                <a:gd name="connsiteY8" fmla="*/ 5816594 h 5850733"/>
                <a:gd name="connsiteX9" fmla="*/ 4518027 w 4547524"/>
                <a:gd name="connsiteY9" fmla="*/ 5054593 h 5850733"/>
                <a:gd name="connsiteX10" fmla="*/ 3603626 w 4547524"/>
                <a:gd name="connsiteY10" fmla="*/ 4292594 h 5850733"/>
                <a:gd name="connsiteX11" fmla="*/ 3756026 w 4547524"/>
                <a:gd name="connsiteY11" fmla="*/ 3835393 h 5850733"/>
                <a:gd name="connsiteX12" fmla="*/ 3375026 w 4547524"/>
                <a:gd name="connsiteY12" fmla="*/ 3530593 h 5850733"/>
                <a:gd name="connsiteX13" fmla="*/ 2689226 w 4547524"/>
                <a:gd name="connsiteY13" fmla="*/ 3987794 h 5850733"/>
                <a:gd name="connsiteX14" fmla="*/ 2232026 w 4547524"/>
                <a:gd name="connsiteY14" fmla="*/ 3835394 h 5850733"/>
                <a:gd name="connsiteX15" fmla="*/ 2232026 w 4547524"/>
                <a:gd name="connsiteY15" fmla="*/ 3225794 h 5850733"/>
                <a:gd name="connsiteX16" fmla="*/ 2232026 w 4547524"/>
                <a:gd name="connsiteY16" fmla="*/ 2692394 h 5850733"/>
                <a:gd name="connsiteX17" fmla="*/ 2460626 w 4547524"/>
                <a:gd name="connsiteY17" fmla="*/ 2311394 h 5850733"/>
                <a:gd name="connsiteX18" fmla="*/ 3375026 w 4547524"/>
                <a:gd name="connsiteY18" fmla="*/ 1930394 h 5850733"/>
                <a:gd name="connsiteX19" fmla="*/ 3222626 w 4547524"/>
                <a:gd name="connsiteY19" fmla="*/ 1168394 h 5850733"/>
                <a:gd name="connsiteX20" fmla="*/ 2765426 w 4547524"/>
                <a:gd name="connsiteY20" fmla="*/ 558794 h 5850733"/>
                <a:gd name="connsiteX21" fmla="*/ 2536826 w 4547524"/>
                <a:gd name="connsiteY21" fmla="*/ 25394 h 5850733"/>
                <a:gd name="connsiteX22" fmla="*/ 1927226 w 4547524"/>
                <a:gd name="connsiteY22" fmla="*/ 25394 h 5850733"/>
                <a:gd name="connsiteX23" fmla="*/ 936626 w 4547524"/>
                <a:gd name="connsiteY23" fmla="*/ 25394 h 5850733"/>
                <a:gd name="connsiteX24" fmla="*/ 479426 w 4547524"/>
                <a:gd name="connsiteY24" fmla="*/ 25394 h 5850733"/>
                <a:gd name="connsiteX25" fmla="*/ 98425 w 4547524"/>
                <a:gd name="connsiteY25" fmla="*/ 634994 h 5850733"/>
                <a:gd name="connsiteX26" fmla="*/ 98426 w 4547524"/>
                <a:gd name="connsiteY26" fmla="*/ 1244594 h 5850733"/>
                <a:gd name="connsiteX0" fmla="*/ 98426 w 4547524"/>
                <a:gd name="connsiteY0" fmla="*/ 1244594 h 5850733"/>
                <a:gd name="connsiteX1" fmla="*/ 22226 w 4547524"/>
                <a:gd name="connsiteY1" fmla="*/ 2463794 h 5850733"/>
                <a:gd name="connsiteX2" fmla="*/ 98426 w 4547524"/>
                <a:gd name="connsiteY2" fmla="*/ 2920994 h 5850733"/>
                <a:gd name="connsiteX3" fmla="*/ 403226 w 4547524"/>
                <a:gd name="connsiteY3" fmla="*/ 3606794 h 5850733"/>
                <a:gd name="connsiteX4" fmla="*/ 1089026 w 4547524"/>
                <a:gd name="connsiteY4" fmla="*/ 4673594 h 5850733"/>
                <a:gd name="connsiteX5" fmla="*/ 1393827 w 4547524"/>
                <a:gd name="connsiteY5" fmla="*/ 5038719 h 5850733"/>
                <a:gd name="connsiteX6" fmla="*/ 2079628 w 4547524"/>
                <a:gd name="connsiteY6" fmla="*/ 5419718 h 5850733"/>
                <a:gd name="connsiteX7" fmla="*/ 2681855 w 4547524"/>
                <a:gd name="connsiteY7" fmla="*/ 5395136 h 5850733"/>
                <a:gd name="connsiteX8" fmla="*/ 4213226 w 4547524"/>
                <a:gd name="connsiteY8" fmla="*/ 5816594 h 5850733"/>
                <a:gd name="connsiteX9" fmla="*/ 4518027 w 4547524"/>
                <a:gd name="connsiteY9" fmla="*/ 5054593 h 5850733"/>
                <a:gd name="connsiteX10" fmla="*/ 3603626 w 4547524"/>
                <a:gd name="connsiteY10" fmla="*/ 4292594 h 5850733"/>
                <a:gd name="connsiteX11" fmla="*/ 3756026 w 4547524"/>
                <a:gd name="connsiteY11" fmla="*/ 3835393 h 5850733"/>
                <a:gd name="connsiteX12" fmla="*/ 3568990 w 4547524"/>
                <a:gd name="connsiteY12" fmla="*/ 3537521 h 5850733"/>
                <a:gd name="connsiteX13" fmla="*/ 3375026 w 4547524"/>
                <a:gd name="connsiteY13" fmla="*/ 3530593 h 5850733"/>
                <a:gd name="connsiteX14" fmla="*/ 2689226 w 4547524"/>
                <a:gd name="connsiteY14" fmla="*/ 3987794 h 5850733"/>
                <a:gd name="connsiteX15" fmla="*/ 2232026 w 4547524"/>
                <a:gd name="connsiteY15" fmla="*/ 3835394 h 5850733"/>
                <a:gd name="connsiteX16" fmla="*/ 2232026 w 4547524"/>
                <a:gd name="connsiteY16" fmla="*/ 3225794 h 5850733"/>
                <a:gd name="connsiteX17" fmla="*/ 2232026 w 4547524"/>
                <a:gd name="connsiteY17" fmla="*/ 2692394 h 5850733"/>
                <a:gd name="connsiteX18" fmla="*/ 2460626 w 4547524"/>
                <a:gd name="connsiteY18" fmla="*/ 2311394 h 5850733"/>
                <a:gd name="connsiteX19" fmla="*/ 3375026 w 4547524"/>
                <a:gd name="connsiteY19" fmla="*/ 1930394 h 5850733"/>
                <a:gd name="connsiteX20" fmla="*/ 3222626 w 4547524"/>
                <a:gd name="connsiteY20" fmla="*/ 1168394 h 5850733"/>
                <a:gd name="connsiteX21" fmla="*/ 2765426 w 4547524"/>
                <a:gd name="connsiteY21" fmla="*/ 558794 h 5850733"/>
                <a:gd name="connsiteX22" fmla="*/ 2536826 w 4547524"/>
                <a:gd name="connsiteY22" fmla="*/ 25394 h 5850733"/>
                <a:gd name="connsiteX23" fmla="*/ 1927226 w 4547524"/>
                <a:gd name="connsiteY23" fmla="*/ 25394 h 5850733"/>
                <a:gd name="connsiteX24" fmla="*/ 936626 w 4547524"/>
                <a:gd name="connsiteY24" fmla="*/ 25394 h 5850733"/>
                <a:gd name="connsiteX25" fmla="*/ 479426 w 4547524"/>
                <a:gd name="connsiteY25" fmla="*/ 25394 h 5850733"/>
                <a:gd name="connsiteX26" fmla="*/ 98425 w 4547524"/>
                <a:gd name="connsiteY26" fmla="*/ 634994 h 5850733"/>
                <a:gd name="connsiteX27" fmla="*/ 98426 w 4547524"/>
                <a:gd name="connsiteY27" fmla="*/ 1244594 h 5850733"/>
                <a:gd name="connsiteX0" fmla="*/ 98426 w 4547524"/>
                <a:gd name="connsiteY0" fmla="*/ 1244594 h 5850733"/>
                <a:gd name="connsiteX1" fmla="*/ 22226 w 4547524"/>
                <a:gd name="connsiteY1" fmla="*/ 2463794 h 5850733"/>
                <a:gd name="connsiteX2" fmla="*/ 98426 w 4547524"/>
                <a:gd name="connsiteY2" fmla="*/ 2920994 h 5850733"/>
                <a:gd name="connsiteX3" fmla="*/ 403226 w 4547524"/>
                <a:gd name="connsiteY3" fmla="*/ 3606794 h 5850733"/>
                <a:gd name="connsiteX4" fmla="*/ 1089026 w 4547524"/>
                <a:gd name="connsiteY4" fmla="*/ 4673594 h 5850733"/>
                <a:gd name="connsiteX5" fmla="*/ 1393827 w 4547524"/>
                <a:gd name="connsiteY5" fmla="*/ 5038719 h 5850733"/>
                <a:gd name="connsiteX6" fmla="*/ 2079628 w 4547524"/>
                <a:gd name="connsiteY6" fmla="*/ 5419718 h 5850733"/>
                <a:gd name="connsiteX7" fmla="*/ 2681855 w 4547524"/>
                <a:gd name="connsiteY7" fmla="*/ 5395136 h 5850733"/>
                <a:gd name="connsiteX8" fmla="*/ 4213226 w 4547524"/>
                <a:gd name="connsiteY8" fmla="*/ 5816594 h 5850733"/>
                <a:gd name="connsiteX9" fmla="*/ 4518027 w 4547524"/>
                <a:gd name="connsiteY9" fmla="*/ 5054593 h 5850733"/>
                <a:gd name="connsiteX10" fmla="*/ 3603626 w 4547524"/>
                <a:gd name="connsiteY10" fmla="*/ 4292594 h 5850733"/>
                <a:gd name="connsiteX11" fmla="*/ 3756026 w 4547524"/>
                <a:gd name="connsiteY11" fmla="*/ 3835393 h 5850733"/>
                <a:gd name="connsiteX12" fmla="*/ 3756026 w 4547524"/>
                <a:gd name="connsiteY12" fmla="*/ 2463794 h 5850733"/>
                <a:gd name="connsiteX13" fmla="*/ 3375026 w 4547524"/>
                <a:gd name="connsiteY13" fmla="*/ 3530593 h 5850733"/>
                <a:gd name="connsiteX14" fmla="*/ 2689226 w 4547524"/>
                <a:gd name="connsiteY14" fmla="*/ 3987794 h 5850733"/>
                <a:gd name="connsiteX15" fmla="*/ 2232026 w 4547524"/>
                <a:gd name="connsiteY15" fmla="*/ 3835394 h 5850733"/>
                <a:gd name="connsiteX16" fmla="*/ 2232026 w 4547524"/>
                <a:gd name="connsiteY16" fmla="*/ 3225794 h 5850733"/>
                <a:gd name="connsiteX17" fmla="*/ 2232026 w 4547524"/>
                <a:gd name="connsiteY17" fmla="*/ 2692394 h 5850733"/>
                <a:gd name="connsiteX18" fmla="*/ 2460626 w 4547524"/>
                <a:gd name="connsiteY18" fmla="*/ 2311394 h 5850733"/>
                <a:gd name="connsiteX19" fmla="*/ 3375026 w 4547524"/>
                <a:gd name="connsiteY19" fmla="*/ 1930394 h 5850733"/>
                <a:gd name="connsiteX20" fmla="*/ 3222626 w 4547524"/>
                <a:gd name="connsiteY20" fmla="*/ 1168394 h 5850733"/>
                <a:gd name="connsiteX21" fmla="*/ 2765426 w 4547524"/>
                <a:gd name="connsiteY21" fmla="*/ 558794 h 5850733"/>
                <a:gd name="connsiteX22" fmla="*/ 2536826 w 4547524"/>
                <a:gd name="connsiteY22" fmla="*/ 25394 h 5850733"/>
                <a:gd name="connsiteX23" fmla="*/ 1927226 w 4547524"/>
                <a:gd name="connsiteY23" fmla="*/ 25394 h 5850733"/>
                <a:gd name="connsiteX24" fmla="*/ 936626 w 4547524"/>
                <a:gd name="connsiteY24" fmla="*/ 25394 h 5850733"/>
                <a:gd name="connsiteX25" fmla="*/ 479426 w 4547524"/>
                <a:gd name="connsiteY25" fmla="*/ 25394 h 5850733"/>
                <a:gd name="connsiteX26" fmla="*/ 98425 w 4547524"/>
                <a:gd name="connsiteY26" fmla="*/ 634994 h 5850733"/>
                <a:gd name="connsiteX27" fmla="*/ 98426 w 4547524"/>
                <a:gd name="connsiteY27" fmla="*/ 1244594 h 5850733"/>
                <a:gd name="connsiteX0" fmla="*/ 98426 w 4547524"/>
                <a:gd name="connsiteY0" fmla="*/ 1244594 h 5850733"/>
                <a:gd name="connsiteX1" fmla="*/ 22226 w 4547524"/>
                <a:gd name="connsiteY1" fmla="*/ 2463794 h 5850733"/>
                <a:gd name="connsiteX2" fmla="*/ 98426 w 4547524"/>
                <a:gd name="connsiteY2" fmla="*/ 2920994 h 5850733"/>
                <a:gd name="connsiteX3" fmla="*/ 403226 w 4547524"/>
                <a:gd name="connsiteY3" fmla="*/ 3606794 h 5850733"/>
                <a:gd name="connsiteX4" fmla="*/ 1089026 w 4547524"/>
                <a:gd name="connsiteY4" fmla="*/ 4673594 h 5850733"/>
                <a:gd name="connsiteX5" fmla="*/ 1393827 w 4547524"/>
                <a:gd name="connsiteY5" fmla="*/ 5038719 h 5850733"/>
                <a:gd name="connsiteX6" fmla="*/ 2079628 w 4547524"/>
                <a:gd name="connsiteY6" fmla="*/ 5419718 h 5850733"/>
                <a:gd name="connsiteX7" fmla="*/ 2681855 w 4547524"/>
                <a:gd name="connsiteY7" fmla="*/ 5395136 h 5850733"/>
                <a:gd name="connsiteX8" fmla="*/ 4213226 w 4547524"/>
                <a:gd name="connsiteY8" fmla="*/ 5816594 h 5850733"/>
                <a:gd name="connsiteX9" fmla="*/ 4518027 w 4547524"/>
                <a:gd name="connsiteY9" fmla="*/ 5054593 h 5850733"/>
                <a:gd name="connsiteX10" fmla="*/ 3603626 w 4547524"/>
                <a:gd name="connsiteY10" fmla="*/ 4292594 h 5850733"/>
                <a:gd name="connsiteX11" fmla="*/ 3756026 w 4547524"/>
                <a:gd name="connsiteY11" fmla="*/ 3835393 h 5850733"/>
                <a:gd name="connsiteX12" fmla="*/ 3790662 w 4547524"/>
                <a:gd name="connsiteY12" fmla="*/ 2858649 h 5850733"/>
                <a:gd name="connsiteX13" fmla="*/ 3756026 w 4547524"/>
                <a:gd name="connsiteY13" fmla="*/ 2463794 h 5850733"/>
                <a:gd name="connsiteX14" fmla="*/ 3375026 w 4547524"/>
                <a:gd name="connsiteY14" fmla="*/ 3530593 h 5850733"/>
                <a:gd name="connsiteX15" fmla="*/ 2689226 w 4547524"/>
                <a:gd name="connsiteY15" fmla="*/ 3987794 h 5850733"/>
                <a:gd name="connsiteX16" fmla="*/ 2232026 w 4547524"/>
                <a:gd name="connsiteY16" fmla="*/ 3835394 h 5850733"/>
                <a:gd name="connsiteX17" fmla="*/ 2232026 w 4547524"/>
                <a:gd name="connsiteY17" fmla="*/ 3225794 h 5850733"/>
                <a:gd name="connsiteX18" fmla="*/ 2232026 w 4547524"/>
                <a:gd name="connsiteY18" fmla="*/ 2692394 h 5850733"/>
                <a:gd name="connsiteX19" fmla="*/ 2460626 w 4547524"/>
                <a:gd name="connsiteY19" fmla="*/ 2311394 h 5850733"/>
                <a:gd name="connsiteX20" fmla="*/ 3375026 w 4547524"/>
                <a:gd name="connsiteY20" fmla="*/ 1930394 h 5850733"/>
                <a:gd name="connsiteX21" fmla="*/ 3222626 w 4547524"/>
                <a:gd name="connsiteY21" fmla="*/ 1168394 h 5850733"/>
                <a:gd name="connsiteX22" fmla="*/ 2765426 w 4547524"/>
                <a:gd name="connsiteY22" fmla="*/ 558794 h 5850733"/>
                <a:gd name="connsiteX23" fmla="*/ 2536826 w 4547524"/>
                <a:gd name="connsiteY23" fmla="*/ 25394 h 5850733"/>
                <a:gd name="connsiteX24" fmla="*/ 1927226 w 4547524"/>
                <a:gd name="connsiteY24" fmla="*/ 25394 h 5850733"/>
                <a:gd name="connsiteX25" fmla="*/ 936626 w 4547524"/>
                <a:gd name="connsiteY25" fmla="*/ 25394 h 5850733"/>
                <a:gd name="connsiteX26" fmla="*/ 479426 w 4547524"/>
                <a:gd name="connsiteY26" fmla="*/ 25394 h 5850733"/>
                <a:gd name="connsiteX27" fmla="*/ 98425 w 4547524"/>
                <a:gd name="connsiteY27" fmla="*/ 634994 h 5850733"/>
                <a:gd name="connsiteX28" fmla="*/ 98426 w 4547524"/>
                <a:gd name="connsiteY28" fmla="*/ 1244594 h 5850733"/>
                <a:gd name="connsiteX0" fmla="*/ 98426 w 4547524"/>
                <a:gd name="connsiteY0" fmla="*/ 1244594 h 5850733"/>
                <a:gd name="connsiteX1" fmla="*/ 22226 w 4547524"/>
                <a:gd name="connsiteY1" fmla="*/ 2463794 h 5850733"/>
                <a:gd name="connsiteX2" fmla="*/ 98426 w 4547524"/>
                <a:gd name="connsiteY2" fmla="*/ 2920994 h 5850733"/>
                <a:gd name="connsiteX3" fmla="*/ 403226 w 4547524"/>
                <a:gd name="connsiteY3" fmla="*/ 3606794 h 5850733"/>
                <a:gd name="connsiteX4" fmla="*/ 1089026 w 4547524"/>
                <a:gd name="connsiteY4" fmla="*/ 4673594 h 5850733"/>
                <a:gd name="connsiteX5" fmla="*/ 1393827 w 4547524"/>
                <a:gd name="connsiteY5" fmla="*/ 5038719 h 5850733"/>
                <a:gd name="connsiteX6" fmla="*/ 2079628 w 4547524"/>
                <a:gd name="connsiteY6" fmla="*/ 5419718 h 5850733"/>
                <a:gd name="connsiteX7" fmla="*/ 2681855 w 4547524"/>
                <a:gd name="connsiteY7" fmla="*/ 5395136 h 5850733"/>
                <a:gd name="connsiteX8" fmla="*/ 4213226 w 4547524"/>
                <a:gd name="connsiteY8" fmla="*/ 5816594 h 5850733"/>
                <a:gd name="connsiteX9" fmla="*/ 4518027 w 4547524"/>
                <a:gd name="connsiteY9" fmla="*/ 5054593 h 5850733"/>
                <a:gd name="connsiteX10" fmla="*/ 3603626 w 4547524"/>
                <a:gd name="connsiteY10" fmla="*/ 4292594 h 5850733"/>
                <a:gd name="connsiteX11" fmla="*/ 3756026 w 4547524"/>
                <a:gd name="connsiteY11" fmla="*/ 3835393 h 5850733"/>
                <a:gd name="connsiteX12" fmla="*/ 4137026 w 4547524"/>
                <a:gd name="connsiteY12" fmla="*/ 2692394 h 5850733"/>
                <a:gd name="connsiteX13" fmla="*/ 3756026 w 4547524"/>
                <a:gd name="connsiteY13" fmla="*/ 2463794 h 5850733"/>
                <a:gd name="connsiteX14" fmla="*/ 3375026 w 4547524"/>
                <a:gd name="connsiteY14" fmla="*/ 3530593 h 5850733"/>
                <a:gd name="connsiteX15" fmla="*/ 2689226 w 4547524"/>
                <a:gd name="connsiteY15" fmla="*/ 3987794 h 5850733"/>
                <a:gd name="connsiteX16" fmla="*/ 2232026 w 4547524"/>
                <a:gd name="connsiteY16" fmla="*/ 3835394 h 5850733"/>
                <a:gd name="connsiteX17" fmla="*/ 2232026 w 4547524"/>
                <a:gd name="connsiteY17" fmla="*/ 3225794 h 5850733"/>
                <a:gd name="connsiteX18" fmla="*/ 2232026 w 4547524"/>
                <a:gd name="connsiteY18" fmla="*/ 2692394 h 5850733"/>
                <a:gd name="connsiteX19" fmla="*/ 2460626 w 4547524"/>
                <a:gd name="connsiteY19" fmla="*/ 2311394 h 5850733"/>
                <a:gd name="connsiteX20" fmla="*/ 3375026 w 4547524"/>
                <a:gd name="connsiteY20" fmla="*/ 1930394 h 5850733"/>
                <a:gd name="connsiteX21" fmla="*/ 3222626 w 4547524"/>
                <a:gd name="connsiteY21" fmla="*/ 1168394 h 5850733"/>
                <a:gd name="connsiteX22" fmla="*/ 2765426 w 4547524"/>
                <a:gd name="connsiteY22" fmla="*/ 558794 h 5850733"/>
                <a:gd name="connsiteX23" fmla="*/ 2536826 w 4547524"/>
                <a:gd name="connsiteY23" fmla="*/ 25394 h 5850733"/>
                <a:gd name="connsiteX24" fmla="*/ 1927226 w 4547524"/>
                <a:gd name="connsiteY24" fmla="*/ 25394 h 5850733"/>
                <a:gd name="connsiteX25" fmla="*/ 936626 w 4547524"/>
                <a:gd name="connsiteY25" fmla="*/ 25394 h 5850733"/>
                <a:gd name="connsiteX26" fmla="*/ 479426 w 4547524"/>
                <a:gd name="connsiteY26" fmla="*/ 25394 h 5850733"/>
                <a:gd name="connsiteX27" fmla="*/ 98425 w 4547524"/>
                <a:gd name="connsiteY27" fmla="*/ 634994 h 5850733"/>
                <a:gd name="connsiteX28" fmla="*/ 98426 w 4547524"/>
                <a:gd name="connsiteY28" fmla="*/ 1244594 h 5850733"/>
                <a:gd name="connsiteX0" fmla="*/ 98426 w 4547524"/>
                <a:gd name="connsiteY0" fmla="*/ 1244594 h 5850733"/>
                <a:gd name="connsiteX1" fmla="*/ 22226 w 4547524"/>
                <a:gd name="connsiteY1" fmla="*/ 2463794 h 5850733"/>
                <a:gd name="connsiteX2" fmla="*/ 98426 w 4547524"/>
                <a:gd name="connsiteY2" fmla="*/ 2920994 h 5850733"/>
                <a:gd name="connsiteX3" fmla="*/ 403226 w 4547524"/>
                <a:gd name="connsiteY3" fmla="*/ 3606794 h 5850733"/>
                <a:gd name="connsiteX4" fmla="*/ 1089026 w 4547524"/>
                <a:gd name="connsiteY4" fmla="*/ 4673594 h 5850733"/>
                <a:gd name="connsiteX5" fmla="*/ 1393827 w 4547524"/>
                <a:gd name="connsiteY5" fmla="*/ 5038719 h 5850733"/>
                <a:gd name="connsiteX6" fmla="*/ 2079628 w 4547524"/>
                <a:gd name="connsiteY6" fmla="*/ 5419718 h 5850733"/>
                <a:gd name="connsiteX7" fmla="*/ 2681855 w 4547524"/>
                <a:gd name="connsiteY7" fmla="*/ 5395136 h 5850733"/>
                <a:gd name="connsiteX8" fmla="*/ 4213226 w 4547524"/>
                <a:gd name="connsiteY8" fmla="*/ 5816594 h 5850733"/>
                <a:gd name="connsiteX9" fmla="*/ 4518027 w 4547524"/>
                <a:gd name="connsiteY9" fmla="*/ 5054593 h 5850733"/>
                <a:gd name="connsiteX10" fmla="*/ 3603626 w 4547524"/>
                <a:gd name="connsiteY10" fmla="*/ 4292594 h 5850733"/>
                <a:gd name="connsiteX11" fmla="*/ 3756026 w 4547524"/>
                <a:gd name="connsiteY11" fmla="*/ 3835393 h 5850733"/>
                <a:gd name="connsiteX12" fmla="*/ 4137026 w 4547524"/>
                <a:gd name="connsiteY12" fmla="*/ 2692394 h 5850733"/>
                <a:gd name="connsiteX13" fmla="*/ 3679826 w 4547524"/>
                <a:gd name="connsiteY13" fmla="*/ 2539994 h 5850733"/>
                <a:gd name="connsiteX14" fmla="*/ 3375026 w 4547524"/>
                <a:gd name="connsiteY14" fmla="*/ 3530593 h 5850733"/>
                <a:gd name="connsiteX15" fmla="*/ 2689226 w 4547524"/>
                <a:gd name="connsiteY15" fmla="*/ 3987794 h 5850733"/>
                <a:gd name="connsiteX16" fmla="*/ 2232026 w 4547524"/>
                <a:gd name="connsiteY16" fmla="*/ 3835394 h 5850733"/>
                <a:gd name="connsiteX17" fmla="*/ 2232026 w 4547524"/>
                <a:gd name="connsiteY17" fmla="*/ 3225794 h 5850733"/>
                <a:gd name="connsiteX18" fmla="*/ 2232026 w 4547524"/>
                <a:gd name="connsiteY18" fmla="*/ 2692394 h 5850733"/>
                <a:gd name="connsiteX19" fmla="*/ 2460626 w 4547524"/>
                <a:gd name="connsiteY19" fmla="*/ 2311394 h 5850733"/>
                <a:gd name="connsiteX20" fmla="*/ 3375026 w 4547524"/>
                <a:gd name="connsiteY20" fmla="*/ 1930394 h 5850733"/>
                <a:gd name="connsiteX21" fmla="*/ 3222626 w 4547524"/>
                <a:gd name="connsiteY21" fmla="*/ 1168394 h 5850733"/>
                <a:gd name="connsiteX22" fmla="*/ 2765426 w 4547524"/>
                <a:gd name="connsiteY22" fmla="*/ 558794 h 5850733"/>
                <a:gd name="connsiteX23" fmla="*/ 2536826 w 4547524"/>
                <a:gd name="connsiteY23" fmla="*/ 25394 h 5850733"/>
                <a:gd name="connsiteX24" fmla="*/ 1927226 w 4547524"/>
                <a:gd name="connsiteY24" fmla="*/ 25394 h 5850733"/>
                <a:gd name="connsiteX25" fmla="*/ 936626 w 4547524"/>
                <a:gd name="connsiteY25" fmla="*/ 25394 h 5850733"/>
                <a:gd name="connsiteX26" fmla="*/ 479426 w 4547524"/>
                <a:gd name="connsiteY26" fmla="*/ 25394 h 5850733"/>
                <a:gd name="connsiteX27" fmla="*/ 98425 w 4547524"/>
                <a:gd name="connsiteY27" fmla="*/ 634994 h 5850733"/>
                <a:gd name="connsiteX28" fmla="*/ 98426 w 4547524"/>
                <a:gd name="connsiteY28" fmla="*/ 1244594 h 5850733"/>
                <a:gd name="connsiteX0" fmla="*/ 98426 w 4547524"/>
                <a:gd name="connsiteY0" fmla="*/ 1244594 h 5850733"/>
                <a:gd name="connsiteX1" fmla="*/ 22226 w 4547524"/>
                <a:gd name="connsiteY1" fmla="*/ 2463794 h 5850733"/>
                <a:gd name="connsiteX2" fmla="*/ 98426 w 4547524"/>
                <a:gd name="connsiteY2" fmla="*/ 2920994 h 5850733"/>
                <a:gd name="connsiteX3" fmla="*/ 403226 w 4547524"/>
                <a:gd name="connsiteY3" fmla="*/ 3606794 h 5850733"/>
                <a:gd name="connsiteX4" fmla="*/ 1089026 w 4547524"/>
                <a:gd name="connsiteY4" fmla="*/ 4673594 h 5850733"/>
                <a:gd name="connsiteX5" fmla="*/ 1393827 w 4547524"/>
                <a:gd name="connsiteY5" fmla="*/ 5038719 h 5850733"/>
                <a:gd name="connsiteX6" fmla="*/ 2079628 w 4547524"/>
                <a:gd name="connsiteY6" fmla="*/ 5419718 h 5850733"/>
                <a:gd name="connsiteX7" fmla="*/ 2681855 w 4547524"/>
                <a:gd name="connsiteY7" fmla="*/ 5395136 h 5850733"/>
                <a:gd name="connsiteX8" fmla="*/ 4213226 w 4547524"/>
                <a:gd name="connsiteY8" fmla="*/ 5816594 h 5850733"/>
                <a:gd name="connsiteX9" fmla="*/ 4518027 w 4547524"/>
                <a:gd name="connsiteY9" fmla="*/ 5054593 h 5850733"/>
                <a:gd name="connsiteX10" fmla="*/ 3603626 w 4547524"/>
                <a:gd name="connsiteY10" fmla="*/ 4292594 h 5850733"/>
                <a:gd name="connsiteX11" fmla="*/ 3756026 w 4547524"/>
                <a:gd name="connsiteY11" fmla="*/ 3835393 h 5850733"/>
                <a:gd name="connsiteX12" fmla="*/ 4060826 w 4547524"/>
                <a:gd name="connsiteY12" fmla="*/ 2616194 h 5850733"/>
                <a:gd name="connsiteX13" fmla="*/ 3679826 w 4547524"/>
                <a:gd name="connsiteY13" fmla="*/ 2539994 h 5850733"/>
                <a:gd name="connsiteX14" fmla="*/ 3375026 w 4547524"/>
                <a:gd name="connsiteY14" fmla="*/ 3530593 h 5850733"/>
                <a:gd name="connsiteX15" fmla="*/ 2689226 w 4547524"/>
                <a:gd name="connsiteY15" fmla="*/ 3987794 h 5850733"/>
                <a:gd name="connsiteX16" fmla="*/ 2232026 w 4547524"/>
                <a:gd name="connsiteY16" fmla="*/ 3835394 h 5850733"/>
                <a:gd name="connsiteX17" fmla="*/ 2232026 w 4547524"/>
                <a:gd name="connsiteY17" fmla="*/ 3225794 h 5850733"/>
                <a:gd name="connsiteX18" fmla="*/ 2232026 w 4547524"/>
                <a:gd name="connsiteY18" fmla="*/ 2692394 h 5850733"/>
                <a:gd name="connsiteX19" fmla="*/ 2460626 w 4547524"/>
                <a:gd name="connsiteY19" fmla="*/ 2311394 h 5850733"/>
                <a:gd name="connsiteX20" fmla="*/ 3375026 w 4547524"/>
                <a:gd name="connsiteY20" fmla="*/ 1930394 h 5850733"/>
                <a:gd name="connsiteX21" fmla="*/ 3222626 w 4547524"/>
                <a:gd name="connsiteY21" fmla="*/ 1168394 h 5850733"/>
                <a:gd name="connsiteX22" fmla="*/ 2765426 w 4547524"/>
                <a:gd name="connsiteY22" fmla="*/ 558794 h 5850733"/>
                <a:gd name="connsiteX23" fmla="*/ 2536826 w 4547524"/>
                <a:gd name="connsiteY23" fmla="*/ 25394 h 5850733"/>
                <a:gd name="connsiteX24" fmla="*/ 1927226 w 4547524"/>
                <a:gd name="connsiteY24" fmla="*/ 25394 h 5850733"/>
                <a:gd name="connsiteX25" fmla="*/ 936626 w 4547524"/>
                <a:gd name="connsiteY25" fmla="*/ 25394 h 5850733"/>
                <a:gd name="connsiteX26" fmla="*/ 479426 w 4547524"/>
                <a:gd name="connsiteY26" fmla="*/ 25394 h 5850733"/>
                <a:gd name="connsiteX27" fmla="*/ 98425 w 4547524"/>
                <a:gd name="connsiteY27" fmla="*/ 634994 h 5850733"/>
                <a:gd name="connsiteX28" fmla="*/ 98426 w 4547524"/>
                <a:gd name="connsiteY28" fmla="*/ 1244594 h 5850733"/>
                <a:gd name="connsiteX0" fmla="*/ 98426 w 4547524"/>
                <a:gd name="connsiteY0" fmla="*/ 1244594 h 5850733"/>
                <a:gd name="connsiteX1" fmla="*/ 22226 w 4547524"/>
                <a:gd name="connsiteY1" fmla="*/ 2463794 h 5850733"/>
                <a:gd name="connsiteX2" fmla="*/ 98426 w 4547524"/>
                <a:gd name="connsiteY2" fmla="*/ 2920994 h 5850733"/>
                <a:gd name="connsiteX3" fmla="*/ 403226 w 4547524"/>
                <a:gd name="connsiteY3" fmla="*/ 3606794 h 5850733"/>
                <a:gd name="connsiteX4" fmla="*/ 1089026 w 4547524"/>
                <a:gd name="connsiteY4" fmla="*/ 4673594 h 5850733"/>
                <a:gd name="connsiteX5" fmla="*/ 1393827 w 4547524"/>
                <a:gd name="connsiteY5" fmla="*/ 5038719 h 5850733"/>
                <a:gd name="connsiteX6" fmla="*/ 2079628 w 4547524"/>
                <a:gd name="connsiteY6" fmla="*/ 5419718 h 5850733"/>
                <a:gd name="connsiteX7" fmla="*/ 2681855 w 4547524"/>
                <a:gd name="connsiteY7" fmla="*/ 5395136 h 5850733"/>
                <a:gd name="connsiteX8" fmla="*/ 4213226 w 4547524"/>
                <a:gd name="connsiteY8" fmla="*/ 5816594 h 5850733"/>
                <a:gd name="connsiteX9" fmla="*/ 4518027 w 4547524"/>
                <a:gd name="connsiteY9" fmla="*/ 5054593 h 5850733"/>
                <a:gd name="connsiteX10" fmla="*/ 3603626 w 4547524"/>
                <a:gd name="connsiteY10" fmla="*/ 4292594 h 5850733"/>
                <a:gd name="connsiteX11" fmla="*/ 4060826 w 4547524"/>
                <a:gd name="connsiteY11" fmla="*/ 3911594 h 5850733"/>
                <a:gd name="connsiteX12" fmla="*/ 4060826 w 4547524"/>
                <a:gd name="connsiteY12" fmla="*/ 2616194 h 5850733"/>
                <a:gd name="connsiteX13" fmla="*/ 3679826 w 4547524"/>
                <a:gd name="connsiteY13" fmla="*/ 2539994 h 5850733"/>
                <a:gd name="connsiteX14" fmla="*/ 3375026 w 4547524"/>
                <a:gd name="connsiteY14" fmla="*/ 3530593 h 5850733"/>
                <a:gd name="connsiteX15" fmla="*/ 2689226 w 4547524"/>
                <a:gd name="connsiteY15" fmla="*/ 3987794 h 5850733"/>
                <a:gd name="connsiteX16" fmla="*/ 2232026 w 4547524"/>
                <a:gd name="connsiteY16" fmla="*/ 3835394 h 5850733"/>
                <a:gd name="connsiteX17" fmla="*/ 2232026 w 4547524"/>
                <a:gd name="connsiteY17" fmla="*/ 3225794 h 5850733"/>
                <a:gd name="connsiteX18" fmla="*/ 2232026 w 4547524"/>
                <a:gd name="connsiteY18" fmla="*/ 2692394 h 5850733"/>
                <a:gd name="connsiteX19" fmla="*/ 2460626 w 4547524"/>
                <a:gd name="connsiteY19" fmla="*/ 2311394 h 5850733"/>
                <a:gd name="connsiteX20" fmla="*/ 3375026 w 4547524"/>
                <a:gd name="connsiteY20" fmla="*/ 1930394 h 5850733"/>
                <a:gd name="connsiteX21" fmla="*/ 3222626 w 4547524"/>
                <a:gd name="connsiteY21" fmla="*/ 1168394 h 5850733"/>
                <a:gd name="connsiteX22" fmla="*/ 2765426 w 4547524"/>
                <a:gd name="connsiteY22" fmla="*/ 558794 h 5850733"/>
                <a:gd name="connsiteX23" fmla="*/ 2536826 w 4547524"/>
                <a:gd name="connsiteY23" fmla="*/ 25394 h 5850733"/>
                <a:gd name="connsiteX24" fmla="*/ 1927226 w 4547524"/>
                <a:gd name="connsiteY24" fmla="*/ 25394 h 5850733"/>
                <a:gd name="connsiteX25" fmla="*/ 936626 w 4547524"/>
                <a:gd name="connsiteY25" fmla="*/ 25394 h 5850733"/>
                <a:gd name="connsiteX26" fmla="*/ 479426 w 4547524"/>
                <a:gd name="connsiteY26" fmla="*/ 25394 h 5850733"/>
                <a:gd name="connsiteX27" fmla="*/ 98425 w 4547524"/>
                <a:gd name="connsiteY27" fmla="*/ 634994 h 5850733"/>
                <a:gd name="connsiteX28" fmla="*/ 98426 w 4547524"/>
                <a:gd name="connsiteY28" fmla="*/ 1244594 h 5850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547524" h="5850733">
                  <a:moveTo>
                    <a:pt x="98426" y="1244594"/>
                  </a:moveTo>
                  <a:lnTo>
                    <a:pt x="22226" y="2463794"/>
                  </a:lnTo>
                  <a:cubicBezTo>
                    <a:pt x="22226" y="2616194"/>
                    <a:pt x="31751" y="2725732"/>
                    <a:pt x="98426" y="2920994"/>
                  </a:cubicBezTo>
                  <a:cubicBezTo>
                    <a:pt x="155372" y="3099835"/>
                    <a:pt x="307362" y="3412607"/>
                    <a:pt x="403226" y="3606794"/>
                  </a:cubicBezTo>
                  <a:cubicBezTo>
                    <a:pt x="568326" y="3898894"/>
                    <a:pt x="923926" y="4434940"/>
                    <a:pt x="1089026" y="4673594"/>
                  </a:cubicBezTo>
                  <a:cubicBezTo>
                    <a:pt x="1169323" y="4788714"/>
                    <a:pt x="1233643" y="4901887"/>
                    <a:pt x="1393827" y="5038719"/>
                  </a:cubicBezTo>
                  <a:cubicBezTo>
                    <a:pt x="1525743" y="5136222"/>
                    <a:pt x="1819944" y="5362544"/>
                    <a:pt x="2079628" y="5419718"/>
                  </a:cubicBezTo>
                  <a:cubicBezTo>
                    <a:pt x="2363355" y="5481503"/>
                    <a:pt x="2554445" y="5404149"/>
                    <a:pt x="2681855" y="5395136"/>
                  </a:cubicBezTo>
                  <a:cubicBezTo>
                    <a:pt x="3424087" y="5360997"/>
                    <a:pt x="3880569" y="5850733"/>
                    <a:pt x="4213226" y="5816594"/>
                  </a:cubicBezTo>
                  <a:cubicBezTo>
                    <a:pt x="4497132" y="5785254"/>
                    <a:pt x="4547524" y="5149229"/>
                    <a:pt x="4518027" y="5054593"/>
                  </a:cubicBezTo>
                  <a:cubicBezTo>
                    <a:pt x="4391028" y="4724393"/>
                    <a:pt x="3727758" y="4305431"/>
                    <a:pt x="3603626" y="4292594"/>
                  </a:cubicBezTo>
                  <a:cubicBezTo>
                    <a:pt x="3348832" y="4154482"/>
                    <a:pt x="3991283" y="4146681"/>
                    <a:pt x="4060826" y="3911594"/>
                  </a:cubicBezTo>
                  <a:cubicBezTo>
                    <a:pt x="4091999" y="3672603"/>
                    <a:pt x="4124326" y="2844794"/>
                    <a:pt x="4060826" y="2616194"/>
                  </a:cubicBezTo>
                  <a:cubicBezTo>
                    <a:pt x="3997326" y="2387594"/>
                    <a:pt x="3794126" y="2387594"/>
                    <a:pt x="3679826" y="2539994"/>
                  </a:cubicBezTo>
                  <a:cubicBezTo>
                    <a:pt x="3565526" y="2692394"/>
                    <a:pt x="3540126" y="3289293"/>
                    <a:pt x="3375026" y="3530593"/>
                  </a:cubicBezTo>
                  <a:cubicBezTo>
                    <a:pt x="3209926" y="3771893"/>
                    <a:pt x="2932804" y="3910527"/>
                    <a:pt x="2689226" y="3987794"/>
                  </a:cubicBezTo>
                  <a:cubicBezTo>
                    <a:pt x="2474914" y="4010019"/>
                    <a:pt x="2384426" y="3936994"/>
                    <a:pt x="2232026" y="3835394"/>
                  </a:cubicBezTo>
                  <a:cubicBezTo>
                    <a:pt x="2141971" y="3659903"/>
                    <a:pt x="2238954" y="3377039"/>
                    <a:pt x="2232026" y="3225794"/>
                  </a:cubicBezTo>
                  <a:cubicBezTo>
                    <a:pt x="2279246" y="2917183"/>
                    <a:pt x="2194568" y="2931788"/>
                    <a:pt x="2232026" y="2692394"/>
                  </a:cubicBezTo>
                  <a:cubicBezTo>
                    <a:pt x="2303054" y="2346934"/>
                    <a:pt x="2229825" y="2384625"/>
                    <a:pt x="2460626" y="2311394"/>
                  </a:cubicBezTo>
                  <a:cubicBezTo>
                    <a:pt x="2758258" y="2301308"/>
                    <a:pt x="3418899" y="2372874"/>
                    <a:pt x="3375026" y="1930394"/>
                  </a:cubicBezTo>
                  <a:cubicBezTo>
                    <a:pt x="3349626" y="1752594"/>
                    <a:pt x="3243264" y="1417632"/>
                    <a:pt x="3222626" y="1168394"/>
                  </a:cubicBezTo>
                  <a:cubicBezTo>
                    <a:pt x="3222626" y="939794"/>
                    <a:pt x="2954771" y="736594"/>
                    <a:pt x="2765426" y="558794"/>
                  </a:cubicBezTo>
                  <a:cubicBezTo>
                    <a:pt x="2727326" y="355594"/>
                    <a:pt x="2676526" y="114294"/>
                    <a:pt x="2536826" y="25394"/>
                  </a:cubicBezTo>
                  <a:cubicBezTo>
                    <a:pt x="2313783" y="15075"/>
                    <a:pt x="2387601" y="37565"/>
                    <a:pt x="1927226" y="25394"/>
                  </a:cubicBezTo>
                  <a:lnTo>
                    <a:pt x="936626" y="25394"/>
                  </a:lnTo>
                  <a:cubicBezTo>
                    <a:pt x="925743" y="0"/>
                    <a:pt x="500689" y="39569"/>
                    <a:pt x="479426" y="25394"/>
                  </a:cubicBezTo>
                  <a:cubicBezTo>
                    <a:pt x="339726" y="126994"/>
                    <a:pt x="0" y="109532"/>
                    <a:pt x="98425" y="634994"/>
                  </a:cubicBezTo>
                  <a:cubicBezTo>
                    <a:pt x="111125" y="787394"/>
                    <a:pt x="111126" y="929740"/>
                    <a:pt x="98426" y="1244594"/>
                  </a:cubicBezTo>
                  <a:close/>
                </a:path>
              </a:pathLst>
            </a:custGeom>
            <a:solidFill>
              <a:srgbClr val="FFFF66">
                <a:alpha val="50196"/>
              </a:srgb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6467765" y="3258126"/>
              <a:ext cx="1126836" cy="1475509"/>
            </a:xfrm>
            <a:custGeom>
              <a:avLst/>
              <a:gdLst>
                <a:gd name="connsiteX0" fmla="*/ 13854 w 826653"/>
                <a:gd name="connsiteY0" fmla="*/ 1119909 h 1487054"/>
                <a:gd name="connsiteX1" fmla="*/ 138545 w 826653"/>
                <a:gd name="connsiteY1" fmla="*/ 759691 h 1487054"/>
                <a:gd name="connsiteX2" fmla="*/ 568036 w 826653"/>
                <a:gd name="connsiteY2" fmla="*/ 25400 h 1487054"/>
                <a:gd name="connsiteX3" fmla="*/ 817417 w 826653"/>
                <a:gd name="connsiteY3" fmla="*/ 607291 h 1487054"/>
                <a:gd name="connsiteX4" fmla="*/ 512617 w 826653"/>
                <a:gd name="connsiteY4" fmla="*/ 1300018 h 1487054"/>
                <a:gd name="connsiteX5" fmla="*/ 83127 w 826653"/>
                <a:gd name="connsiteY5" fmla="*/ 1452418 h 1487054"/>
                <a:gd name="connsiteX6" fmla="*/ 13854 w 826653"/>
                <a:gd name="connsiteY6" fmla="*/ 1119909 h 1487054"/>
                <a:gd name="connsiteX0" fmla="*/ 9236 w 988289"/>
                <a:gd name="connsiteY0" fmla="*/ 1161473 h 1475509"/>
                <a:gd name="connsiteX1" fmla="*/ 300181 w 988289"/>
                <a:gd name="connsiteY1" fmla="*/ 759691 h 1475509"/>
                <a:gd name="connsiteX2" fmla="*/ 729672 w 988289"/>
                <a:gd name="connsiteY2" fmla="*/ 25400 h 1475509"/>
                <a:gd name="connsiteX3" fmla="*/ 979053 w 988289"/>
                <a:gd name="connsiteY3" fmla="*/ 607291 h 1475509"/>
                <a:gd name="connsiteX4" fmla="*/ 674253 w 988289"/>
                <a:gd name="connsiteY4" fmla="*/ 1300018 h 1475509"/>
                <a:gd name="connsiteX5" fmla="*/ 244763 w 988289"/>
                <a:gd name="connsiteY5" fmla="*/ 1452418 h 1475509"/>
                <a:gd name="connsiteX6" fmla="*/ 9236 w 988289"/>
                <a:gd name="connsiteY6" fmla="*/ 1161473 h 1475509"/>
                <a:gd name="connsiteX0" fmla="*/ 9236 w 996371"/>
                <a:gd name="connsiteY0" fmla="*/ 1161473 h 1475509"/>
                <a:gd name="connsiteX1" fmla="*/ 300181 w 996371"/>
                <a:gd name="connsiteY1" fmla="*/ 759691 h 1475509"/>
                <a:gd name="connsiteX2" fmla="*/ 729672 w 996371"/>
                <a:gd name="connsiteY2" fmla="*/ 25400 h 1475509"/>
                <a:gd name="connsiteX3" fmla="*/ 979053 w 996371"/>
                <a:gd name="connsiteY3" fmla="*/ 607291 h 1475509"/>
                <a:gd name="connsiteX4" fmla="*/ 833581 w 996371"/>
                <a:gd name="connsiteY4" fmla="*/ 1092201 h 1475509"/>
                <a:gd name="connsiteX5" fmla="*/ 674253 w 996371"/>
                <a:gd name="connsiteY5" fmla="*/ 1300018 h 1475509"/>
                <a:gd name="connsiteX6" fmla="*/ 244763 w 996371"/>
                <a:gd name="connsiteY6" fmla="*/ 1452418 h 1475509"/>
                <a:gd name="connsiteX7" fmla="*/ 9236 w 996371"/>
                <a:gd name="connsiteY7" fmla="*/ 1161473 h 1475509"/>
                <a:gd name="connsiteX0" fmla="*/ 9236 w 1126836"/>
                <a:gd name="connsiteY0" fmla="*/ 1161473 h 1475509"/>
                <a:gd name="connsiteX1" fmla="*/ 300181 w 1126836"/>
                <a:gd name="connsiteY1" fmla="*/ 759691 h 1475509"/>
                <a:gd name="connsiteX2" fmla="*/ 729672 w 1126836"/>
                <a:gd name="connsiteY2" fmla="*/ 25400 h 1475509"/>
                <a:gd name="connsiteX3" fmla="*/ 979053 w 1126836"/>
                <a:gd name="connsiteY3" fmla="*/ 607291 h 1475509"/>
                <a:gd name="connsiteX4" fmla="*/ 1076036 w 1126836"/>
                <a:gd name="connsiteY4" fmla="*/ 1237674 h 1475509"/>
                <a:gd name="connsiteX5" fmla="*/ 674253 w 1126836"/>
                <a:gd name="connsiteY5" fmla="*/ 1300018 h 1475509"/>
                <a:gd name="connsiteX6" fmla="*/ 244763 w 1126836"/>
                <a:gd name="connsiteY6" fmla="*/ 1452418 h 1475509"/>
                <a:gd name="connsiteX7" fmla="*/ 9236 w 1126836"/>
                <a:gd name="connsiteY7" fmla="*/ 1161473 h 1475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26836" h="1475509">
                  <a:moveTo>
                    <a:pt x="9236" y="1161473"/>
                  </a:moveTo>
                  <a:cubicBezTo>
                    <a:pt x="18472" y="1046019"/>
                    <a:pt x="180108" y="949036"/>
                    <a:pt x="300181" y="759691"/>
                  </a:cubicBezTo>
                  <a:cubicBezTo>
                    <a:pt x="420254" y="570346"/>
                    <a:pt x="616527" y="50800"/>
                    <a:pt x="729672" y="25400"/>
                  </a:cubicBezTo>
                  <a:cubicBezTo>
                    <a:pt x="842817" y="0"/>
                    <a:pt x="921326" y="405245"/>
                    <a:pt x="979053" y="607291"/>
                  </a:cubicBezTo>
                  <a:cubicBezTo>
                    <a:pt x="1036780" y="809337"/>
                    <a:pt x="1126836" y="1122220"/>
                    <a:pt x="1076036" y="1237674"/>
                  </a:cubicBezTo>
                  <a:cubicBezTo>
                    <a:pt x="1025236" y="1353129"/>
                    <a:pt x="812798" y="1264227"/>
                    <a:pt x="674253" y="1300018"/>
                  </a:cubicBezTo>
                  <a:cubicBezTo>
                    <a:pt x="535708" y="1335809"/>
                    <a:pt x="355599" y="1475509"/>
                    <a:pt x="244763" y="1452418"/>
                  </a:cubicBezTo>
                  <a:cubicBezTo>
                    <a:pt x="133927" y="1429327"/>
                    <a:pt x="0" y="1276927"/>
                    <a:pt x="9236" y="1161473"/>
                  </a:cubicBezTo>
                  <a:close/>
                </a:path>
              </a:pathLst>
            </a:custGeom>
            <a:solidFill>
              <a:srgbClr val="FFFF66">
                <a:alpha val="49804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>
            <a:off x="4596244" y="681038"/>
            <a:ext cx="3942919" cy="6015038"/>
          </a:xfrm>
          <a:custGeom>
            <a:avLst/>
            <a:gdLst>
              <a:gd name="connsiteX0" fmla="*/ 4762 w 3448049"/>
              <a:gd name="connsiteY0" fmla="*/ 195262 h 6138862"/>
              <a:gd name="connsiteX1" fmla="*/ 604837 w 3448049"/>
              <a:gd name="connsiteY1" fmla="*/ 1395412 h 6138862"/>
              <a:gd name="connsiteX2" fmla="*/ 1476374 w 3448049"/>
              <a:gd name="connsiteY2" fmla="*/ 2395537 h 6138862"/>
              <a:gd name="connsiteX3" fmla="*/ 2162174 w 3448049"/>
              <a:gd name="connsiteY3" fmla="*/ 2752725 h 6138862"/>
              <a:gd name="connsiteX4" fmla="*/ 2519362 w 3448049"/>
              <a:gd name="connsiteY4" fmla="*/ 4038600 h 6138862"/>
              <a:gd name="connsiteX5" fmla="*/ 2362199 w 3448049"/>
              <a:gd name="connsiteY5" fmla="*/ 5653087 h 6138862"/>
              <a:gd name="connsiteX6" fmla="*/ 3105149 w 3448049"/>
              <a:gd name="connsiteY6" fmla="*/ 6053137 h 6138862"/>
              <a:gd name="connsiteX7" fmla="*/ 3219449 w 3448049"/>
              <a:gd name="connsiteY7" fmla="*/ 5138737 h 6138862"/>
              <a:gd name="connsiteX8" fmla="*/ 3248024 w 3448049"/>
              <a:gd name="connsiteY8" fmla="*/ 3209925 h 6138862"/>
              <a:gd name="connsiteX9" fmla="*/ 3248024 w 3448049"/>
              <a:gd name="connsiteY9" fmla="*/ 1481137 h 6138862"/>
              <a:gd name="connsiteX10" fmla="*/ 3233737 w 3448049"/>
              <a:gd name="connsiteY10" fmla="*/ 423862 h 6138862"/>
              <a:gd name="connsiteX11" fmla="*/ 1962149 w 3448049"/>
              <a:gd name="connsiteY11" fmla="*/ 252412 h 6138862"/>
              <a:gd name="connsiteX12" fmla="*/ 633412 w 3448049"/>
              <a:gd name="connsiteY12" fmla="*/ 223837 h 6138862"/>
              <a:gd name="connsiteX13" fmla="*/ 4762 w 3448049"/>
              <a:gd name="connsiteY13" fmla="*/ 195262 h 6138862"/>
              <a:gd name="connsiteX0" fmla="*/ 4762 w 3405187"/>
              <a:gd name="connsiteY0" fmla="*/ 206375 h 5940425"/>
              <a:gd name="connsiteX1" fmla="*/ 561975 w 3405187"/>
              <a:gd name="connsiteY1" fmla="*/ 1196975 h 5940425"/>
              <a:gd name="connsiteX2" fmla="*/ 1433512 w 3405187"/>
              <a:gd name="connsiteY2" fmla="*/ 2197100 h 5940425"/>
              <a:gd name="connsiteX3" fmla="*/ 2119312 w 3405187"/>
              <a:gd name="connsiteY3" fmla="*/ 2554288 h 5940425"/>
              <a:gd name="connsiteX4" fmla="*/ 2476500 w 3405187"/>
              <a:gd name="connsiteY4" fmla="*/ 3840163 h 5940425"/>
              <a:gd name="connsiteX5" fmla="*/ 2319337 w 3405187"/>
              <a:gd name="connsiteY5" fmla="*/ 5454650 h 5940425"/>
              <a:gd name="connsiteX6" fmla="*/ 3062287 w 3405187"/>
              <a:gd name="connsiteY6" fmla="*/ 5854700 h 5940425"/>
              <a:gd name="connsiteX7" fmla="*/ 3176587 w 3405187"/>
              <a:gd name="connsiteY7" fmla="*/ 4940300 h 5940425"/>
              <a:gd name="connsiteX8" fmla="*/ 3205162 w 3405187"/>
              <a:gd name="connsiteY8" fmla="*/ 3011488 h 5940425"/>
              <a:gd name="connsiteX9" fmla="*/ 3205162 w 3405187"/>
              <a:gd name="connsiteY9" fmla="*/ 1282700 h 5940425"/>
              <a:gd name="connsiteX10" fmla="*/ 3190875 w 3405187"/>
              <a:gd name="connsiteY10" fmla="*/ 225425 h 5940425"/>
              <a:gd name="connsiteX11" fmla="*/ 1919287 w 3405187"/>
              <a:gd name="connsiteY11" fmla="*/ 53975 h 5940425"/>
              <a:gd name="connsiteX12" fmla="*/ 590550 w 3405187"/>
              <a:gd name="connsiteY12" fmla="*/ 25400 h 5940425"/>
              <a:gd name="connsiteX13" fmla="*/ 4762 w 3405187"/>
              <a:gd name="connsiteY13" fmla="*/ 206375 h 5940425"/>
              <a:gd name="connsiteX0" fmla="*/ 8731 w 3409156"/>
              <a:gd name="connsiteY0" fmla="*/ 185737 h 5919787"/>
              <a:gd name="connsiteX1" fmla="*/ 565944 w 3409156"/>
              <a:gd name="connsiteY1" fmla="*/ 1176337 h 5919787"/>
              <a:gd name="connsiteX2" fmla="*/ 1437481 w 3409156"/>
              <a:gd name="connsiteY2" fmla="*/ 2176462 h 5919787"/>
              <a:gd name="connsiteX3" fmla="*/ 2123281 w 3409156"/>
              <a:gd name="connsiteY3" fmla="*/ 2533650 h 5919787"/>
              <a:gd name="connsiteX4" fmla="*/ 2480469 w 3409156"/>
              <a:gd name="connsiteY4" fmla="*/ 3819525 h 5919787"/>
              <a:gd name="connsiteX5" fmla="*/ 2323306 w 3409156"/>
              <a:gd name="connsiteY5" fmla="*/ 5434012 h 5919787"/>
              <a:gd name="connsiteX6" fmla="*/ 3066256 w 3409156"/>
              <a:gd name="connsiteY6" fmla="*/ 5834062 h 5919787"/>
              <a:gd name="connsiteX7" fmla="*/ 3180556 w 3409156"/>
              <a:gd name="connsiteY7" fmla="*/ 4919662 h 5919787"/>
              <a:gd name="connsiteX8" fmla="*/ 3209131 w 3409156"/>
              <a:gd name="connsiteY8" fmla="*/ 2990850 h 5919787"/>
              <a:gd name="connsiteX9" fmla="*/ 3209131 w 3409156"/>
              <a:gd name="connsiteY9" fmla="*/ 1262062 h 5919787"/>
              <a:gd name="connsiteX10" fmla="*/ 3194844 w 3409156"/>
              <a:gd name="connsiteY10" fmla="*/ 204787 h 5919787"/>
              <a:gd name="connsiteX11" fmla="*/ 1923256 w 3409156"/>
              <a:gd name="connsiteY11" fmla="*/ 33337 h 5919787"/>
              <a:gd name="connsiteX12" fmla="*/ 618331 w 3409156"/>
              <a:gd name="connsiteY12" fmla="*/ 109537 h 5919787"/>
              <a:gd name="connsiteX13" fmla="*/ 8731 w 3409156"/>
              <a:gd name="connsiteY13" fmla="*/ 185737 h 5919787"/>
              <a:gd name="connsiteX0" fmla="*/ 8731 w 3409156"/>
              <a:gd name="connsiteY0" fmla="*/ 190500 h 5924550"/>
              <a:gd name="connsiteX1" fmla="*/ 565944 w 3409156"/>
              <a:gd name="connsiteY1" fmla="*/ 1181100 h 5924550"/>
              <a:gd name="connsiteX2" fmla="*/ 1437481 w 3409156"/>
              <a:gd name="connsiteY2" fmla="*/ 2181225 h 5924550"/>
              <a:gd name="connsiteX3" fmla="*/ 2123281 w 3409156"/>
              <a:gd name="connsiteY3" fmla="*/ 2538413 h 5924550"/>
              <a:gd name="connsiteX4" fmla="*/ 2480469 w 3409156"/>
              <a:gd name="connsiteY4" fmla="*/ 3824288 h 5924550"/>
              <a:gd name="connsiteX5" fmla="*/ 2323306 w 3409156"/>
              <a:gd name="connsiteY5" fmla="*/ 5438775 h 5924550"/>
              <a:gd name="connsiteX6" fmla="*/ 3066256 w 3409156"/>
              <a:gd name="connsiteY6" fmla="*/ 5838825 h 5924550"/>
              <a:gd name="connsiteX7" fmla="*/ 3180556 w 3409156"/>
              <a:gd name="connsiteY7" fmla="*/ 4924425 h 5924550"/>
              <a:gd name="connsiteX8" fmla="*/ 3209131 w 3409156"/>
              <a:gd name="connsiteY8" fmla="*/ 2995613 h 5924550"/>
              <a:gd name="connsiteX9" fmla="*/ 3209131 w 3409156"/>
              <a:gd name="connsiteY9" fmla="*/ 1266825 h 5924550"/>
              <a:gd name="connsiteX10" fmla="*/ 3194844 w 3409156"/>
              <a:gd name="connsiteY10" fmla="*/ 209550 h 5924550"/>
              <a:gd name="connsiteX11" fmla="*/ 1923256 w 3409156"/>
              <a:gd name="connsiteY11" fmla="*/ 38100 h 5924550"/>
              <a:gd name="connsiteX12" fmla="*/ 618331 w 3409156"/>
              <a:gd name="connsiteY12" fmla="*/ 38100 h 5924550"/>
              <a:gd name="connsiteX13" fmla="*/ 8731 w 3409156"/>
              <a:gd name="connsiteY13" fmla="*/ 190500 h 5924550"/>
              <a:gd name="connsiteX0" fmla="*/ 8731 w 3347243"/>
              <a:gd name="connsiteY0" fmla="*/ 280987 h 6015037"/>
              <a:gd name="connsiteX1" fmla="*/ 565944 w 3347243"/>
              <a:gd name="connsiteY1" fmla="*/ 1271587 h 6015037"/>
              <a:gd name="connsiteX2" fmla="*/ 1437481 w 3347243"/>
              <a:gd name="connsiteY2" fmla="*/ 2271712 h 6015037"/>
              <a:gd name="connsiteX3" fmla="*/ 2123281 w 3347243"/>
              <a:gd name="connsiteY3" fmla="*/ 2628900 h 6015037"/>
              <a:gd name="connsiteX4" fmla="*/ 2480469 w 3347243"/>
              <a:gd name="connsiteY4" fmla="*/ 3914775 h 6015037"/>
              <a:gd name="connsiteX5" fmla="*/ 2323306 w 3347243"/>
              <a:gd name="connsiteY5" fmla="*/ 5529262 h 6015037"/>
              <a:gd name="connsiteX6" fmla="*/ 3066256 w 3347243"/>
              <a:gd name="connsiteY6" fmla="*/ 5929312 h 6015037"/>
              <a:gd name="connsiteX7" fmla="*/ 3180556 w 3347243"/>
              <a:gd name="connsiteY7" fmla="*/ 5014912 h 6015037"/>
              <a:gd name="connsiteX8" fmla="*/ 3209131 w 3347243"/>
              <a:gd name="connsiteY8" fmla="*/ 3086100 h 6015037"/>
              <a:gd name="connsiteX9" fmla="*/ 3209131 w 3347243"/>
              <a:gd name="connsiteY9" fmla="*/ 1357312 h 6015037"/>
              <a:gd name="connsiteX10" fmla="*/ 3132931 w 3347243"/>
              <a:gd name="connsiteY10" fmla="*/ 204787 h 6015037"/>
              <a:gd name="connsiteX11" fmla="*/ 1923256 w 3347243"/>
              <a:gd name="connsiteY11" fmla="*/ 128587 h 6015037"/>
              <a:gd name="connsiteX12" fmla="*/ 618331 w 3347243"/>
              <a:gd name="connsiteY12" fmla="*/ 128587 h 6015037"/>
              <a:gd name="connsiteX13" fmla="*/ 8731 w 3347243"/>
              <a:gd name="connsiteY13" fmla="*/ 280987 h 6015037"/>
              <a:gd name="connsiteX0" fmla="*/ 8731 w 3223418"/>
              <a:gd name="connsiteY0" fmla="*/ 280987 h 6015037"/>
              <a:gd name="connsiteX1" fmla="*/ 565944 w 3223418"/>
              <a:gd name="connsiteY1" fmla="*/ 1271587 h 6015037"/>
              <a:gd name="connsiteX2" fmla="*/ 1437481 w 3223418"/>
              <a:gd name="connsiteY2" fmla="*/ 2271712 h 6015037"/>
              <a:gd name="connsiteX3" fmla="*/ 2123281 w 3223418"/>
              <a:gd name="connsiteY3" fmla="*/ 2628900 h 6015037"/>
              <a:gd name="connsiteX4" fmla="*/ 2480469 w 3223418"/>
              <a:gd name="connsiteY4" fmla="*/ 3914775 h 6015037"/>
              <a:gd name="connsiteX5" fmla="*/ 2323306 w 3223418"/>
              <a:gd name="connsiteY5" fmla="*/ 5529262 h 6015037"/>
              <a:gd name="connsiteX6" fmla="*/ 3066256 w 3223418"/>
              <a:gd name="connsiteY6" fmla="*/ 5929312 h 6015037"/>
              <a:gd name="connsiteX7" fmla="*/ 3180556 w 3223418"/>
              <a:gd name="connsiteY7" fmla="*/ 5014912 h 6015037"/>
              <a:gd name="connsiteX8" fmla="*/ 3209131 w 3223418"/>
              <a:gd name="connsiteY8" fmla="*/ 3086100 h 6015037"/>
              <a:gd name="connsiteX9" fmla="*/ 3209131 w 3223418"/>
              <a:gd name="connsiteY9" fmla="*/ 1357312 h 6015037"/>
              <a:gd name="connsiteX10" fmla="*/ 3132931 w 3223418"/>
              <a:gd name="connsiteY10" fmla="*/ 204787 h 6015037"/>
              <a:gd name="connsiteX11" fmla="*/ 1923256 w 3223418"/>
              <a:gd name="connsiteY11" fmla="*/ 128587 h 6015037"/>
              <a:gd name="connsiteX12" fmla="*/ 618331 w 3223418"/>
              <a:gd name="connsiteY12" fmla="*/ 128587 h 6015037"/>
              <a:gd name="connsiteX13" fmla="*/ 8731 w 3223418"/>
              <a:gd name="connsiteY13" fmla="*/ 280987 h 6015037"/>
              <a:gd name="connsiteX0" fmla="*/ 8731 w 3223418"/>
              <a:gd name="connsiteY0" fmla="*/ 190500 h 5924550"/>
              <a:gd name="connsiteX1" fmla="*/ 565944 w 3223418"/>
              <a:gd name="connsiteY1" fmla="*/ 1181100 h 5924550"/>
              <a:gd name="connsiteX2" fmla="*/ 1437481 w 3223418"/>
              <a:gd name="connsiteY2" fmla="*/ 2181225 h 5924550"/>
              <a:gd name="connsiteX3" fmla="*/ 2123281 w 3223418"/>
              <a:gd name="connsiteY3" fmla="*/ 2538413 h 5924550"/>
              <a:gd name="connsiteX4" fmla="*/ 2480469 w 3223418"/>
              <a:gd name="connsiteY4" fmla="*/ 3824288 h 5924550"/>
              <a:gd name="connsiteX5" fmla="*/ 2323306 w 3223418"/>
              <a:gd name="connsiteY5" fmla="*/ 5438775 h 5924550"/>
              <a:gd name="connsiteX6" fmla="*/ 3066256 w 3223418"/>
              <a:gd name="connsiteY6" fmla="*/ 5838825 h 5924550"/>
              <a:gd name="connsiteX7" fmla="*/ 3180556 w 3223418"/>
              <a:gd name="connsiteY7" fmla="*/ 4924425 h 5924550"/>
              <a:gd name="connsiteX8" fmla="*/ 3209131 w 3223418"/>
              <a:gd name="connsiteY8" fmla="*/ 2995613 h 5924550"/>
              <a:gd name="connsiteX9" fmla="*/ 3209131 w 3223418"/>
              <a:gd name="connsiteY9" fmla="*/ 1266825 h 5924550"/>
              <a:gd name="connsiteX10" fmla="*/ 3132931 w 3223418"/>
              <a:gd name="connsiteY10" fmla="*/ 114300 h 5924550"/>
              <a:gd name="connsiteX11" fmla="*/ 1923256 w 3223418"/>
              <a:gd name="connsiteY11" fmla="*/ 38100 h 5924550"/>
              <a:gd name="connsiteX12" fmla="*/ 618331 w 3223418"/>
              <a:gd name="connsiteY12" fmla="*/ 38100 h 5924550"/>
              <a:gd name="connsiteX13" fmla="*/ 8731 w 3223418"/>
              <a:gd name="connsiteY13" fmla="*/ 190500 h 5924550"/>
              <a:gd name="connsiteX0" fmla="*/ 8731 w 3299619"/>
              <a:gd name="connsiteY0" fmla="*/ 233362 h 5967412"/>
              <a:gd name="connsiteX1" fmla="*/ 565944 w 3299619"/>
              <a:gd name="connsiteY1" fmla="*/ 1223962 h 5967412"/>
              <a:gd name="connsiteX2" fmla="*/ 1437481 w 3299619"/>
              <a:gd name="connsiteY2" fmla="*/ 2224087 h 5967412"/>
              <a:gd name="connsiteX3" fmla="*/ 2123281 w 3299619"/>
              <a:gd name="connsiteY3" fmla="*/ 2581275 h 5967412"/>
              <a:gd name="connsiteX4" fmla="*/ 2480469 w 3299619"/>
              <a:gd name="connsiteY4" fmla="*/ 3867150 h 5967412"/>
              <a:gd name="connsiteX5" fmla="*/ 2323306 w 3299619"/>
              <a:gd name="connsiteY5" fmla="*/ 5481637 h 5967412"/>
              <a:gd name="connsiteX6" fmla="*/ 3066256 w 3299619"/>
              <a:gd name="connsiteY6" fmla="*/ 5881687 h 5967412"/>
              <a:gd name="connsiteX7" fmla="*/ 3180556 w 3299619"/>
              <a:gd name="connsiteY7" fmla="*/ 4967287 h 5967412"/>
              <a:gd name="connsiteX8" fmla="*/ 3209131 w 3299619"/>
              <a:gd name="connsiteY8" fmla="*/ 3038475 h 5967412"/>
              <a:gd name="connsiteX9" fmla="*/ 3209131 w 3299619"/>
              <a:gd name="connsiteY9" fmla="*/ 1309687 h 5967412"/>
              <a:gd name="connsiteX10" fmla="*/ 3209132 w 3299619"/>
              <a:gd name="connsiteY10" fmla="*/ 80962 h 5967412"/>
              <a:gd name="connsiteX11" fmla="*/ 1923256 w 3299619"/>
              <a:gd name="connsiteY11" fmla="*/ 80962 h 5967412"/>
              <a:gd name="connsiteX12" fmla="*/ 618331 w 3299619"/>
              <a:gd name="connsiteY12" fmla="*/ 80962 h 5967412"/>
              <a:gd name="connsiteX13" fmla="*/ 8731 w 3299619"/>
              <a:gd name="connsiteY13" fmla="*/ 233362 h 5967412"/>
              <a:gd name="connsiteX0" fmla="*/ 8731 w 3237707"/>
              <a:gd name="connsiteY0" fmla="*/ 233362 h 5967412"/>
              <a:gd name="connsiteX1" fmla="*/ 565944 w 3237707"/>
              <a:gd name="connsiteY1" fmla="*/ 1223962 h 5967412"/>
              <a:gd name="connsiteX2" fmla="*/ 1437481 w 3237707"/>
              <a:gd name="connsiteY2" fmla="*/ 2224087 h 5967412"/>
              <a:gd name="connsiteX3" fmla="*/ 2123281 w 3237707"/>
              <a:gd name="connsiteY3" fmla="*/ 2581275 h 5967412"/>
              <a:gd name="connsiteX4" fmla="*/ 2480469 w 3237707"/>
              <a:gd name="connsiteY4" fmla="*/ 3867150 h 5967412"/>
              <a:gd name="connsiteX5" fmla="*/ 2323306 w 3237707"/>
              <a:gd name="connsiteY5" fmla="*/ 5481637 h 5967412"/>
              <a:gd name="connsiteX6" fmla="*/ 3066256 w 3237707"/>
              <a:gd name="connsiteY6" fmla="*/ 5881687 h 5967412"/>
              <a:gd name="connsiteX7" fmla="*/ 3180556 w 3237707"/>
              <a:gd name="connsiteY7" fmla="*/ 4967287 h 5967412"/>
              <a:gd name="connsiteX8" fmla="*/ 3209131 w 3237707"/>
              <a:gd name="connsiteY8" fmla="*/ 3038475 h 5967412"/>
              <a:gd name="connsiteX9" fmla="*/ 3209131 w 3237707"/>
              <a:gd name="connsiteY9" fmla="*/ 1309687 h 5967412"/>
              <a:gd name="connsiteX10" fmla="*/ 3209132 w 3237707"/>
              <a:gd name="connsiteY10" fmla="*/ 80962 h 5967412"/>
              <a:gd name="connsiteX11" fmla="*/ 1923256 w 3237707"/>
              <a:gd name="connsiteY11" fmla="*/ 80962 h 5967412"/>
              <a:gd name="connsiteX12" fmla="*/ 618331 w 3237707"/>
              <a:gd name="connsiteY12" fmla="*/ 80962 h 5967412"/>
              <a:gd name="connsiteX13" fmla="*/ 8731 w 3237707"/>
              <a:gd name="connsiteY13" fmla="*/ 233362 h 5967412"/>
              <a:gd name="connsiteX0" fmla="*/ 8731 w 3237707"/>
              <a:gd name="connsiteY0" fmla="*/ 190500 h 5924550"/>
              <a:gd name="connsiteX1" fmla="*/ 565944 w 3237707"/>
              <a:gd name="connsiteY1" fmla="*/ 1181100 h 5924550"/>
              <a:gd name="connsiteX2" fmla="*/ 1437481 w 3237707"/>
              <a:gd name="connsiteY2" fmla="*/ 2181225 h 5924550"/>
              <a:gd name="connsiteX3" fmla="*/ 2123281 w 3237707"/>
              <a:gd name="connsiteY3" fmla="*/ 2538413 h 5924550"/>
              <a:gd name="connsiteX4" fmla="*/ 2480469 w 3237707"/>
              <a:gd name="connsiteY4" fmla="*/ 3824288 h 5924550"/>
              <a:gd name="connsiteX5" fmla="*/ 2323306 w 3237707"/>
              <a:gd name="connsiteY5" fmla="*/ 5438775 h 5924550"/>
              <a:gd name="connsiteX6" fmla="*/ 3066256 w 3237707"/>
              <a:gd name="connsiteY6" fmla="*/ 5838825 h 5924550"/>
              <a:gd name="connsiteX7" fmla="*/ 3180556 w 3237707"/>
              <a:gd name="connsiteY7" fmla="*/ 4924425 h 5924550"/>
              <a:gd name="connsiteX8" fmla="*/ 3209131 w 3237707"/>
              <a:gd name="connsiteY8" fmla="*/ 2995613 h 5924550"/>
              <a:gd name="connsiteX9" fmla="*/ 3209131 w 3237707"/>
              <a:gd name="connsiteY9" fmla="*/ 1266825 h 5924550"/>
              <a:gd name="connsiteX10" fmla="*/ 3209132 w 3237707"/>
              <a:gd name="connsiteY10" fmla="*/ 38100 h 5924550"/>
              <a:gd name="connsiteX11" fmla="*/ 1923256 w 3237707"/>
              <a:gd name="connsiteY11" fmla="*/ 38100 h 5924550"/>
              <a:gd name="connsiteX12" fmla="*/ 618331 w 3237707"/>
              <a:gd name="connsiteY12" fmla="*/ 38100 h 5924550"/>
              <a:gd name="connsiteX13" fmla="*/ 8731 w 3237707"/>
              <a:gd name="connsiteY13" fmla="*/ 190500 h 5924550"/>
              <a:gd name="connsiteX0" fmla="*/ 8731 w 3237707"/>
              <a:gd name="connsiteY0" fmla="*/ 190500 h 5991225"/>
              <a:gd name="connsiteX1" fmla="*/ 565944 w 3237707"/>
              <a:gd name="connsiteY1" fmla="*/ 1181100 h 5991225"/>
              <a:gd name="connsiteX2" fmla="*/ 1437481 w 3237707"/>
              <a:gd name="connsiteY2" fmla="*/ 2181225 h 5991225"/>
              <a:gd name="connsiteX3" fmla="*/ 2123281 w 3237707"/>
              <a:gd name="connsiteY3" fmla="*/ 2538413 h 5991225"/>
              <a:gd name="connsiteX4" fmla="*/ 2480469 w 3237707"/>
              <a:gd name="connsiteY4" fmla="*/ 3824288 h 5991225"/>
              <a:gd name="connsiteX5" fmla="*/ 2323306 w 3237707"/>
              <a:gd name="connsiteY5" fmla="*/ 5438775 h 5991225"/>
              <a:gd name="connsiteX6" fmla="*/ 3056732 w 3237707"/>
              <a:gd name="connsiteY6" fmla="*/ 5905500 h 5991225"/>
              <a:gd name="connsiteX7" fmla="*/ 3180556 w 3237707"/>
              <a:gd name="connsiteY7" fmla="*/ 4924425 h 5991225"/>
              <a:gd name="connsiteX8" fmla="*/ 3209131 w 3237707"/>
              <a:gd name="connsiteY8" fmla="*/ 2995613 h 5991225"/>
              <a:gd name="connsiteX9" fmla="*/ 3209131 w 3237707"/>
              <a:gd name="connsiteY9" fmla="*/ 1266825 h 5991225"/>
              <a:gd name="connsiteX10" fmla="*/ 3209132 w 3237707"/>
              <a:gd name="connsiteY10" fmla="*/ 38100 h 5991225"/>
              <a:gd name="connsiteX11" fmla="*/ 1923256 w 3237707"/>
              <a:gd name="connsiteY11" fmla="*/ 38100 h 5991225"/>
              <a:gd name="connsiteX12" fmla="*/ 618331 w 3237707"/>
              <a:gd name="connsiteY12" fmla="*/ 38100 h 5991225"/>
              <a:gd name="connsiteX13" fmla="*/ 8731 w 3237707"/>
              <a:gd name="connsiteY13" fmla="*/ 190500 h 5991225"/>
              <a:gd name="connsiteX0" fmla="*/ 8731 w 3242470"/>
              <a:gd name="connsiteY0" fmla="*/ 190500 h 5991225"/>
              <a:gd name="connsiteX1" fmla="*/ 565944 w 3242470"/>
              <a:gd name="connsiteY1" fmla="*/ 1181100 h 5991225"/>
              <a:gd name="connsiteX2" fmla="*/ 1437481 w 3242470"/>
              <a:gd name="connsiteY2" fmla="*/ 2181225 h 5991225"/>
              <a:gd name="connsiteX3" fmla="*/ 2123281 w 3242470"/>
              <a:gd name="connsiteY3" fmla="*/ 2538413 h 5991225"/>
              <a:gd name="connsiteX4" fmla="*/ 2480469 w 3242470"/>
              <a:gd name="connsiteY4" fmla="*/ 3824288 h 5991225"/>
              <a:gd name="connsiteX5" fmla="*/ 2323306 w 3242470"/>
              <a:gd name="connsiteY5" fmla="*/ 5438775 h 5991225"/>
              <a:gd name="connsiteX6" fmla="*/ 3056732 w 3242470"/>
              <a:gd name="connsiteY6" fmla="*/ 5905500 h 5991225"/>
              <a:gd name="connsiteX7" fmla="*/ 3180556 w 3242470"/>
              <a:gd name="connsiteY7" fmla="*/ 4924425 h 5991225"/>
              <a:gd name="connsiteX8" fmla="*/ 3209131 w 3242470"/>
              <a:gd name="connsiteY8" fmla="*/ 2995613 h 5991225"/>
              <a:gd name="connsiteX9" fmla="*/ 3209131 w 3242470"/>
              <a:gd name="connsiteY9" fmla="*/ 1266825 h 5991225"/>
              <a:gd name="connsiteX10" fmla="*/ 3209132 w 3242470"/>
              <a:gd name="connsiteY10" fmla="*/ 38100 h 5991225"/>
              <a:gd name="connsiteX11" fmla="*/ 1923256 w 3242470"/>
              <a:gd name="connsiteY11" fmla="*/ 38100 h 5991225"/>
              <a:gd name="connsiteX12" fmla="*/ 618331 w 3242470"/>
              <a:gd name="connsiteY12" fmla="*/ 38100 h 5991225"/>
              <a:gd name="connsiteX13" fmla="*/ 8731 w 3242470"/>
              <a:gd name="connsiteY13" fmla="*/ 190500 h 5991225"/>
              <a:gd name="connsiteX0" fmla="*/ 8731 w 3242470"/>
              <a:gd name="connsiteY0" fmla="*/ 190500 h 5991225"/>
              <a:gd name="connsiteX1" fmla="*/ 565944 w 3242470"/>
              <a:gd name="connsiteY1" fmla="*/ 1181100 h 5991225"/>
              <a:gd name="connsiteX2" fmla="*/ 1437481 w 3242470"/>
              <a:gd name="connsiteY2" fmla="*/ 2181225 h 5991225"/>
              <a:gd name="connsiteX3" fmla="*/ 2123281 w 3242470"/>
              <a:gd name="connsiteY3" fmla="*/ 2538413 h 5991225"/>
              <a:gd name="connsiteX4" fmla="*/ 2480469 w 3242470"/>
              <a:gd name="connsiteY4" fmla="*/ 3824288 h 5991225"/>
              <a:gd name="connsiteX5" fmla="*/ 2323306 w 3242470"/>
              <a:gd name="connsiteY5" fmla="*/ 5438775 h 5991225"/>
              <a:gd name="connsiteX6" fmla="*/ 3056732 w 3242470"/>
              <a:gd name="connsiteY6" fmla="*/ 5905500 h 5991225"/>
              <a:gd name="connsiteX7" fmla="*/ 3209131 w 3242470"/>
              <a:gd name="connsiteY7" fmla="*/ 5067300 h 5991225"/>
              <a:gd name="connsiteX8" fmla="*/ 3209131 w 3242470"/>
              <a:gd name="connsiteY8" fmla="*/ 2995613 h 5991225"/>
              <a:gd name="connsiteX9" fmla="*/ 3209131 w 3242470"/>
              <a:gd name="connsiteY9" fmla="*/ 1266825 h 5991225"/>
              <a:gd name="connsiteX10" fmla="*/ 3209132 w 3242470"/>
              <a:gd name="connsiteY10" fmla="*/ 38100 h 5991225"/>
              <a:gd name="connsiteX11" fmla="*/ 1923256 w 3242470"/>
              <a:gd name="connsiteY11" fmla="*/ 38100 h 5991225"/>
              <a:gd name="connsiteX12" fmla="*/ 618331 w 3242470"/>
              <a:gd name="connsiteY12" fmla="*/ 38100 h 5991225"/>
              <a:gd name="connsiteX13" fmla="*/ 8731 w 3242470"/>
              <a:gd name="connsiteY13" fmla="*/ 190500 h 5991225"/>
              <a:gd name="connsiteX0" fmla="*/ 8731 w 3242470"/>
              <a:gd name="connsiteY0" fmla="*/ 190500 h 5976938"/>
              <a:gd name="connsiteX1" fmla="*/ 565944 w 3242470"/>
              <a:gd name="connsiteY1" fmla="*/ 1181100 h 5976938"/>
              <a:gd name="connsiteX2" fmla="*/ 1437481 w 3242470"/>
              <a:gd name="connsiteY2" fmla="*/ 2181225 h 5976938"/>
              <a:gd name="connsiteX3" fmla="*/ 2123281 w 3242470"/>
              <a:gd name="connsiteY3" fmla="*/ 2538413 h 5976938"/>
              <a:gd name="connsiteX4" fmla="*/ 2480469 w 3242470"/>
              <a:gd name="connsiteY4" fmla="*/ 3824288 h 5976938"/>
              <a:gd name="connsiteX5" fmla="*/ 2323306 w 3242470"/>
              <a:gd name="connsiteY5" fmla="*/ 5438775 h 5976938"/>
              <a:gd name="connsiteX6" fmla="*/ 3056732 w 3242470"/>
              <a:gd name="connsiteY6" fmla="*/ 5905500 h 5976938"/>
              <a:gd name="connsiteX7" fmla="*/ 3209131 w 3242470"/>
              <a:gd name="connsiteY7" fmla="*/ 5067300 h 5976938"/>
              <a:gd name="connsiteX8" fmla="*/ 3209131 w 3242470"/>
              <a:gd name="connsiteY8" fmla="*/ 2995613 h 5976938"/>
              <a:gd name="connsiteX9" fmla="*/ 3209131 w 3242470"/>
              <a:gd name="connsiteY9" fmla="*/ 1266825 h 5976938"/>
              <a:gd name="connsiteX10" fmla="*/ 3209132 w 3242470"/>
              <a:gd name="connsiteY10" fmla="*/ 38100 h 5976938"/>
              <a:gd name="connsiteX11" fmla="*/ 1923256 w 3242470"/>
              <a:gd name="connsiteY11" fmla="*/ 38100 h 5976938"/>
              <a:gd name="connsiteX12" fmla="*/ 618331 w 3242470"/>
              <a:gd name="connsiteY12" fmla="*/ 38100 h 5976938"/>
              <a:gd name="connsiteX13" fmla="*/ 8731 w 3242470"/>
              <a:gd name="connsiteY13" fmla="*/ 190500 h 5976938"/>
              <a:gd name="connsiteX0" fmla="*/ 8731 w 3323433"/>
              <a:gd name="connsiteY0" fmla="*/ 190500 h 5976938"/>
              <a:gd name="connsiteX1" fmla="*/ 565944 w 3323433"/>
              <a:gd name="connsiteY1" fmla="*/ 1181100 h 5976938"/>
              <a:gd name="connsiteX2" fmla="*/ 1437481 w 3323433"/>
              <a:gd name="connsiteY2" fmla="*/ 2181225 h 5976938"/>
              <a:gd name="connsiteX3" fmla="*/ 2123281 w 3323433"/>
              <a:gd name="connsiteY3" fmla="*/ 2538413 h 5976938"/>
              <a:gd name="connsiteX4" fmla="*/ 2480469 w 3323433"/>
              <a:gd name="connsiteY4" fmla="*/ 3824288 h 5976938"/>
              <a:gd name="connsiteX5" fmla="*/ 2323306 w 3323433"/>
              <a:gd name="connsiteY5" fmla="*/ 5438775 h 5976938"/>
              <a:gd name="connsiteX6" fmla="*/ 3056732 w 3323433"/>
              <a:gd name="connsiteY6" fmla="*/ 5905500 h 5976938"/>
              <a:gd name="connsiteX7" fmla="*/ 3209131 w 3323433"/>
              <a:gd name="connsiteY7" fmla="*/ 5067300 h 5976938"/>
              <a:gd name="connsiteX8" fmla="*/ 3209131 w 3323433"/>
              <a:gd name="connsiteY8" fmla="*/ 2995613 h 5976938"/>
              <a:gd name="connsiteX9" fmla="*/ 3209131 w 3323433"/>
              <a:gd name="connsiteY9" fmla="*/ 1266825 h 5976938"/>
              <a:gd name="connsiteX10" fmla="*/ 3209132 w 3323433"/>
              <a:gd name="connsiteY10" fmla="*/ 38100 h 5976938"/>
              <a:gd name="connsiteX11" fmla="*/ 1923256 w 3323433"/>
              <a:gd name="connsiteY11" fmla="*/ 38100 h 5976938"/>
              <a:gd name="connsiteX12" fmla="*/ 618331 w 3323433"/>
              <a:gd name="connsiteY12" fmla="*/ 38100 h 5976938"/>
              <a:gd name="connsiteX13" fmla="*/ 8731 w 3323433"/>
              <a:gd name="connsiteY13" fmla="*/ 190500 h 5976938"/>
              <a:gd name="connsiteX0" fmla="*/ 8731 w 3323433"/>
              <a:gd name="connsiteY0" fmla="*/ 190500 h 5976938"/>
              <a:gd name="connsiteX1" fmla="*/ 565944 w 3323433"/>
              <a:gd name="connsiteY1" fmla="*/ 1181100 h 5976938"/>
              <a:gd name="connsiteX2" fmla="*/ 1437481 w 3323433"/>
              <a:gd name="connsiteY2" fmla="*/ 2181225 h 5976938"/>
              <a:gd name="connsiteX3" fmla="*/ 1913731 w 3323433"/>
              <a:gd name="connsiteY3" fmla="*/ 2705100 h 5976938"/>
              <a:gd name="connsiteX4" fmla="*/ 2480469 w 3323433"/>
              <a:gd name="connsiteY4" fmla="*/ 3824288 h 5976938"/>
              <a:gd name="connsiteX5" fmla="*/ 2323306 w 3323433"/>
              <a:gd name="connsiteY5" fmla="*/ 5438775 h 5976938"/>
              <a:gd name="connsiteX6" fmla="*/ 3056732 w 3323433"/>
              <a:gd name="connsiteY6" fmla="*/ 5905500 h 5976938"/>
              <a:gd name="connsiteX7" fmla="*/ 3209131 w 3323433"/>
              <a:gd name="connsiteY7" fmla="*/ 5067300 h 5976938"/>
              <a:gd name="connsiteX8" fmla="*/ 3209131 w 3323433"/>
              <a:gd name="connsiteY8" fmla="*/ 2995613 h 5976938"/>
              <a:gd name="connsiteX9" fmla="*/ 3209131 w 3323433"/>
              <a:gd name="connsiteY9" fmla="*/ 1266825 h 5976938"/>
              <a:gd name="connsiteX10" fmla="*/ 3209132 w 3323433"/>
              <a:gd name="connsiteY10" fmla="*/ 38100 h 5976938"/>
              <a:gd name="connsiteX11" fmla="*/ 1923256 w 3323433"/>
              <a:gd name="connsiteY11" fmla="*/ 38100 h 5976938"/>
              <a:gd name="connsiteX12" fmla="*/ 618331 w 3323433"/>
              <a:gd name="connsiteY12" fmla="*/ 38100 h 5976938"/>
              <a:gd name="connsiteX13" fmla="*/ 8731 w 3323433"/>
              <a:gd name="connsiteY13" fmla="*/ 190500 h 5976938"/>
              <a:gd name="connsiteX0" fmla="*/ 8731 w 3323433"/>
              <a:gd name="connsiteY0" fmla="*/ 190500 h 5976938"/>
              <a:gd name="connsiteX1" fmla="*/ 565944 w 3323433"/>
              <a:gd name="connsiteY1" fmla="*/ 1181100 h 5976938"/>
              <a:gd name="connsiteX2" fmla="*/ 1075531 w 3323433"/>
              <a:gd name="connsiteY2" fmla="*/ 2324100 h 5976938"/>
              <a:gd name="connsiteX3" fmla="*/ 1913731 w 3323433"/>
              <a:gd name="connsiteY3" fmla="*/ 2705100 h 5976938"/>
              <a:gd name="connsiteX4" fmla="*/ 2480469 w 3323433"/>
              <a:gd name="connsiteY4" fmla="*/ 3824288 h 5976938"/>
              <a:gd name="connsiteX5" fmla="*/ 2323306 w 3323433"/>
              <a:gd name="connsiteY5" fmla="*/ 5438775 h 5976938"/>
              <a:gd name="connsiteX6" fmla="*/ 3056732 w 3323433"/>
              <a:gd name="connsiteY6" fmla="*/ 5905500 h 5976938"/>
              <a:gd name="connsiteX7" fmla="*/ 3209131 w 3323433"/>
              <a:gd name="connsiteY7" fmla="*/ 5067300 h 5976938"/>
              <a:gd name="connsiteX8" fmla="*/ 3209131 w 3323433"/>
              <a:gd name="connsiteY8" fmla="*/ 2995613 h 5976938"/>
              <a:gd name="connsiteX9" fmla="*/ 3209131 w 3323433"/>
              <a:gd name="connsiteY9" fmla="*/ 1266825 h 5976938"/>
              <a:gd name="connsiteX10" fmla="*/ 3209132 w 3323433"/>
              <a:gd name="connsiteY10" fmla="*/ 38100 h 5976938"/>
              <a:gd name="connsiteX11" fmla="*/ 1923256 w 3323433"/>
              <a:gd name="connsiteY11" fmla="*/ 38100 h 5976938"/>
              <a:gd name="connsiteX12" fmla="*/ 618331 w 3323433"/>
              <a:gd name="connsiteY12" fmla="*/ 38100 h 5976938"/>
              <a:gd name="connsiteX13" fmla="*/ 8731 w 3323433"/>
              <a:gd name="connsiteY13" fmla="*/ 190500 h 5976938"/>
              <a:gd name="connsiteX0" fmla="*/ 50800 w 3365502"/>
              <a:gd name="connsiteY0" fmla="*/ 203200 h 5989638"/>
              <a:gd name="connsiteX1" fmla="*/ 355600 w 3365502"/>
              <a:gd name="connsiteY1" fmla="*/ 1270000 h 5989638"/>
              <a:gd name="connsiteX2" fmla="*/ 1117600 w 3365502"/>
              <a:gd name="connsiteY2" fmla="*/ 2336800 h 5989638"/>
              <a:gd name="connsiteX3" fmla="*/ 1955800 w 3365502"/>
              <a:gd name="connsiteY3" fmla="*/ 2717800 h 5989638"/>
              <a:gd name="connsiteX4" fmla="*/ 2522538 w 3365502"/>
              <a:gd name="connsiteY4" fmla="*/ 3836988 h 5989638"/>
              <a:gd name="connsiteX5" fmla="*/ 2365375 w 3365502"/>
              <a:gd name="connsiteY5" fmla="*/ 5451475 h 5989638"/>
              <a:gd name="connsiteX6" fmla="*/ 3098801 w 3365502"/>
              <a:gd name="connsiteY6" fmla="*/ 5918200 h 5989638"/>
              <a:gd name="connsiteX7" fmla="*/ 3251200 w 3365502"/>
              <a:gd name="connsiteY7" fmla="*/ 5080000 h 5989638"/>
              <a:gd name="connsiteX8" fmla="*/ 3251200 w 3365502"/>
              <a:gd name="connsiteY8" fmla="*/ 3008313 h 5989638"/>
              <a:gd name="connsiteX9" fmla="*/ 3251200 w 3365502"/>
              <a:gd name="connsiteY9" fmla="*/ 1279525 h 5989638"/>
              <a:gd name="connsiteX10" fmla="*/ 3251201 w 3365502"/>
              <a:gd name="connsiteY10" fmla="*/ 50800 h 5989638"/>
              <a:gd name="connsiteX11" fmla="*/ 1965325 w 3365502"/>
              <a:gd name="connsiteY11" fmla="*/ 50800 h 5989638"/>
              <a:gd name="connsiteX12" fmla="*/ 660400 w 3365502"/>
              <a:gd name="connsiteY12" fmla="*/ 50800 h 5989638"/>
              <a:gd name="connsiteX13" fmla="*/ 50800 w 3365502"/>
              <a:gd name="connsiteY13" fmla="*/ 203200 h 5989638"/>
              <a:gd name="connsiteX0" fmla="*/ 50800 w 3365502"/>
              <a:gd name="connsiteY0" fmla="*/ 203200 h 5989638"/>
              <a:gd name="connsiteX1" fmla="*/ 355600 w 3365502"/>
              <a:gd name="connsiteY1" fmla="*/ 1270000 h 5989638"/>
              <a:gd name="connsiteX2" fmla="*/ 1117600 w 3365502"/>
              <a:gd name="connsiteY2" fmla="*/ 2336800 h 5989638"/>
              <a:gd name="connsiteX3" fmla="*/ 1955800 w 3365502"/>
              <a:gd name="connsiteY3" fmla="*/ 2870200 h 5989638"/>
              <a:gd name="connsiteX4" fmla="*/ 2522538 w 3365502"/>
              <a:gd name="connsiteY4" fmla="*/ 3836988 h 5989638"/>
              <a:gd name="connsiteX5" fmla="*/ 2365375 w 3365502"/>
              <a:gd name="connsiteY5" fmla="*/ 5451475 h 5989638"/>
              <a:gd name="connsiteX6" fmla="*/ 3098801 w 3365502"/>
              <a:gd name="connsiteY6" fmla="*/ 5918200 h 5989638"/>
              <a:gd name="connsiteX7" fmla="*/ 3251200 w 3365502"/>
              <a:gd name="connsiteY7" fmla="*/ 5080000 h 5989638"/>
              <a:gd name="connsiteX8" fmla="*/ 3251200 w 3365502"/>
              <a:gd name="connsiteY8" fmla="*/ 3008313 h 5989638"/>
              <a:gd name="connsiteX9" fmla="*/ 3251200 w 3365502"/>
              <a:gd name="connsiteY9" fmla="*/ 1279525 h 5989638"/>
              <a:gd name="connsiteX10" fmla="*/ 3251201 w 3365502"/>
              <a:gd name="connsiteY10" fmla="*/ 50800 h 5989638"/>
              <a:gd name="connsiteX11" fmla="*/ 1965325 w 3365502"/>
              <a:gd name="connsiteY11" fmla="*/ 50800 h 5989638"/>
              <a:gd name="connsiteX12" fmla="*/ 660400 w 3365502"/>
              <a:gd name="connsiteY12" fmla="*/ 50800 h 5989638"/>
              <a:gd name="connsiteX13" fmla="*/ 50800 w 3365502"/>
              <a:gd name="connsiteY13" fmla="*/ 203200 h 5989638"/>
              <a:gd name="connsiteX0" fmla="*/ 50800 w 3365502"/>
              <a:gd name="connsiteY0" fmla="*/ 203200 h 5989638"/>
              <a:gd name="connsiteX1" fmla="*/ 355600 w 3365502"/>
              <a:gd name="connsiteY1" fmla="*/ 1270000 h 5989638"/>
              <a:gd name="connsiteX2" fmla="*/ 1117600 w 3365502"/>
              <a:gd name="connsiteY2" fmla="*/ 2336800 h 5989638"/>
              <a:gd name="connsiteX3" fmla="*/ 1955800 w 3365502"/>
              <a:gd name="connsiteY3" fmla="*/ 2870200 h 5989638"/>
              <a:gd name="connsiteX4" fmla="*/ 2489200 w 3365502"/>
              <a:gd name="connsiteY4" fmla="*/ 3632200 h 5989638"/>
              <a:gd name="connsiteX5" fmla="*/ 2365375 w 3365502"/>
              <a:gd name="connsiteY5" fmla="*/ 5451475 h 5989638"/>
              <a:gd name="connsiteX6" fmla="*/ 3098801 w 3365502"/>
              <a:gd name="connsiteY6" fmla="*/ 5918200 h 5989638"/>
              <a:gd name="connsiteX7" fmla="*/ 3251200 w 3365502"/>
              <a:gd name="connsiteY7" fmla="*/ 5080000 h 5989638"/>
              <a:gd name="connsiteX8" fmla="*/ 3251200 w 3365502"/>
              <a:gd name="connsiteY8" fmla="*/ 3008313 h 5989638"/>
              <a:gd name="connsiteX9" fmla="*/ 3251200 w 3365502"/>
              <a:gd name="connsiteY9" fmla="*/ 1279525 h 5989638"/>
              <a:gd name="connsiteX10" fmla="*/ 3251201 w 3365502"/>
              <a:gd name="connsiteY10" fmla="*/ 50800 h 5989638"/>
              <a:gd name="connsiteX11" fmla="*/ 1965325 w 3365502"/>
              <a:gd name="connsiteY11" fmla="*/ 50800 h 5989638"/>
              <a:gd name="connsiteX12" fmla="*/ 660400 w 3365502"/>
              <a:gd name="connsiteY12" fmla="*/ 50800 h 5989638"/>
              <a:gd name="connsiteX13" fmla="*/ 50800 w 3365502"/>
              <a:gd name="connsiteY13" fmla="*/ 203200 h 5989638"/>
              <a:gd name="connsiteX0" fmla="*/ 50800 w 3213102"/>
              <a:gd name="connsiteY0" fmla="*/ 203200 h 5989638"/>
              <a:gd name="connsiteX1" fmla="*/ 203200 w 3213102"/>
              <a:gd name="connsiteY1" fmla="*/ 1270000 h 5989638"/>
              <a:gd name="connsiteX2" fmla="*/ 965200 w 3213102"/>
              <a:gd name="connsiteY2" fmla="*/ 2336800 h 5989638"/>
              <a:gd name="connsiteX3" fmla="*/ 1803400 w 3213102"/>
              <a:gd name="connsiteY3" fmla="*/ 2870200 h 5989638"/>
              <a:gd name="connsiteX4" fmla="*/ 2336800 w 3213102"/>
              <a:gd name="connsiteY4" fmla="*/ 3632200 h 5989638"/>
              <a:gd name="connsiteX5" fmla="*/ 2212975 w 3213102"/>
              <a:gd name="connsiteY5" fmla="*/ 5451475 h 5989638"/>
              <a:gd name="connsiteX6" fmla="*/ 2946401 w 3213102"/>
              <a:gd name="connsiteY6" fmla="*/ 5918200 h 5989638"/>
              <a:gd name="connsiteX7" fmla="*/ 3098800 w 3213102"/>
              <a:gd name="connsiteY7" fmla="*/ 5080000 h 5989638"/>
              <a:gd name="connsiteX8" fmla="*/ 3098800 w 3213102"/>
              <a:gd name="connsiteY8" fmla="*/ 3008313 h 5989638"/>
              <a:gd name="connsiteX9" fmla="*/ 3098800 w 3213102"/>
              <a:gd name="connsiteY9" fmla="*/ 1279525 h 5989638"/>
              <a:gd name="connsiteX10" fmla="*/ 3098801 w 3213102"/>
              <a:gd name="connsiteY10" fmla="*/ 50800 h 5989638"/>
              <a:gd name="connsiteX11" fmla="*/ 1812925 w 3213102"/>
              <a:gd name="connsiteY11" fmla="*/ 50800 h 5989638"/>
              <a:gd name="connsiteX12" fmla="*/ 508000 w 3213102"/>
              <a:gd name="connsiteY12" fmla="*/ 50800 h 5989638"/>
              <a:gd name="connsiteX13" fmla="*/ 50800 w 3213102"/>
              <a:gd name="connsiteY13" fmla="*/ 203200 h 5989638"/>
              <a:gd name="connsiteX0" fmla="*/ 50800 w 3213102"/>
              <a:gd name="connsiteY0" fmla="*/ 203200 h 5989638"/>
              <a:gd name="connsiteX1" fmla="*/ 203200 w 3213102"/>
              <a:gd name="connsiteY1" fmla="*/ 1270000 h 5989638"/>
              <a:gd name="connsiteX2" fmla="*/ 512763 w 3213102"/>
              <a:gd name="connsiteY2" fmla="*/ 1822450 h 5989638"/>
              <a:gd name="connsiteX3" fmla="*/ 965200 w 3213102"/>
              <a:gd name="connsiteY3" fmla="*/ 2336800 h 5989638"/>
              <a:gd name="connsiteX4" fmla="*/ 1803400 w 3213102"/>
              <a:gd name="connsiteY4" fmla="*/ 2870200 h 5989638"/>
              <a:gd name="connsiteX5" fmla="*/ 2336800 w 3213102"/>
              <a:gd name="connsiteY5" fmla="*/ 3632200 h 5989638"/>
              <a:gd name="connsiteX6" fmla="*/ 2212975 w 3213102"/>
              <a:gd name="connsiteY6" fmla="*/ 5451475 h 5989638"/>
              <a:gd name="connsiteX7" fmla="*/ 2946401 w 3213102"/>
              <a:gd name="connsiteY7" fmla="*/ 5918200 h 5989638"/>
              <a:gd name="connsiteX8" fmla="*/ 3098800 w 3213102"/>
              <a:gd name="connsiteY8" fmla="*/ 5080000 h 5989638"/>
              <a:gd name="connsiteX9" fmla="*/ 3098800 w 3213102"/>
              <a:gd name="connsiteY9" fmla="*/ 3008313 h 5989638"/>
              <a:gd name="connsiteX10" fmla="*/ 3098800 w 3213102"/>
              <a:gd name="connsiteY10" fmla="*/ 1279525 h 5989638"/>
              <a:gd name="connsiteX11" fmla="*/ 3098801 w 3213102"/>
              <a:gd name="connsiteY11" fmla="*/ 50800 h 5989638"/>
              <a:gd name="connsiteX12" fmla="*/ 1812925 w 3213102"/>
              <a:gd name="connsiteY12" fmla="*/ 50800 h 5989638"/>
              <a:gd name="connsiteX13" fmla="*/ 508000 w 3213102"/>
              <a:gd name="connsiteY13" fmla="*/ 50800 h 5989638"/>
              <a:gd name="connsiteX14" fmla="*/ 50800 w 3213102"/>
              <a:gd name="connsiteY14" fmla="*/ 203200 h 5989638"/>
              <a:gd name="connsiteX0" fmla="*/ 50800 w 3213102"/>
              <a:gd name="connsiteY0" fmla="*/ 203200 h 5989638"/>
              <a:gd name="connsiteX1" fmla="*/ 203200 w 3213102"/>
              <a:gd name="connsiteY1" fmla="*/ 1270000 h 5989638"/>
              <a:gd name="connsiteX2" fmla="*/ 203200 w 3213102"/>
              <a:gd name="connsiteY2" fmla="*/ 2032000 h 5989638"/>
              <a:gd name="connsiteX3" fmla="*/ 965200 w 3213102"/>
              <a:gd name="connsiteY3" fmla="*/ 2336800 h 5989638"/>
              <a:gd name="connsiteX4" fmla="*/ 1803400 w 3213102"/>
              <a:gd name="connsiteY4" fmla="*/ 2870200 h 5989638"/>
              <a:gd name="connsiteX5" fmla="*/ 2336800 w 3213102"/>
              <a:gd name="connsiteY5" fmla="*/ 3632200 h 5989638"/>
              <a:gd name="connsiteX6" fmla="*/ 2212975 w 3213102"/>
              <a:gd name="connsiteY6" fmla="*/ 5451475 h 5989638"/>
              <a:gd name="connsiteX7" fmla="*/ 2946401 w 3213102"/>
              <a:gd name="connsiteY7" fmla="*/ 5918200 h 5989638"/>
              <a:gd name="connsiteX8" fmla="*/ 3098800 w 3213102"/>
              <a:gd name="connsiteY8" fmla="*/ 5080000 h 5989638"/>
              <a:gd name="connsiteX9" fmla="*/ 3098800 w 3213102"/>
              <a:gd name="connsiteY9" fmla="*/ 3008313 h 5989638"/>
              <a:gd name="connsiteX10" fmla="*/ 3098800 w 3213102"/>
              <a:gd name="connsiteY10" fmla="*/ 1279525 h 5989638"/>
              <a:gd name="connsiteX11" fmla="*/ 3098801 w 3213102"/>
              <a:gd name="connsiteY11" fmla="*/ 50800 h 5989638"/>
              <a:gd name="connsiteX12" fmla="*/ 1812925 w 3213102"/>
              <a:gd name="connsiteY12" fmla="*/ 50800 h 5989638"/>
              <a:gd name="connsiteX13" fmla="*/ 508000 w 3213102"/>
              <a:gd name="connsiteY13" fmla="*/ 50800 h 5989638"/>
              <a:gd name="connsiteX14" fmla="*/ 50800 w 3213102"/>
              <a:gd name="connsiteY14" fmla="*/ 203200 h 5989638"/>
              <a:gd name="connsiteX0" fmla="*/ 76200 w 3238502"/>
              <a:gd name="connsiteY0" fmla="*/ 203200 h 5989638"/>
              <a:gd name="connsiteX1" fmla="*/ 152400 w 3238502"/>
              <a:gd name="connsiteY1" fmla="*/ 1270000 h 5989638"/>
              <a:gd name="connsiteX2" fmla="*/ 228600 w 3238502"/>
              <a:gd name="connsiteY2" fmla="*/ 2032000 h 5989638"/>
              <a:gd name="connsiteX3" fmla="*/ 990600 w 3238502"/>
              <a:gd name="connsiteY3" fmla="*/ 2336800 h 5989638"/>
              <a:gd name="connsiteX4" fmla="*/ 1828800 w 3238502"/>
              <a:gd name="connsiteY4" fmla="*/ 2870200 h 5989638"/>
              <a:gd name="connsiteX5" fmla="*/ 2362200 w 3238502"/>
              <a:gd name="connsiteY5" fmla="*/ 3632200 h 5989638"/>
              <a:gd name="connsiteX6" fmla="*/ 2238375 w 3238502"/>
              <a:gd name="connsiteY6" fmla="*/ 5451475 h 5989638"/>
              <a:gd name="connsiteX7" fmla="*/ 2971801 w 3238502"/>
              <a:gd name="connsiteY7" fmla="*/ 5918200 h 5989638"/>
              <a:gd name="connsiteX8" fmla="*/ 3124200 w 3238502"/>
              <a:gd name="connsiteY8" fmla="*/ 5080000 h 5989638"/>
              <a:gd name="connsiteX9" fmla="*/ 3124200 w 3238502"/>
              <a:gd name="connsiteY9" fmla="*/ 3008313 h 5989638"/>
              <a:gd name="connsiteX10" fmla="*/ 3124200 w 3238502"/>
              <a:gd name="connsiteY10" fmla="*/ 1279525 h 5989638"/>
              <a:gd name="connsiteX11" fmla="*/ 3124201 w 3238502"/>
              <a:gd name="connsiteY11" fmla="*/ 50800 h 5989638"/>
              <a:gd name="connsiteX12" fmla="*/ 1838325 w 3238502"/>
              <a:gd name="connsiteY12" fmla="*/ 50800 h 5989638"/>
              <a:gd name="connsiteX13" fmla="*/ 533400 w 3238502"/>
              <a:gd name="connsiteY13" fmla="*/ 50800 h 5989638"/>
              <a:gd name="connsiteX14" fmla="*/ 76200 w 3238502"/>
              <a:gd name="connsiteY14" fmla="*/ 203200 h 5989638"/>
              <a:gd name="connsiteX0" fmla="*/ 76200 w 3238502"/>
              <a:gd name="connsiteY0" fmla="*/ 203200 h 5989638"/>
              <a:gd name="connsiteX1" fmla="*/ 152400 w 3238502"/>
              <a:gd name="connsiteY1" fmla="*/ 1270000 h 5989638"/>
              <a:gd name="connsiteX2" fmla="*/ 228600 w 3238502"/>
              <a:gd name="connsiteY2" fmla="*/ 2032000 h 5989638"/>
              <a:gd name="connsiteX3" fmla="*/ 990600 w 3238502"/>
              <a:gd name="connsiteY3" fmla="*/ 2336800 h 5989638"/>
              <a:gd name="connsiteX4" fmla="*/ 1828800 w 3238502"/>
              <a:gd name="connsiteY4" fmla="*/ 2870200 h 5989638"/>
              <a:gd name="connsiteX5" fmla="*/ 2362200 w 3238502"/>
              <a:gd name="connsiteY5" fmla="*/ 3632200 h 5989638"/>
              <a:gd name="connsiteX6" fmla="*/ 2238375 w 3238502"/>
              <a:gd name="connsiteY6" fmla="*/ 5451475 h 5989638"/>
              <a:gd name="connsiteX7" fmla="*/ 2971801 w 3238502"/>
              <a:gd name="connsiteY7" fmla="*/ 5918200 h 5989638"/>
              <a:gd name="connsiteX8" fmla="*/ 3124200 w 3238502"/>
              <a:gd name="connsiteY8" fmla="*/ 5080000 h 5989638"/>
              <a:gd name="connsiteX9" fmla="*/ 3124200 w 3238502"/>
              <a:gd name="connsiteY9" fmla="*/ 3008313 h 5989638"/>
              <a:gd name="connsiteX10" fmla="*/ 3124200 w 3238502"/>
              <a:gd name="connsiteY10" fmla="*/ 1279525 h 5989638"/>
              <a:gd name="connsiteX11" fmla="*/ 3124201 w 3238502"/>
              <a:gd name="connsiteY11" fmla="*/ 50800 h 5989638"/>
              <a:gd name="connsiteX12" fmla="*/ 1838325 w 3238502"/>
              <a:gd name="connsiteY12" fmla="*/ 50800 h 5989638"/>
              <a:gd name="connsiteX13" fmla="*/ 533400 w 3238502"/>
              <a:gd name="connsiteY13" fmla="*/ 50800 h 5989638"/>
              <a:gd name="connsiteX14" fmla="*/ 76200 w 3238502"/>
              <a:gd name="connsiteY14" fmla="*/ 203200 h 5989638"/>
              <a:gd name="connsiteX0" fmla="*/ 63500 w 3225802"/>
              <a:gd name="connsiteY0" fmla="*/ 203200 h 5989638"/>
              <a:gd name="connsiteX1" fmla="*/ 139700 w 3225802"/>
              <a:gd name="connsiteY1" fmla="*/ 1270000 h 5989638"/>
              <a:gd name="connsiteX2" fmla="*/ 215900 w 3225802"/>
              <a:gd name="connsiteY2" fmla="*/ 2032000 h 5989638"/>
              <a:gd name="connsiteX3" fmla="*/ 977900 w 3225802"/>
              <a:gd name="connsiteY3" fmla="*/ 2336800 h 5989638"/>
              <a:gd name="connsiteX4" fmla="*/ 1816100 w 3225802"/>
              <a:gd name="connsiteY4" fmla="*/ 2870200 h 5989638"/>
              <a:gd name="connsiteX5" fmla="*/ 2349500 w 3225802"/>
              <a:gd name="connsiteY5" fmla="*/ 3632200 h 5989638"/>
              <a:gd name="connsiteX6" fmla="*/ 2225675 w 3225802"/>
              <a:gd name="connsiteY6" fmla="*/ 5451475 h 5989638"/>
              <a:gd name="connsiteX7" fmla="*/ 2959101 w 3225802"/>
              <a:gd name="connsiteY7" fmla="*/ 5918200 h 5989638"/>
              <a:gd name="connsiteX8" fmla="*/ 3111500 w 3225802"/>
              <a:gd name="connsiteY8" fmla="*/ 5080000 h 5989638"/>
              <a:gd name="connsiteX9" fmla="*/ 3111500 w 3225802"/>
              <a:gd name="connsiteY9" fmla="*/ 3008313 h 5989638"/>
              <a:gd name="connsiteX10" fmla="*/ 3111500 w 3225802"/>
              <a:gd name="connsiteY10" fmla="*/ 1279525 h 5989638"/>
              <a:gd name="connsiteX11" fmla="*/ 3111501 w 3225802"/>
              <a:gd name="connsiteY11" fmla="*/ 50800 h 5989638"/>
              <a:gd name="connsiteX12" fmla="*/ 1825625 w 3225802"/>
              <a:gd name="connsiteY12" fmla="*/ 50800 h 5989638"/>
              <a:gd name="connsiteX13" fmla="*/ 520700 w 3225802"/>
              <a:gd name="connsiteY13" fmla="*/ 50800 h 5989638"/>
              <a:gd name="connsiteX14" fmla="*/ 63500 w 3225802"/>
              <a:gd name="connsiteY14" fmla="*/ 203200 h 5989638"/>
              <a:gd name="connsiteX0" fmla="*/ 76200 w 3238502"/>
              <a:gd name="connsiteY0" fmla="*/ 203200 h 5989638"/>
              <a:gd name="connsiteX1" fmla="*/ 76200 w 3238502"/>
              <a:gd name="connsiteY1" fmla="*/ 1270000 h 5989638"/>
              <a:gd name="connsiteX2" fmla="*/ 228600 w 3238502"/>
              <a:gd name="connsiteY2" fmla="*/ 2032000 h 5989638"/>
              <a:gd name="connsiteX3" fmla="*/ 990600 w 3238502"/>
              <a:gd name="connsiteY3" fmla="*/ 2336800 h 5989638"/>
              <a:gd name="connsiteX4" fmla="*/ 1828800 w 3238502"/>
              <a:gd name="connsiteY4" fmla="*/ 2870200 h 5989638"/>
              <a:gd name="connsiteX5" fmla="*/ 2362200 w 3238502"/>
              <a:gd name="connsiteY5" fmla="*/ 3632200 h 5989638"/>
              <a:gd name="connsiteX6" fmla="*/ 2238375 w 3238502"/>
              <a:gd name="connsiteY6" fmla="*/ 5451475 h 5989638"/>
              <a:gd name="connsiteX7" fmla="*/ 2971801 w 3238502"/>
              <a:gd name="connsiteY7" fmla="*/ 5918200 h 5989638"/>
              <a:gd name="connsiteX8" fmla="*/ 3124200 w 3238502"/>
              <a:gd name="connsiteY8" fmla="*/ 5080000 h 5989638"/>
              <a:gd name="connsiteX9" fmla="*/ 3124200 w 3238502"/>
              <a:gd name="connsiteY9" fmla="*/ 3008313 h 5989638"/>
              <a:gd name="connsiteX10" fmla="*/ 3124200 w 3238502"/>
              <a:gd name="connsiteY10" fmla="*/ 1279525 h 5989638"/>
              <a:gd name="connsiteX11" fmla="*/ 3124201 w 3238502"/>
              <a:gd name="connsiteY11" fmla="*/ 50800 h 5989638"/>
              <a:gd name="connsiteX12" fmla="*/ 1838325 w 3238502"/>
              <a:gd name="connsiteY12" fmla="*/ 50800 h 5989638"/>
              <a:gd name="connsiteX13" fmla="*/ 533400 w 3238502"/>
              <a:gd name="connsiteY13" fmla="*/ 50800 h 5989638"/>
              <a:gd name="connsiteX14" fmla="*/ 76200 w 3238502"/>
              <a:gd name="connsiteY14" fmla="*/ 203200 h 5989638"/>
              <a:gd name="connsiteX0" fmla="*/ 76200 w 3238502"/>
              <a:gd name="connsiteY0" fmla="*/ 203200 h 5989638"/>
              <a:gd name="connsiteX1" fmla="*/ 76200 w 3238502"/>
              <a:gd name="connsiteY1" fmla="*/ 1270000 h 5989638"/>
              <a:gd name="connsiteX2" fmla="*/ 228600 w 3238502"/>
              <a:gd name="connsiteY2" fmla="*/ 2032000 h 5989638"/>
              <a:gd name="connsiteX3" fmla="*/ 990600 w 3238502"/>
              <a:gd name="connsiteY3" fmla="*/ 2336800 h 5989638"/>
              <a:gd name="connsiteX4" fmla="*/ 1828800 w 3238502"/>
              <a:gd name="connsiteY4" fmla="*/ 2870200 h 5989638"/>
              <a:gd name="connsiteX5" fmla="*/ 2362200 w 3238502"/>
              <a:gd name="connsiteY5" fmla="*/ 3632200 h 5989638"/>
              <a:gd name="connsiteX6" fmla="*/ 2238375 w 3238502"/>
              <a:gd name="connsiteY6" fmla="*/ 5451475 h 5989638"/>
              <a:gd name="connsiteX7" fmla="*/ 2971801 w 3238502"/>
              <a:gd name="connsiteY7" fmla="*/ 5918200 h 5989638"/>
              <a:gd name="connsiteX8" fmla="*/ 3124200 w 3238502"/>
              <a:gd name="connsiteY8" fmla="*/ 5080000 h 5989638"/>
              <a:gd name="connsiteX9" fmla="*/ 3124200 w 3238502"/>
              <a:gd name="connsiteY9" fmla="*/ 3008313 h 5989638"/>
              <a:gd name="connsiteX10" fmla="*/ 3124200 w 3238502"/>
              <a:gd name="connsiteY10" fmla="*/ 1279525 h 5989638"/>
              <a:gd name="connsiteX11" fmla="*/ 3124201 w 3238502"/>
              <a:gd name="connsiteY11" fmla="*/ 50800 h 5989638"/>
              <a:gd name="connsiteX12" fmla="*/ 1838325 w 3238502"/>
              <a:gd name="connsiteY12" fmla="*/ 50800 h 5989638"/>
              <a:gd name="connsiteX13" fmla="*/ 533400 w 3238502"/>
              <a:gd name="connsiteY13" fmla="*/ 50800 h 5989638"/>
              <a:gd name="connsiteX14" fmla="*/ 76200 w 3238502"/>
              <a:gd name="connsiteY14" fmla="*/ 203200 h 5989638"/>
              <a:gd name="connsiteX0" fmla="*/ 76200 w 3238502"/>
              <a:gd name="connsiteY0" fmla="*/ 203200 h 5989638"/>
              <a:gd name="connsiteX1" fmla="*/ 76200 w 3238502"/>
              <a:gd name="connsiteY1" fmla="*/ 1270000 h 5989638"/>
              <a:gd name="connsiteX2" fmla="*/ 228600 w 3238502"/>
              <a:gd name="connsiteY2" fmla="*/ 2032000 h 5989638"/>
              <a:gd name="connsiteX3" fmla="*/ 990600 w 3238502"/>
              <a:gd name="connsiteY3" fmla="*/ 2336800 h 5989638"/>
              <a:gd name="connsiteX4" fmla="*/ 1828800 w 3238502"/>
              <a:gd name="connsiteY4" fmla="*/ 2870200 h 5989638"/>
              <a:gd name="connsiteX5" fmla="*/ 2362200 w 3238502"/>
              <a:gd name="connsiteY5" fmla="*/ 3632200 h 5989638"/>
              <a:gd name="connsiteX6" fmla="*/ 2238375 w 3238502"/>
              <a:gd name="connsiteY6" fmla="*/ 5451475 h 5989638"/>
              <a:gd name="connsiteX7" fmla="*/ 2971801 w 3238502"/>
              <a:gd name="connsiteY7" fmla="*/ 5918200 h 5989638"/>
              <a:gd name="connsiteX8" fmla="*/ 3124200 w 3238502"/>
              <a:gd name="connsiteY8" fmla="*/ 5080000 h 5989638"/>
              <a:gd name="connsiteX9" fmla="*/ 3124200 w 3238502"/>
              <a:gd name="connsiteY9" fmla="*/ 3008313 h 5989638"/>
              <a:gd name="connsiteX10" fmla="*/ 3124200 w 3238502"/>
              <a:gd name="connsiteY10" fmla="*/ 1279525 h 5989638"/>
              <a:gd name="connsiteX11" fmla="*/ 3124201 w 3238502"/>
              <a:gd name="connsiteY11" fmla="*/ 50800 h 5989638"/>
              <a:gd name="connsiteX12" fmla="*/ 1838325 w 3238502"/>
              <a:gd name="connsiteY12" fmla="*/ 50800 h 5989638"/>
              <a:gd name="connsiteX13" fmla="*/ 533400 w 3238502"/>
              <a:gd name="connsiteY13" fmla="*/ 50800 h 5989638"/>
              <a:gd name="connsiteX14" fmla="*/ 76200 w 3238502"/>
              <a:gd name="connsiteY14" fmla="*/ 203200 h 5989638"/>
              <a:gd name="connsiteX0" fmla="*/ 76200 w 3238502"/>
              <a:gd name="connsiteY0" fmla="*/ 203200 h 5989638"/>
              <a:gd name="connsiteX1" fmla="*/ 76200 w 3238502"/>
              <a:gd name="connsiteY1" fmla="*/ 1270000 h 5989638"/>
              <a:gd name="connsiteX2" fmla="*/ 152400 w 3238502"/>
              <a:gd name="connsiteY2" fmla="*/ 2032000 h 5989638"/>
              <a:gd name="connsiteX3" fmla="*/ 990600 w 3238502"/>
              <a:gd name="connsiteY3" fmla="*/ 2336800 h 5989638"/>
              <a:gd name="connsiteX4" fmla="*/ 1828800 w 3238502"/>
              <a:gd name="connsiteY4" fmla="*/ 2870200 h 5989638"/>
              <a:gd name="connsiteX5" fmla="*/ 2362200 w 3238502"/>
              <a:gd name="connsiteY5" fmla="*/ 3632200 h 5989638"/>
              <a:gd name="connsiteX6" fmla="*/ 2238375 w 3238502"/>
              <a:gd name="connsiteY6" fmla="*/ 5451475 h 5989638"/>
              <a:gd name="connsiteX7" fmla="*/ 2971801 w 3238502"/>
              <a:gd name="connsiteY7" fmla="*/ 5918200 h 5989638"/>
              <a:gd name="connsiteX8" fmla="*/ 3124200 w 3238502"/>
              <a:gd name="connsiteY8" fmla="*/ 5080000 h 5989638"/>
              <a:gd name="connsiteX9" fmla="*/ 3124200 w 3238502"/>
              <a:gd name="connsiteY9" fmla="*/ 3008313 h 5989638"/>
              <a:gd name="connsiteX10" fmla="*/ 3124200 w 3238502"/>
              <a:gd name="connsiteY10" fmla="*/ 1279525 h 5989638"/>
              <a:gd name="connsiteX11" fmla="*/ 3124201 w 3238502"/>
              <a:gd name="connsiteY11" fmla="*/ 50800 h 5989638"/>
              <a:gd name="connsiteX12" fmla="*/ 1838325 w 3238502"/>
              <a:gd name="connsiteY12" fmla="*/ 50800 h 5989638"/>
              <a:gd name="connsiteX13" fmla="*/ 533400 w 3238502"/>
              <a:gd name="connsiteY13" fmla="*/ 50800 h 5989638"/>
              <a:gd name="connsiteX14" fmla="*/ 76200 w 3238502"/>
              <a:gd name="connsiteY14" fmla="*/ 203200 h 5989638"/>
              <a:gd name="connsiteX0" fmla="*/ 76200 w 3238502"/>
              <a:gd name="connsiteY0" fmla="*/ 203200 h 5989638"/>
              <a:gd name="connsiteX1" fmla="*/ 76200 w 3238502"/>
              <a:gd name="connsiteY1" fmla="*/ 1270000 h 5989638"/>
              <a:gd name="connsiteX2" fmla="*/ 228600 w 3238502"/>
              <a:gd name="connsiteY2" fmla="*/ 2108200 h 5989638"/>
              <a:gd name="connsiteX3" fmla="*/ 990600 w 3238502"/>
              <a:gd name="connsiteY3" fmla="*/ 2336800 h 5989638"/>
              <a:gd name="connsiteX4" fmla="*/ 1828800 w 3238502"/>
              <a:gd name="connsiteY4" fmla="*/ 2870200 h 5989638"/>
              <a:gd name="connsiteX5" fmla="*/ 2362200 w 3238502"/>
              <a:gd name="connsiteY5" fmla="*/ 3632200 h 5989638"/>
              <a:gd name="connsiteX6" fmla="*/ 2238375 w 3238502"/>
              <a:gd name="connsiteY6" fmla="*/ 5451475 h 5989638"/>
              <a:gd name="connsiteX7" fmla="*/ 2971801 w 3238502"/>
              <a:gd name="connsiteY7" fmla="*/ 5918200 h 5989638"/>
              <a:gd name="connsiteX8" fmla="*/ 3124200 w 3238502"/>
              <a:gd name="connsiteY8" fmla="*/ 5080000 h 5989638"/>
              <a:gd name="connsiteX9" fmla="*/ 3124200 w 3238502"/>
              <a:gd name="connsiteY9" fmla="*/ 3008313 h 5989638"/>
              <a:gd name="connsiteX10" fmla="*/ 3124200 w 3238502"/>
              <a:gd name="connsiteY10" fmla="*/ 1279525 h 5989638"/>
              <a:gd name="connsiteX11" fmla="*/ 3124201 w 3238502"/>
              <a:gd name="connsiteY11" fmla="*/ 50800 h 5989638"/>
              <a:gd name="connsiteX12" fmla="*/ 1838325 w 3238502"/>
              <a:gd name="connsiteY12" fmla="*/ 50800 h 5989638"/>
              <a:gd name="connsiteX13" fmla="*/ 533400 w 3238502"/>
              <a:gd name="connsiteY13" fmla="*/ 50800 h 5989638"/>
              <a:gd name="connsiteX14" fmla="*/ 76200 w 3238502"/>
              <a:gd name="connsiteY14" fmla="*/ 203200 h 5989638"/>
              <a:gd name="connsiteX0" fmla="*/ 76200 w 3238502"/>
              <a:gd name="connsiteY0" fmla="*/ 203200 h 5989638"/>
              <a:gd name="connsiteX1" fmla="*/ 76200 w 3238502"/>
              <a:gd name="connsiteY1" fmla="*/ 1270000 h 5989638"/>
              <a:gd name="connsiteX2" fmla="*/ 228600 w 3238502"/>
              <a:gd name="connsiteY2" fmla="*/ 2108200 h 5989638"/>
              <a:gd name="connsiteX3" fmla="*/ 990600 w 3238502"/>
              <a:gd name="connsiteY3" fmla="*/ 2413000 h 5989638"/>
              <a:gd name="connsiteX4" fmla="*/ 1828800 w 3238502"/>
              <a:gd name="connsiteY4" fmla="*/ 2870200 h 5989638"/>
              <a:gd name="connsiteX5" fmla="*/ 2362200 w 3238502"/>
              <a:gd name="connsiteY5" fmla="*/ 3632200 h 5989638"/>
              <a:gd name="connsiteX6" fmla="*/ 2238375 w 3238502"/>
              <a:gd name="connsiteY6" fmla="*/ 5451475 h 5989638"/>
              <a:gd name="connsiteX7" fmla="*/ 2971801 w 3238502"/>
              <a:gd name="connsiteY7" fmla="*/ 5918200 h 5989638"/>
              <a:gd name="connsiteX8" fmla="*/ 3124200 w 3238502"/>
              <a:gd name="connsiteY8" fmla="*/ 5080000 h 5989638"/>
              <a:gd name="connsiteX9" fmla="*/ 3124200 w 3238502"/>
              <a:gd name="connsiteY9" fmla="*/ 3008313 h 5989638"/>
              <a:gd name="connsiteX10" fmla="*/ 3124200 w 3238502"/>
              <a:gd name="connsiteY10" fmla="*/ 1279525 h 5989638"/>
              <a:gd name="connsiteX11" fmla="*/ 3124201 w 3238502"/>
              <a:gd name="connsiteY11" fmla="*/ 50800 h 5989638"/>
              <a:gd name="connsiteX12" fmla="*/ 1838325 w 3238502"/>
              <a:gd name="connsiteY12" fmla="*/ 50800 h 5989638"/>
              <a:gd name="connsiteX13" fmla="*/ 533400 w 3238502"/>
              <a:gd name="connsiteY13" fmla="*/ 50800 h 5989638"/>
              <a:gd name="connsiteX14" fmla="*/ 76200 w 3238502"/>
              <a:gd name="connsiteY14" fmla="*/ 203200 h 5989638"/>
              <a:gd name="connsiteX0" fmla="*/ 76200 w 3238502"/>
              <a:gd name="connsiteY0" fmla="*/ 203200 h 5989638"/>
              <a:gd name="connsiteX1" fmla="*/ 76200 w 3238502"/>
              <a:gd name="connsiteY1" fmla="*/ 1270000 h 5989638"/>
              <a:gd name="connsiteX2" fmla="*/ 228600 w 3238502"/>
              <a:gd name="connsiteY2" fmla="*/ 2108200 h 5989638"/>
              <a:gd name="connsiteX3" fmla="*/ 990600 w 3238502"/>
              <a:gd name="connsiteY3" fmla="*/ 2413000 h 5989638"/>
              <a:gd name="connsiteX4" fmla="*/ 1828800 w 3238502"/>
              <a:gd name="connsiteY4" fmla="*/ 2870200 h 5989638"/>
              <a:gd name="connsiteX5" fmla="*/ 2362200 w 3238502"/>
              <a:gd name="connsiteY5" fmla="*/ 3632200 h 5989638"/>
              <a:gd name="connsiteX6" fmla="*/ 2238375 w 3238502"/>
              <a:gd name="connsiteY6" fmla="*/ 5451475 h 5989638"/>
              <a:gd name="connsiteX7" fmla="*/ 2971801 w 3238502"/>
              <a:gd name="connsiteY7" fmla="*/ 5918200 h 5989638"/>
              <a:gd name="connsiteX8" fmla="*/ 3124200 w 3238502"/>
              <a:gd name="connsiteY8" fmla="*/ 5080000 h 5989638"/>
              <a:gd name="connsiteX9" fmla="*/ 3124200 w 3238502"/>
              <a:gd name="connsiteY9" fmla="*/ 3008313 h 5989638"/>
              <a:gd name="connsiteX10" fmla="*/ 3124200 w 3238502"/>
              <a:gd name="connsiteY10" fmla="*/ 1279525 h 5989638"/>
              <a:gd name="connsiteX11" fmla="*/ 3124201 w 3238502"/>
              <a:gd name="connsiteY11" fmla="*/ 50800 h 5989638"/>
              <a:gd name="connsiteX12" fmla="*/ 1838325 w 3238502"/>
              <a:gd name="connsiteY12" fmla="*/ 50800 h 5989638"/>
              <a:gd name="connsiteX13" fmla="*/ 533400 w 3238502"/>
              <a:gd name="connsiteY13" fmla="*/ 50800 h 5989638"/>
              <a:gd name="connsiteX14" fmla="*/ 76200 w 3238502"/>
              <a:gd name="connsiteY14" fmla="*/ 203200 h 5989638"/>
              <a:gd name="connsiteX0" fmla="*/ 76200 w 3238502"/>
              <a:gd name="connsiteY0" fmla="*/ 203200 h 5989638"/>
              <a:gd name="connsiteX1" fmla="*/ 76200 w 3238502"/>
              <a:gd name="connsiteY1" fmla="*/ 1270000 h 5989638"/>
              <a:gd name="connsiteX2" fmla="*/ 228600 w 3238502"/>
              <a:gd name="connsiteY2" fmla="*/ 2108200 h 5989638"/>
              <a:gd name="connsiteX3" fmla="*/ 990600 w 3238502"/>
              <a:gd name="connsiteY3" fmla="*/ 2413000 h 5989638"/>
              <a:gd name="connsiteX4" fmla="*/ 1828800 w 3238502"/>
              <a:gd name="connsiteY4" fmla="*/ 2870200 h 5989638"/>
              <a:gd name="connsiteX5" fmla="*/ 2362200 w 3238502"/>
              <a:gd name="connsiteY5" fmla="*/ 3632200 h 5989638"/>
              <a:gd name="connsiteX6" fmla="*/ 2238375 w 3238502"/>
              <a:gd name="connsiteY6" fmla="*/ 5451475 h 5989638"/>
              <a:gd name="connsiteX7" fmla="*/ 2971801 w 3238502"/>
              <a:gd name="connsiteY7" fmla="*/ 5918200 h 5989638"/>
              <a:gd name="connsiteX8" fmla="*/ 3124200 w 3238502"/>
              <a:gd name="connsiteY8" fmla="*/ 5080000 h 5989638"/>
              <a:gd name="connsiteX9" fmla="*/ 3124200 w 3238502"/>
              <a:gd name="connsiteY9" fmla="*/ 3008313 h 5989638"/>
              <a:gd name="connsiteX10" fmla="*/ 3124200 w 3238502"/>
              <a:gd name="connsiteY10" fmla="*/ 1279525 h 5989638"/>
              <a:gd name="connsiteX11" fmla="*/ 3124201 w 3238502"/>
              <a:gd name="connsiteY11" fmla="*/ 50800 h 5989638"/>
              <a:gd name="connsiteX12" fmla="*/ 1838325 w 3238502"/>
              <a:gd name="connsiteY12" fmla="*/ 50800 h 5989638"/>
              <a:gd name="connsiteX13" fmla="*/ 533400 w 3238502"/>
              <a:gd name="connsiteY13" fmla="*/ 50800 h 5989638"/>
              <a:gd name="connsiteX14" fmla="*/ 76200 w 3238502"/>
              <a:gd name="connsiteY14" fmla="*/ 203200 h 5989638"/>
              <a:gd name="connsiteX0" fmla="*/ 76200 w 3238502"/>
              <a:gd name="connsiteY0" fmla="*/ 203200 h 6061076"/>
              <a:gd name="connsiteX1" fmla="*/ 76200 w 3238502"/>
              <a:gd name="connsiteY1" fmla="*/ 1270000 h 6061076"/>
              <a:gd name="connsiteX2" fmla="*/ 228600 w 3238502"/>
              <a:gd name="connsiteY2" fmla="*/ 2108200 h 6061076"/>
              <a:gd name="connsiteX3" fmla="*/ 990600 w 3238502"/>
              <a:gd name="connsiteY3" fmla="*/ 2413000 h 6061076"/>
              <a:gd name="connsiteX4" fmla="*/ 1828800 w 3238502"/>
              <a:gd name="connsiteY4" fmla="*/ 2870200 h 6061076"/>
              <a:gd name="connsiteX5" fmla="*/ 2362200 w 3238502"/>
              <a:gd name="connsiteY5" fmla="*/ 3632200 h 6061076"/>
              <a:gd name="connsiteX6" fmla="*/ 2238375 w 3238502"/>
              <a:gd name="connsiteY6" fmla="*/ 5451475 h 6061076"/>
              <a:gd name="connsiteX7" fmla="*/ 2971801 w 3238502"/>
              <a:gd name="connsiteY7" fmla="*/ 5918200 h 6061076"/>
              <a:gd name="connsiteX8" fmla="*/ 3124200 w 3238502"/>
              <a:gd name="connsiteY8" fmla="*/ 5080000 h 6061076"/>
              <a:gd name="connsiteX9" fmla="*/ 3124200 w 3238502"/>
              <a:gd name="connsiteY9" fmla="*/ 3008313 h 6061076"/>
              <a:gd name="connsiteX10" fmla="*/ 3124200 w 3238502"/>
              <a:gd name="connsiteY10" fmla="*/ 1279525 h 6061076"/>
              <a:gd name="connsiteX11" fmla="*/ 3124201 w 3238502"/>
              <a:gd name="connsiteY11" fmla="*/ 50800 h 6061076"/>
              <a:gd name="connsiteX12" fmla="*/ 1838325 w 3238502"/>
              <a:gd name="connsiteY12" fmla="*/ 50800 h 6061076"/>
              <a:gd name="connsiteX13" fmla="*/ 533400 w 3238502"/>
              <a:gd name="connsiteY13" fmla="*/ 50800 h 6061076"/>
              <a:gd name="connsiteX14" fmla="*/ 76200 w 3238502"/>
              <a:gd name="connsiteY14" fmla="*/ 203200 h 6061076"/>
              <a:gd name="connsiteX0" fmla="*/ 76200 w 3200402"/>
              <a:gd name="connsiteY0" fmla="*/ 203200 h 6061076"/>
              <a:gd name="connsiteX1" fmla="*/ 76200 w 3200402"/>
              <a:gd name="connsiteY1" fmla="*/ 1270000 h 6061076"/>
              <a:gd name="connsiteX2" fmla="*/ 228600 w 3200402"/>
              <a:gd name="connsiteY2" fmla="*/ 2108200 h 6061076"/>
              <a:gd name="connsiteX3" fmla="*/ 990600 w 3200402"/>
              <a:gd name="connsiteY3" fmla="*/ 2413000 h 6061076"/>
              <a:gd name="connsiteX4" fmla="*/ 1828800 w 3200402"/>
              <a:gd name="connsiteY4" fmla="*/ 2870200 h 6061076"/>
              <a:gd name="connsiteX5" fmla="*/ 2362200 w 3200402"/>
              <a:gd name="connsiteY5" fmla="*/ 3632200 h 6061076"/>
              <a:gd name="connsiteX6" fmla="*/ 2238375 w 3200402"/>
              <a:gd name="connsiteY6" fmla="*/ 5451475 h 6061076"/>
              <a:gd name="connsiteX7" fmla="*/ 2971801 w 3200402"/>
              <a:gd name="connsiteY7" fmla="*/ 5918200 h 6061076"/>
              <a:gd name="connsiteX8" fmla="*/ 3124200 w 3200402"/>
              <a:gd name="connsiteY8" fmla="*/ 5080000 h 6061076"/>
              <a:gd name="connsiteX9" fmla="*/ 3124200 w 3200402"/>
              <a:gd name="connsiteY9" fmla="*/ 3008313 h 6061076"/>
              <a:gd name="connsiteX10" fmla="*/ 3124200 w 3200402"/>
              <a:gd name="connsiteY10" fmla="*/ 1279525 h 6061076"/>
              <a:gd name="connsiteX11" fmla="*/ 3124201 w 3200402"/>
              <a:gd name="connsiteY11" fmla="*/ 50800 h 6061076"/>
              <a:gd name="connsiteX12" fmla="*/ 1838325 w 3200402"/>
              <a:gd name="connsiteY12" fmla="*/ 50800 h 6061076"/>
              <a:gd name="connsiteX13" fmla="*/ 533400 w 3200402"/>
              <a:gd name="connsiteY13" fmla="*/ 50800 h 6061076"/>
              <a:gd name="connsiteX14" fmla="*/ 76200 w 3200402"/>
              <a:gd name="connsiteY14" fmla="*/ 203200 h 6061076"/>
              <a:gd name="connsiteX0" fmla="*/ 76200 w 3200401"/>
              <a:gd name="connsiteY0" fmla="*/ 203200 h 6061076"/>
              <a:gd name="connsiteX1" fmla="*/ 76200 w 3200401"/>
              <a:gd name="connsiteY1" fmla="*/ 1270000 h 6061076"/>
              <a:gd name="connsiteX2" fmla="*/ 228600 w 3200401"/>
              <a:gd name="connsiteY2" fmla="*/ 2108200 h 6061076"/>
              <a:gd name="connsiteX3" fmla="*/ 990600 w 3200401"/>
              <a:gd name="connsiteY3" fmla="*/ 2413000 h 6061076"/>
              <a:gd name="connsiteX4" fmla="*/ 1828800 w 3200401"/>
              <a:gd name="connsiteY4" fmla="*/ 2870200 h 6061076"/>
              <a:gd name="connsiteX5" fmla="*/ 2362200 w 3200401"/>
              <a:gd name="connsiteY5" fmla="*/ 3632200 h 6061076"/>
              <a:gd name="connsiteX6" fmla="*/ 2238375 w 3200401"/>
              <a:gd name="connsiteY6" fmla="*/ 5451475 h 6061076"/>
              <a:gd name="connsiteX7" fmla="*/ 2971800 w 3200401"/>
              <a:gd name="connsiteY7" fmla="*/ 5918200 h 6061076"/>
              <a:gd name="connsiteX8" fmla="*/ 3124200 w 3200401"/>
              <a:gd name="connsiteY8" fmla="*/ 5080000 h 6061076"/>
              <a:gd name="connsiteX9" fmla="*/ 3124200 w 3200401"/>
              <a:gd name="connsiteY9" fmla="*/ 3008313 h 6061076"/>
              <a:gd name="connsiteX10" fmla="*/ 3124200 w 3200401"/>
              <a:gd name="connsiteY10" fmla="*/ 1279525 h 6061076"/>
              <a:gd name="connsiteX11" fmla="*/ 3124201 w 3200401"/>
              <a:gd name="connsiteY11" fmla="*/ 50800 h 6061076"/>
              <a:gd name="connsiteX12" fmla="*/ 1838325 w 3200401"/>
              <a:gd name="connsiteY12" fmla="*/ 50800 h 6061076"/>
              <a:gd name="connsiteX13" fmla="*/ 533400 w 3200401"/>
              <a:gd name="connsiteY13" fmla="*/ 50800 h 6061076"/>
              <a:gd name="connsiteX14" fmla="*/ 76200 w 3200401"/>
              <a:gd name="connsiteY14" fmla="*/ 203200 h 6061076"/>
              <a:gd name="connsiteX0" fmla="*/ 76200 w 3209926"/>
              <a:gd name="connsiteY0" fmla="*/ 203200 h 6061076"/>
              <a:gd name="connsiteX1" fmla="*/ 76200 w 3209926"/>
              <a:gd name="connsiteY1" fmla="*/ 1270000 h 6061076"/>
              <a:gd name="connsiteX2" fmla="*/ 228600 w 3209926"/>
              <a:gd name="connsiteY2" fmla="*/ 2108200 h 6061076"/>
              <a:gd name="connsiteX3" fmla="*/ 990600 w 3209926"/>
              <a:gd name="connsiteY3" fmla="*/ 2413000 h 6061076"/>
              <a:gd name="connsiteX4" fmla="*/ 1828800 w 3209926"/>
              <a:gd name="connsiteY4" fmla="*/ 2870200 h 6061076"/>
              <a:gd name="connsiteX5" fmla="*/ 2362200 w 3209926"/>
              <a:gd name="connsiteY5" fmla="*/ 3632200 h 6061076"/>
              <a:gd name="connsiteX6" fmla="*/ 2238375 w 3209926"/>
              <a:gd name="connsiteY6" fmla="*/ 5451475 h 6061076"/>
              <a:gd name="connsiteX7" fmla="*/ 2971800 w 3209926"/>
              <a:gd name="connsiteY7" fmla="*/ 5918200 h 6061076"/>
              <a:gd name="connsiteX8" fmla="*/ 3124200 w 3209926"/>
              <a:gd name="connsiteY8" fmla="*/ 5080000 h 6061076"/>
              <a:gd name="connsiteX9" fmla="*/ 3124200 w 3209926"/>
              <a:gd name="connsiteY9" fmla="*/ 3008313 h 6061076"/>
              <a:gd name="connsiteX10" fmla="*/ 3124200 w 3209926"/>
              <a:gd name="connsiteY10" fmla="*/ 1279525 h 6061076"/>
              <a:gd name="connsiteX11" fmla="*/ 3124201 w 3209926"/>
              <a:gd name="connsiteY11" fmla="*/ 50800 h 6061076"/>
              <a:gd name="connsiteX12" fmla="*/ 1838325 w 3209926"/>
              <a:gd name="connsiteY12" fmla="*/ 50800 h 6061076"/>
              <a:gd name="connsiteX13" fmla="*/ 533400 w 3209926"/>
              <a:gd name="connsiteY13" fmla="*/ 50800 h 6061076"/>
              <a:gd name="connsiteX14" fmla="*/ 76200 w 3209926"/>
              <a:gd name="connsiteY14" fmla="*/ 203200 h 6061076"/>
              <a:gd name="connsiteX0" fmla="*/ 76200 w 3205164"/>
              <a:gd name="connsiteY0" fmla="*/ 203200 h 6061076"/>
              <a:gd name="connsiteX1" fmla="*/ 76200 w 3205164"/>
              <a:gd name="connsiteY1" fmla="*/ 1270000 h 6061076"/>
              <a:gd name="connsiteX2" fmla="*/ 228600 w 3205164"/>
              <a:gd name="connsiteY2" fmla="*/ 2108200 h 6061076"/>
              <a:gd name="connsiteX3" fmla="*/ 990600 w 3205164"/>
              <a:gd name="connsiteY3" fmla="*/ 2413000 h 6061076"/>
              <a:gd name="connsiteX4" fmla="*/ 1828800 w 3205164"/>
              <a:gd name="connsiteY4" fmla="*/ 2870200 h 6061076"/>
              <a:gd name="connsiteX5" fmla="*/ 2362200 w 3205164"/>
              <a:gd name="connsiteY5" fmla="*/ 3632200 h 6061076"/>
              <a:gd name="connsiteX6" fmla="*/ 2238375 w 3205164"/>
              <a:gd name="connsiteY6" fmla="*/ 5451475 h 6061076"/>
              <a:gd name="connsiteX7" fmla="*/ 2971800 w 3205164"/>
              <a:gd name="connsiteY7" fmla="*/ 5918200 h 6061076"/>
              <a:gd name="connsiteX8" fmla="*/ 3124200 w 3205164"/>
              <a:gd name="connsiteY8" fmla="*/ 5080000 h 6061076"/>
              <a:gd name="connsiteX9" fmla="*/ 3124200 w 3205164"/>
              <a:gd name="connsiteY9" fmla="*/ 3008313 h 6061076"/>
              <a:gd name="connsiteX10" fmla="*/ 3124200 w 3205164"/>
              <a:gd name="connsiteY10" fmla="*/ 1279525 h 6061076"/>
              <a:gd name="connsiteX11" fmla="*/ 3124201 w 3205164"/>
              <a:gd name="connsiteY11" fmla="*/ 50800 h 6061076"/>
              <a:gd name="connsiteX12" fmla="*/ 1838325 w 3205164"/>
              <a:gd name="connsiteY12" fmla="*/ 50800 h 6061076"/>
              <a:gd name="connsiteX13" fmla="*/ 533400 w 3205164"/>
              <a:gd name="connsiteY13" fmla="*/ 50800 h 6061076"/>
              <a:gd name="connsiteX14" fmla="*/ 76200 w 3205164"/>
              <a:gd name="connsiteY14" fmla="*/ 203200 h 6061076"/>
              <a:gd name="connsiteX0" fmla="*/ 76200 w 3205164"/>
              <a:gd name="connsiteY0" fmla="*/ 203200 h 6061076"/>
              <a:gd name="connsiteX1" fmla="*/ 76200 w 3205164"/>
              <a:gd name="connsiteY1" fmla="*/ 1270000 h 6061076"/>
              <a:gd name="connsiteX2" fmla="*/ 228600 w 3205164"/>
              <a:gd name="connsiteY2" fmla="*/ 2108200 h 6061076"/>
              <a:gd name="connsiteX3" fmla="*/ 990600 w 3205164"/>
              <a:gd name="connsiteY3" fmla="*/ 2413000 h 6061076"/>
              <a:gd name="connsiteX4" fmla="*/ 1828800 w 3205164"/>
              <a:gd name="connsiteY4" fmla="*/ 2870200 h 6061076"/>
              <a:gd name="connsiteX5" fmla="*/ 2362200 w 3205164"/>
              <a:gd name="connsiteY5" fmla="*/ 3632200 h 6061076"/>
              <a:gd name="connsiteX6" fmla="*/ 2238375 w 3205164"/>
              <a:gd name="connsiteY6" fmla="*/ 5451475 h 6061076"/>
              <a:gd name="connsiteX7" fmla="*/ 2971800 w 3205164"/>
              <a:gd name="connsiteY7" fmla="*/ 5918200 h 6061076"/>
              <a:gd name="connsiteX8" fmla="*/ 3124200 w 3205164"/>
              <a:gd name="connsiteY8" fmla="*/ 5080000 h 6061076"/>
              <a:gd name="connsiteX9" fmla="*/ 3124200 w 3205164"/>
              <a:gd name="connsiteY9" fmla="*/ 2946400 h 6061076"/>
              <a:gd name="connsiteX10" fmla="*/ 3124200 w 3205164"/>
              <a:gd name="connsiteY10" fmla="*/ 1279525 h 6061076"/>
              <a:gd name="connsiteX11" fmla="*/ 3124201 w 3205164"/>
              <a:gd name="connsiteY11" fmla="*/ 50800 h 6061076"/>
              <a:gd name="connsiteX12" fmla="*/ 1838325 w 3205164"/>
              <a:gd name="connsiteY12" fmla="*/ 50800 h 6061076"/>
              <a:gd name="connsiteX13" fmla="*/ 533400 w 3205164"/>
              <a:gd name="connsiteY13" fmla="*/ 50800 h 6061076"/>
              <a:gd name="connsiteX14" fmla="*/ 76200 w 3205164"/>
              <a:gd name="connsiteY14" fmla="*/ 203200 h 6061076"/>
              <a:gd name="connsiteX0" fmla="*/ 76200 w 3205164"/>
              <a:gd name="connsiteY0" fmla="*/ 203200 h 6061076"/>
              <a:gd name="connsiteX1" fmla="*/ 76200 w 3205164"/>
              <a:gd name="connsiteY1" fmla="*/ 1270000 h 6061076"/>
              <a:gd name="connsiteX2" fmla="*/ 228600 w 3205164"/>
              <a:gd name="connsiteY2" fmla="*/ 2108200 h 6061076"/>
              <a:gd name="connsiteX3" fmla="*/ 990600 w 3205164"/>
              <a:gd name="connsiteY3" fmla="*/ 2413000 h 6061076"/>
              <a:gd name="connsiteX4" fmla="*/ 1828800 w 3205164"/>
              <a:gd name="connsiteY4" fmla="*/ 2870200 h 6061076"/>
              <a:gd name="connsiteX5" fmla="*/ 2362200 w 3205164"/>
              <a:gd name="connsiteY5" fmla="*/ 3632200 h 6061076"/>
              <a:gd name="connsiteX6" fmla="*/ 2238375 w 3205164"/>
              <a:gd name="connsiteY6" fmla="*/ 5451475 h 6061076"/>
              <a:gd name="connsiteX7" fmla="*/ 2971800 w 3205164"/>
              <a:gd name="connsiteY7" fmla="*/ 5918200 h 6061076"/>
              <a:gd name="connsiteX8" fmla="*/ 3124200 w 3205164"/>
              <a:gd name="connsiteY8" fmla="*/ 5080000 h 6061076"/>
              <a:gd name="connsiteX9" fmla="*/ 3124200 w 3205164"/>
              <a:gd name="connsiteY9" fmla="*/ 2946400 h 6061076"/>
              <a:gd name="connsiteX10" fmla="*/ 3124200 w 3205164"/>
              <a:gd name="connsiteY10" fmla="*/ 1279525 h 6061076"/>
              <a:gd name="connsiteX11" fmla="*/ 3124201 w 3205164"/>
              <a:gd name="connsiteY11" fmla="*/ 50800 h 6061076"/>
              <a:gd name="connsiteX12" fmla="*/ 1838325 w 3205164"/>
              <a:gd name="connsiteY12" fmla="*/ 50800 h 6061076"/>
              <a:gd name="connsiteX13" fmla="*/ 533400 w 3205164"/>
              <a:gd name="connsiteY13" fmla="*/ 50800 h 6061076"/>
              <a:gd name="connsiteX14" fmla="*/ 76200 w 3205164"/>
              <a:gd name="connsiteY14" fmla="*/ 203200 h 6061076"/>
              <a:gd name="connsiteX0" fmla="*/ 76200 w 3205164"/>
              <a:gd name="connsiteY0" fmla="*/ 203200 h 6061076"/>
              <a:gd name="connsiteX1" fmla="*/ 76200 w 3205164"/>
              <a:gd name="connsiteY1" fmla="*/ 1270000 h 6061076"/>
              <a:gd name="connsiteX2" fmla="*/ 228600 w 3205164"/>
              <a:gd name="connsiteY2" fmla="*/ 2108200 h 6061076"/>
              <a:gd name="connsiteX3" fmla="*/ 990600 w 3205164"/>
              <a:gd name="connsiteY3" fmla="*/ 2413000 h 6061076"/>
              <a:gd name="connsiteX4" fmla="*/ 1828800 w 3205164"/>
              <a:gd name="connsiteY4" fmla="*/ 2870200 h 6061076"/>
              <a:gd name="connsiteX5" fmla="*/ 2362200 w 3205164"/>
              <a:gd name="connsiteY5" fmla="*/ 3632200 h 6061076"/>
              <a:gd name="connsiteX6" fmla="*/ 2238375 w 3205164"/>
              <a:gd name="connsiteY6" fmla="*/ 5451475 h 6061076"/>
              <a:gd name="connsiteX7" fmla="*/ 2971800 w 3205164"/>
              <a:gd name="connsiteY7" fmla="*/ 5918200 h 6061076"/>
              <a:gd name="connsiteX8" fmla="*/ 3124200 w 3205164"/>
              <a:gd name="connsiteY8" fmla="*/ 5080000 h 6061076"/>
              <a:gd name="connsiteX9" fmla="*/ 3124200 w 3205164"/>
              <a:gd name="connsiteY9" fmla="*/ 2946400 h 6061076"/>
              <a:gd name="connsiteX10" fmla="*/ 3124200 w 3205164"/>
              <a:gd name="connsiteY10" fmla="*/ 1279525 h 6061076"/>
              <a:gd name="connsiteX11" fmla="*/ 3124201 w 3205164"/>
              <a:gd name="connsiteY11" fmla="*/ 50800 h 6061076"/>
              <a:gd name="connsiteX12" fmla="*/ 1838325 w 3205164"/>
              <a:gd name="connsiteY12" fmla="*/ 50800 h 6061076"/>
              <a:gd name="connsiteX13" fmla="*/ 533400 w 3205164"/>
              <a:gd name="connsiteY13" fmla="*/ 50800 h 6061076"/>
              <a:gd name="connsiteX14" fmla="*/ 76200 w 3205164"/>
              <a:gd name="connsiteY14" fmla="*/ 203200 h 6061076"/>
              <a:gd name="connsiteX0" fmla="*/ 76200 w 3205164"/>
              <a:gd name="connsiteY0" fmla="*/ 203200 h 6061076"/>
              <a:gd name="connsiteX1" fmla="*/ 76200 w 3205164"/>
              <a:gd name="connsiteY1" fmla="*/ 1270000 h 6061076"/>
              <a:gd name="connsiteX2" fmla="*/ 228600 w 3205164"/>
              <a:gd name="connsiteY2" fmla="*/ 2108200 h 6061076"/>
              <a:gd name="connsiteX3" fmla="*/ 990600 w 3205164"/>
              <a:gd name="connsiteY3" fmla="*/ 2413000 h 6061076"/>
              <a:gd name="connsiteX4" fmla="*/ 2438400 w 3205164"/>
              <a:gd name="connsiteY4" fmla="*/ 2184400 h 6061076"/>
              <a:gd name="connsiteX5" fmla="*/ 2362200 w 3205164"/>
              <a:gd name="connsiteY5" fmla="*/ 3632200 h 6061076"/>
              <a:gd name="connsiteX6" fmla="*/ 2238375 w 3205164"/>
              <a:gd name="connsiteY6" fmla="*/ 5451475 h 6061076"/>
              <a:gd name="connsiteX7" fmla="*/ 2971800 w 3205164"/>
              <a:gd name="connsiteY7" fmla="*/ 5918200 h 6061076"/>
              <a:gd name="connsiteX8" fmla="*/ 3124200 w 3205164"/>
              <a:gd name="connsiteY8" fmla="*/ 5080000 h 6061076"/>
              <a:gd name="connsiteX9" fmla="*/ 3124200 w 3205164"/>
              <a:gd name="connsiteY9" fmla="*/ 2946400 h 6061076"/>
              <a:gd name="connsiteX10" fmla="*/ 3124200 w 3205164"/>
              <a:gd name="connsiteY10" fmla="*/ 1279525 h 6061076"/>
              <a:gd name="connsiteX11" fmla="*/ 3124201 w 3205164"/>
              <a:gd name="connsiteY11" fmla="*/ 50800 h 6061076"/>
              <a:gd name="connsiteX12" fmla="*/ 1838325 w 3205164"/>
              <a:gd name="connsiteY12" fmla="*/ 50800 h 6061076"/>
              <a:gd name="connsiteX13" fmla="*/ 533400 w 3205164"/>
              <a:gd name="connsiteY13" fmla="*/ 50800 h 6061076"/>
              <a:gd name="connsiteX14" fmla="*/ 76200 w 3205164"/>
              <a:gd name="connsiteY14" fmla="*/ 203200 h 6061076"/>
              <a:gd name="connsiteX0" fmla="*/ 76200 w 3205164"/>
              <a:gd name="connsiteY0" fmla="*/ 203200 h 6061076"/>
              <a:gd name="connsiteX1" fmla="*/ 76200 w 3205164"/>
              <a:gd name="connsiteY1" fmla="*/ 1270000 h 6061076"/>
              <a:gd name="connsiteX2" fmla="*/ 228600 w 3205164"/>
              <a:gd name="connsiteY2" fmla="*/ 2108200 h 6061076"/>
              <a:gd name="connsiteX3" fmla="*/ 1066800 w 3205164"/>
              <a:gd name="connsiteY3" fmla="*/ 2260600 h 6061076"/>
              <a:gd name="connsiteX4" fmla="*/ 2438400 w 3205164"/>
              <a:gd name="connsiteY4" fmla="*/ 2184400 h 6061076"/>
              <a:gd name="connsiteX5" fmla="*/ 2362200 w 3205164"/>
              <a:gd name="connsiteY5" fmla="*/ 3632200 h 6061076"/>
              <a:gd name="connsiteX6" fmla="*/ 2238375 w 3205164"/>
              <a:gd name="connsiteY6" fmla="*/ 5451475 h 6061076"/>
              <a:gd name="connsiteX7" fmla="*/ 2971800 w 3205164"/>
              <a:gd name="connsiteY7" fmla="*/ 5918200 h 6061076"/>
              <a:gd name="connsiteX8" fmla="*/ 3124200 w 3205164"/>
              <a:gd name="connsiteY8" fmla="*/ 5080000 h 6061076"/>
              <a:gd name="connsiteX9" fmla="*/ 3124200 w 3205164"/>
              <a:gd name="connsiteY9" fmla="*/ 2946400 h 6061076"/>
              <a:gd name="connsiteX10" fmla="*/ 3124200 w 3205164"/>
              <a:gd name="connsiteY10" fmla="*/ 1279525 h 6061076"/>
              <a:gd name="connsiteX11" fmla="*/ 3124201 w 3205164"/>
              <a:gd name="connsiteY11" fmla="*/ 50800 h 6061076"/>
              <a:gd name="connsiteX12" fmla="*/ 1838325 w 3205164"/>
              <a:gd name="connsiteY12" fmla="*/ 50800 h 6061076"/>
              <a:gd name="connsiteX13" fmla="*/ 533400 w 3205164"/>
              <a:gd name="connsiteY13" fmla="*/ 50800 h 6061076"/>
              <a:gd name="connsiteX14" fmla="*/ 76200 w 3205164"/>
              <a:gd name="connsiteY14" fmla="*/ 203200 h 6061076"/>
              <a:gd name="connsiteX0" fmla="*/ 76200 w 3205164"/>
              <a:gd name="connsiteY0" fmla="*/ 203200 h 6061076"/>
              <a:gd name="connsiteX1" fmla="*/ 76200 w 3205164"/>
              <a:gd name="connsiteY1" fmla="*/ 1270000 h 6061076"/>
              <a:gd name="connsiteX2" fmla="*/ 228600 w 3205164"/>
              <a:gd name="connsiteY2" fmla="*/ 2108200 h 6061076"/>
              <a:gd name="connsiteX3" fmla="*/ 1066800 w 3205164"/>
              <a:gd name="connsiteY3" fmla="*/ 2260600 h 6061076"/>
              <a:gd name="connsiteX4" fmla="*/ 2438400 w 3205164"/>
              <a:gd name="connsiteY4" fmla="*/ 2184400 h 6061076"/>
              <a:gd name="connsiteX5" fmla="*/ 2590800 w 3205164"/>
              <a:gd name="connsiteY5" fmla="*/ 4546600 h 6061076"/>
              <a:gd name="connsiteX6" fmla="*/ 2238375 w 3205164"/>
              <a:gd name="connsiteY6" fmla="*/ 5451475 h 6061076"/>
              <a:gd name="connsiteX7" fmla="*/ 2971800 w 3205164"/>
              <a:gd name="connsiteY7" fmla="*/ 5918200 h 6061076"/>
              <a:gd name="connsiteX8" fmla="*/ 3124200 w 3205164"/>
              <a:gd name="connsiteY8" fmla="*/ 5080000 h 6061076"/>
              <a:gd name="connsiteX9" fmla="*/ 3124200 w 3205164"/>
              <a:gd name="connsiteY9" fmla="*/ 2946400 h 6061076"/>
              <a:gd name="connsiteX10" fmla="*/ 3124200 w 3205164"/>
              <a:gd name="connsiteY10" fmla="*/ 1279525 h 6061076"/>
              <a:gd name="connsiteX11" fmla="*/ 3124201 w 3205164"/>
              <a:gd name="connsiteY11" fmla="*/ 50800 h 6061076"/>
              <a:gd name="connsiteX12" fmla="*/ 1838325 w 3205164"/>
              <a:gd name="connsiteY12" fmla="*/ 50800 h 6061076"/>
              <a:gd name="connsiteX13" fmla="*/ 533400 w 3205164"/>
              <a:gd name="connsiteY13" fmla="*/ 50800 h 6061076"/>
              <a:gd name="connsiteX14" fmla="*/ 76200 w 3205164"/>
              <a:gd name="connsiteY14" fmla="*/ 203200 h 6061076"/>
              <a:gd name="connsiteX0" fmla="*/ 76200 w 3205164"/>
              <a:gd name="connsiteY0" fmla="*/ 203200 h 6061076"/>
              <a:gd name="connsiteX1" fmla="*/ 76200 w 3205164"/>
              <a:gd name="connsiteY1" fmla="*/ 1270000 h 6061076"/>
              <a:gd name="connsiteX2" fmla="*/ 228600 w 3205164"/>
              <a:gd name="connsiteY2" fmla="*/ 2108200 h 6061076"/>
              <a:gd name="connsiteX3" fmla="*/ 1066800 w 3205164"/>
              <a:gd name="connsiteY3" fmla="*/ 2260600 h 6061076"/>
              <a:gd name="connsiteX4" fmla="*/ 2438400 w 3205164"/>
              <a:gd name="connsiteY4" fmla="*/ 2184400 h 6061076"/>
              <a:gd name="connsiteX5" fmla="*/ 2590800 w 3205164"/>
              <a:gd name="connsiteY5" fmla="*/ 4546600 h 6061076"/>
              <a:gd name="connsiteX6" fmla="*/ 2238375 w 3205164"/>
              <a:gd name="connsiteY6" fmla="*/ 5451475 h 6061076"/>
              <a:gd name="connsiteX7" fmla="*/ 2971800 w 3205164"/>
              <a:gd name="connsiteY7" fmla="*/ 5918200 h 6061076"/>
              <a:gd name="connsiteX8" fmla="*/ 3124200 w 3205164"/>
              <a:gd name="connsiteY8" fmla="*/ 5080000 h 6061076"/>
              <a:gd name="connsiteX9" fmla="*/ 3124200 w 3205164"/>
              <a:gd name="connsiteY9" fmla="*/ 2946400 h 6061076"/>
              <a:gd name="connsiteX10" fmla="*/ 3124200 w 3205164"/>
              <a:gd name="connsiteY10" fmla="*/ 1279525 h 6061076"/>
              <a:gd name="connsiteX11" fmla="*/ 3124201 w 3205164"/>
              <a:gd name="connsiteY11" fmla="*/ 50800 h 6061076"/>
              <a:gd name="connsiteX12" fmla="*/ 1838325 w 3205164"/>
              <a:gd name="connsiteY12" fmla="*/ 50800 h 6061076"/>
              <a:gd name="connsiteX13" fmla="*/ 533400 w 3205164"/>
              <a:gd name="connsiteY13" fmla="*/ 50800 h 6061076"/>
              <a:gd name="connsiteX14" fmla="*/ 76200 w 3205164"/>
              <a:gd name="connsiteY14" fmla="*/ 203200 h 6061076"/>
              <a:gd name="connsiteX0" fmla="*/ 76200 w 3205164"/>
              <a:gd name="connsiteY0" fmla="*/ 203200 h 6061076"/>
              <a:gd name="connsiteX1" fmla="*/ 76200 w 3205164"/>
              <a:gd name="connsiteY1" fmla="*/ 1270000 h 6061076"/>
              <a:gd name="connsiteX2" fmla="*/ 228600 w 3205164"/>
              <a:gd name="connsiteY2" fmla="*/ 2108200 h 6061076"/>
              <a:gd name="connsiteX3" fmla="*/ 1066800 w 3205164"/>
              <a:gd name="connsiteY3" fmla="*/ 2260600 h 6061076"/>
              <a:gd name="connsiteX4" fmla="*/ 2438400 w 3205164"/>
              <a:gd name="connsiteY4" fmla="*/ 2184400 h 6061076"/>
              <a:gd name="connsiteX5" fmla="*/ 2590800 w 3205164"/>
              <a:gd name="connsiteY5" fmla="*/ 4546600 h 6061076"/>
              <a:gd name="connsiteX6" fmla="*/ 2238375 w 3205164"/>
              <a:gd name="connsiteY6" fmla="*/ 5451475 h 6061076"/>
              <a:gd name="connsiteX7" fmla="*/ 2971800 w 3205164"/>
              <a:gd name="connsiteY7" fmla="*/ 5918200 h 6061076"/>
              <a:gd name="connsiteX8" fmla="*/ 3124200 w 3205164"/>
              <a:gd name="connsiteY8" fmla="*/ 5080000 h 6061076"/>
              <a:gd name="connsiteX9" fmla="*/ 3124200 w 3205164"/>
              <a:gd name="connsiteY9" fmla="*/ 2946400 h 6061076"/>
              <a:gd name="connsiteX10" fmla="*/ 3124200 w 3205164"/>
              <a:gd name="connsiteY10" fmla="*/ 1279525 h 6061076"/>
              <a:gd name="connsiteX11" fmla="*/ 3124201 w 3205164"/>
              <a:gd name="connsiteY11" fmla="*/ 50800 h 6061076"/>
              <a:gd name="connsiteX12" fmla="*/ 1838325 w 3205164"/>
              <a:gd name="connsiteY12" fmla="*/ 50800 h 6061076"/>
              <a:gd name="connsiteX13" fmla="*/ 533400 w 3205164"/>
              <a:gd name="connsiteY13" fmla="*/ 50800 h 6061076"/>
              <a:gd name="connsiteX14" fmla="*/ 76200 w 3205164"/>
              <a:gd name="connsiteY14" fmla="*/ 203200 h 6061076"/>
              <a:gd name="connsiteX0" fmla="*/ 76200 w 3205164"/>
              <a:gd name="connsiteY0" fmla="*/ 203200 h 6061076"/>
              <a:gd name="connsiteX1" fmla="*/ 76200 w 3205164"/>
              <a:gd name="connsiteY1" fmla="*/ 1270000 h 6061076"/>
              <a:gd name="connsiteX2" fmla="*/ 228600 w 3205164"/>
              <a:gd name="connsiteY2" fmla="*/ 2108200 h 6061076"/>
              <a:gd name="connsiteX3" fmla="*/ 1066800 w 3205164"/>
              <a:gd name="connsiteY3" fmla="*/ 2260600 h 6061076"/>
              <a:gd name="connsiteX4" fmla="*/ 2438400 w 3205164"/>
              <a:gd name="connsiteY4" fmla="*/ 2184400 h 6061076"/>
              <a:gd name="connsiteX5" fmla="*/ 2590800 w 3205164"/>
              <a:gd name="connsiteY5" fmla="*/ 4546600 h 6061076"/>
              <a:gd name="connsiteX6" fmla="*/ 2238375 w 3205164"/>
              <a:gd name="connsiteY6" fmla="*/ 5451475 h 6061076"/>
              <a:gd name="connsiteX7" fmla="*/ 2971800 w 3205164"/>
              <a:gd name="connsiteY7" fmla="*/ 5918200 h 6061076"/>
              <a:gd name="connsiteX8" fmla="*/ 3124200 w 3205164"/>
              <a:gd name="connsiteY8" fmla="*/ 5080000 h 6061076"/>
              <a:gd name="connsiteX9" fmla="*/ 3124200 w 3205164"/>
              <a:gd name="connsiteY9" fmla="*/ 2946400 h 6061076"/>
              <a:gd name="connsiteX10" fmla="*/ 3124200 w 3205164"/>
              <a:gd name="connsiteY10" fmla="*/ 1279525 h 6061076"/>
              <a:gd name="connsiteX11" fmla="*/ 3124201 w 3205164"/>
              <a:gd name="connsiteY11" fmla="*/ 50800 h 6061076"/>
              <a:gd name="connsiteX12" fmla="*/ 1838325 w 3205164"/>
              <a:gd name="connsiteY12" fmla="*/ 50800 h 6061076"/>
              <a:gd name="connsiteX13" fmla="*/ 533400 w 3205164"/>
              <a:gd name="connsiteY13" fmla="*/ 50800 h 6061076"/>
              <a:gd name="connsiteX14" fmla="*/ 76200 w 3205164"/>
              <a:gd name="connsiteY14" fmla="*/ 203200 h 6061076"/>
              <a:gd name="connsiteX0" fmla="*/ 76200 w 3205164"/>
              <a:gd name="connsiteY0" fmla="*/ 203200 h 6061076"/>
              <a:gd name="connsiteX1" fmla="*/ 76200 w 3205164"/>
              <a:gd name="connsiteY1" fmla="*/ 1270000 h 6061076"/>
              <a:gd name="connsiteX2" fmla="*/ 228600 w 3205164"/>
              <a:gd name="connsiteY2" fmla="*/ 2108200 h 6061076"/>
              <a:gd name="connsiteX3" fmla="*/ 1066800 w 3205164"/>
              <a:gd name="connsiteY3" fmla="*/ 2260600 h 6061076"/>
              <a:gd name="connsiteX4" fmla="*/ 2438400 w 3205164"/>
              <a:gd name="connsiteY4" fmla="*/ 2184400 h 6061076"/>
              <a:gd name="connsiteX5" fmla="*/ 2590800 w 3205164"/>
              <a:gd name="connsiteY5" fmla="*/ 4546600 h 6061076"/>
              <a:gd name="connsiteX6" fmla="*/ 2238375 w 3205164"/>
              <a:gd name="connsiteY6" fmla="*/ 5451475 h 6061076"/>
              <a:gd name="connsiteX7" fmla="*/ 2971800 w 3205164"/>
              <a:gd name="connsiteY7" fmla="*/ 5918200 h 6061076"/>
              <a:gd name="connsiteX8" fmla="*/ 3124200 w 3205164"/>
              <a:gd name="connsiteY8" fmla="*/ 5080000 h 6061076"/>
              <a:gd name="connsiteX9" fmla="*/ 3124200 w 3205164"/>
              <a:gd name="connsiteY9" fmla="*/ 2946400 h 6061076"/>
              <a:gd name="connsiteX10" fmla="*/ 3124200 w 3205164"/>
              <a:gd name="connsiteY10" fmla="*/ 1279525 h 6061076"/>
              <a:gd name="connsiteX11" fmla="*/ 3124201 w 3205164"/>
              <a:gd name="connsiteY11" fmla="*/ 50800 h 6061076"/>
              <a:gd name="connsiteX12" fmla="*/ 1838325 w 3205164"/>
              <a:gd name="connsiteY12" fmla="*/ 50800 h 6061076"/>
              <a:gd name="connsiteX13" fmla="*/ 533400 w 3205164"/>
              <a:gd name="connsiteY13" fmla="*/ 50800 h 6061076"/>
              <a:gd name="connsiteX14" fmla="*/ 76200 w 3205164"/>
              <a:gd name="connsiteY14" fmla="*/ 203200 h 6061076"/>
              <a:gd name="connsiteX0" fmla="*/ 76200 w 3205164"/>
              <a:gd name="connsiteY0" fmla="*/ 203200 h 6061076"/>
              <a:gd name="connsiteX1" fmla="*/ 76200 w 3205164"/>
              <a:gd name="connsiteY1" fmla="*/ 1270000 h 6061076"/>
              <a:gd name="connsiteX2" fmla="*/ 228600 w 3205164"/>
              <a:gd name="connsiteY2" fmla="*/ 2108200 h 6061076"/>
              <a:gd name="connsiteX3" fmla="*/ 1066800 w 3205164"/>
              <a:gd name="connsiteY3" fmla="*/ 2260600 h 6061076"/>
              <a:gd name="connsiteX4" fmla="*/ 2362200 w 3205164"/>
              <a:gd name="connsiteY4" fmla="*/ 2260600 h 6061076"/>
              <a:gd name="connsiteX5" fmla="*/ 2590800 w 3205164"/>
              <a:gd name="connsiteY5" fmla="*/ 4546600 h 6061076"/>
              <a:gd name="connsiteX6" fmla="*/ 2238375 w 3205164"/>
              <a:gd name="connsiteY6" fmla="*/ 5451475 h 6061076"/>
              <a:gd name="connsiteX7" fmla="*/ 2971800 w 3205164"/>
              <a:gd name="connsiteY7" fmla="*/ 5918200 h 6061076"/>
              <a:gd name="connsiteX8" fmla="*/ 3124200 w 3205164"/>
              <a:gd name="connsiteY8" fmla="*/ 5080000 h 6061076"/>
              <a:gd name="connsiteX9" fmla="*/ 3124200 w 3205164"/>
              <a:gd name="connsiteY9" fmla="*/ 2946400 h 6061076"/>
              <a:gd name="connsiteX10" fmla="*/ 3124200 w 3205164"/>
              <a:gd name="connsiteY10" fmla="*/ 1279525 h 6061076"/>
              <a:gd name="connsiteX11" fmla="*/ 3124201 w 3205164"/>
              <a:gd name="connsiteY11" fmla="*/ 50800 h 6061076"/>
              <a:gd name="connsiteX12" fmla="*/ 1838325 w 3205164"/>
              <a:gd name="connsiteY12" fmla="*/ 50800 h 6061076"/>
              <a:gd name="connsiteX13" fmla="*/ 533400 w 3205164"/>
              <a:gd name="connsiteY13" fmla="*/ 50800 h 6061076"/>
              <a:gd name="connsiteX14" fmla="*/ 76200 w 3205164"/>
              <a:gd name="connsiteY14" fmla="*/ 203200 h 6061076"/>
              <a:gd name="connsiteX0" fmla="*/ 76200 w 3205164"/>
              <a:gd name="connsiteY0" fmla="*/ 203200 h 6061076"/>
              <a:gd name="connsiteX1" fmla="*/ 76200 w 3205164"/>
              <a:gd name="connsiteY1" fmla="*/ 1270000 h 6061076"/>
              <a:gd name="connsiteX2" fmla="*/ 228600 w 3205164"/>
              <a:gd name="connsiteY2" fmla="*/ 2108200 h 6061076"/>
              <a:gd name="connsiteX3" fmla="*/ 1066800 w 3205164"/>
              <a:gd name="connsiteY3" fmla="*/ 2260600 h 6061076"/>
              <a:gd name="connsiteX4" fmla="*/ 2362200 w 3205164"/>
              <a:gd name="connsiteY4" fmla="*/ 2260600 h 6061076"/>
              <a:gd name="connsiteX5" fmla="*/ 2438400 w 3205164"/>
              <a:gd name="connsiteY5" fmla="*/ 4546600 h 6061076"/>
              <a:gd name="connsiteX6" fmla="*/ 2238375 w 3205164"/>
              <a:gd name="connsiteY6" fmla="*/ 5451475 h 6061076"/>
              <a:gd name="connsiteX7" fmla="*/ 2971800 w 3205164"/>
              <a:gd name="connsiteY7" fmla="*/ 5918200 h 6061076"/>
              <a:gd name="connsiteX8" fmla="*/ 3124200 w 3205164"/>
              <a:gd name="connsiteY8" fmla="*/ 5080000 h 6061076"/>
              <a:gd name="connsiteX9" fmla="*/ 3124200 w 3205164"/>
              <a:gd name="connsiteY9" fmla="*/ 2946400 h 6061076"/>
              <a:gd name="connsiteX10" fmla="*/ 3124200 w 3205164"/>
              <a:gd name="connsiteY10" fmla="*/ 1279525 h 6061076"/>
              <a:gd name="connsiteX11" fmla="*/ 3124201 w 3205164"/>
              <a:gd name="connsiteY11" fmla="*/ 50800 h 6061076"/>
              <a:gd name="connsiteX12" fmla="*/ 1838325 w 3205164"/>
              <a:gd name="connsiteY12" fmla="*/ 50800 h 6061076"/>
              <a:gd name="connsiteX13" fmla="*/ 533400 w 3205164"/>
              <a:gd name="connsiteY13" fmla="*/ 50800 h 6061076"/>
              <a:gd name="connsiteX14" fmla="*/ 76200 w 3205164"/>
              <a:gd name="connsiteY14" fmla="*/ 203200 h 6061076"/>
              <a:gd name="connsiteX0" fmla="*/ 76200 w 3205164"/>
              <a:gd name="connsiteY0" fmla="*/ 203200 h 6061076"/>
              <a:gd name="connsiteX1" fmla="*/ 76200 w 3205164"/>
              <a:gd name="connsiteY1" fmla="*/ 1270000 h 6061076"/>
              <a:gd name="connsiteX2" fmla="*/ 228600 w 3205164"/>
              <a:gd name="connsiteY2" fmla="*/ 2108200 h 6061076"/>
              <a:gd name="connsiteX3" fmla="*/ 1066800 w 3205164"/>
              <a:gd name="connsiteY3" fmla="*/ 2260600 h 6061076"/>
              <a:gd name="connsiteX4" fmla="*/ 2286000 w 3205164"/>
              <a:gd name="connsiteY4" fmla="*/ 2336800 h 6061076"/>
              <a:gd name="connsiteX5" fmla="*/ 2438400 w 3205164"/>
              <a:gd name="connsiteY5" fmla="*/ 4546600 h 6061076"/>
              <a:gd name="connsiteX6" fmla="*/ 2238375 w 3205164"/>
              <a:gd name="connsiteY6" fmla="*/ 5451475 h 6061076"/>
              <a:gd name="connsiteX7" fmla="*/ 2971800 w 3205164"/>
              <a:gd name="connsiteY7" fmla="*/ 5918200 h 6061076"/>
              <a:gd name="connsiteX8" fmla="*/ 3124200 w 3205164"/>
              <a:gd name="connsiteY8" fmla="*/ 5080000 h 6061076"/>
              <a:gd name="connsiteX9" fmla="*/ 3124200 w 3205164"/>
              <a:gd name="connsiteY9" fmla="*/ 2946400 h 6061076"/>
              <a:gd name="connsiteX10" fmla="*/ 3124200 w 3205164"/>
              <a:gd name="connsiteY10" fmla="*/ 1279525 h 6061076"/>
              <a:gd name="connsiteX11" fmla="*/ 3124201 w 3205164"/>
              <a:gd name="connsiteY11" fmla="*/ 50800 h 6061076"/>
              <a:gd name="connsiteX12" fmla="*/ 1838325 w 3205164"/>
              <a:gd name="connsiteY12" fmla="*/ 50800 h 6061076"/>
              <a:gd name="connsiteX13" fmla="*/ 533400 w 3205164"/>
              <a:gd name="connsiteY13" fmla="*/ 50800 h 6061076"/>
              <a:gd name="connsiteX14" fmla="*/ 76200 w 3205164"/>
              <a:gd name="connsiteY14" fmla="*/ 203200 h 6061076"/>
              <a:gd name="connsiteX0" fmla="*/ 76200 w 3205164"/>
              <a:gd name="connsiteY0" fmla="*/ 203200 h 6061076"/>
              <a:gd name="connsiteX1" fmla="*/ 76200 w 3205164"/>
              <a:gd name="connsiteY1" fmla="*/ 1270000 h 6061076"/>
              <a:gd name="connsiteX2" fmla="*/ 228600 w 3205164"/>
              <a:gd name="connsiteY2" fmla="*/ 2108200 h 6061076"/>
              <a:gd name="connsiteX3" fmla="*/ 1066800 w 3205164"/>
              <a:gd name="connsiteY3" fmla="*/ 2260600 h 6061076"/>
              <a:gd name="connsiteX4" fmla="*/ 2286000 w 3205164"/>
              <a:gd name="connsiteY4" fmla="*/ 2336800 h 6061076"/>
              <a:gd name="connsiteX5" fmla="*/ 2438400 w 3205164"/>
              <a:gd name="connsiteY5" fmla="*/ 4546600 h 6061076"/>
              <a:gd name="connsiteX6" fmla="*/ 2238375 w 3205164"/>
              <a:gd name="connsiteY6" fmla="*/ 5451475 h 6061076"/>
              <a:gd name="connsiteX7" fmla="*/ 2971800 w 3205164"/>
              <a:gd name="connsiteY7" fmla="*/ 5918200 h 6061076"/>
              <a:gd name="connsiteX8" fmla="*/ 3124200 w 3205164"/>
              <a:gd name="connsiteY8" fmla="*/ 5080000 h 6061076"/>
              <a:gd name="connsiteX9" fmla="*/ 3124200 w 3205164"/>
              <a:gd name="connsiteY9" fmla="*/ 2946400 h 6061076"/>
              <a:gd name="connsiteX10" fmla="*/ 3124200 w 3205164"/>
              <a:gd name="connsiteY10" fmla="*/ 1279525 h 6061076"/>
              <a:gd name="connsiteX11" fmla="*/ 3124201 w 3205164"/>
              <a:gd name="connsiteY11" fmla="*/ 50800 h 6061076"/>
              <a:gd name="connsiteX12" fmla="*/ 1838325 w 3205164"/>
              <a:gd name="connsiteY12" fmla="*/ 50800 h 6061076"/>
              <a:gd name="connsiteX13" fmla="*/ 533400 w 3205164"/>
              <a:gd name="connsiteY13" fmla="*/ 50800 h 6061076"/>
              <a:gd name="connsiteX14" fmla="*/ 76200 w 3205164"/>
              <a:gd name="connsiteY14" fmla="*/ 203200 h 6061076"/>
              <a:gd name="connsiteX0" fmla="*/ 76200 w 3205164"/>
              <a:gd name="connsiteY0" fmla="*/ 203200 h 6061076"/>
              <a:gd name="connsiteX1" fmla="*/ 76200 w 3205164"/>
              <a:gd name="connsiteY1" fmla="*/ 1270000 h 6061076"/>
              <a:gd name="connsiteX2" fmla="*/ 228600 w 3205164"/>
              <a:gd name="connsiteY2" fmla="*/ 2108200 h 6061076"/>
              <a:gd name="connsiteX3" fmla="*/ 1066800 w 3205164"/>
              <a:gd name="connsiteY3" fmla="*/ 2260600 h 6061076"/>
              <a:gd name="connsiteX4" fmla="*/ 2286000 w 3205164"/>
              <a:gd name="connsiteY4" fmla="*/ 2336800 h 6061076"/>
              <a:gd name="connsiteX5" fmla="*/ 2438400 w 3205164"/>
              <a:gd name="connsiteY5" fmla="*/ 4546600 h 6061076"/>
              <a:gd name="connsiteX6" fmla="*/ 2238375 w 3205164"/>
              <a:gd name="connsiteY6" fmla="*/ 5451475 h 6061076"/>
              <a:gd name="connsiteX7" fmla="*/ 2971800 w 3205164"/>
              <a:gd name="connsiteY7" fmla="*/ 5918200 h 6061076"/>
              <a:gd name="connsiteX8" fmla="*/ 3124200 w 3205164"/>
              <a:gd name="connsiteY8" fmla="*/ 5080000 h 6061076"/>
              <a:gd name="connsiteX9" fmla="*/ 3124200 w 3205164"/>
              <a:gd name="connsiteY9" fmla="*/ 2946400 h 6061076"/>
              <a:gd name="connsiteX10" fmla="*/ 3124200 w 3205164"/>
              <a:gd name="connsiteY10" fmla="*/ 1279525 h 6061076"/>
              <a:gd name="connsiteX11" fmla="*/ 3124201 w 3205164"/>
              <a:gd name="connsiteY11" fmla="*/ 50800 h 6061076"/>
              <a:gd name="connsiteX12" fmla="*/ 1838325 w 3205164"/>
              <a:gd name="connsiteY12" fmla="*/ 50800 h 6061076"/>
              <a:gd name="connsiteX13" fmla="*/ 533400 w 3205164"/>
              <a:gd name="connsiteY13" fmla="*/ 50800 h 6061076"/>
              <a:gd name="connsiteX14" fmla="*/ 76200 w 3205164"/>
              <a:gd name="connsiteY14" fmla="*/ 203200 h 6061076"/>
              <a:gd name="connsiteX0" fmla="*/ 76200 w 3205164"/>
              <a:gd name="connsiteY0" fmla="*/ 203200 h 6061076"/>
              <a:gd name="connsiteX1" fmla="*/ 76200 w 3205164"/>
              <a:gd name="connsiteY1" fmla="*/ 1270000 h 6061076"/>
              <a:gd name="connsiteX2" fmla="*/ 228600 w 3205164"/>
              <a:gd name="connsiteY2" fmla="*/ 2260600 h 6061076"/>
              <a:gd name="connsiteX3" fmla="*/ 1066800 w 3205164"/>
              <a:gd name="connsiteY3" fmla="*/ 2260600 h 6061076"/>
              <a:gd name="connsiteX4" fmla="*/ 2286000 w 3205164"/>
              <a:gd name="connsiteY4" fmla="*/ 2336800 h 6061076"/>
              <a:gd name="connsiteX5" fmla="*/ 2438400 w 3205164"/>
              <a:gd name="connsiteY5" fmla="*/ 4546600 h 6061076"/>
              <a:gd name="connsiteX6" fmla="*/ 2238375 w 3205164"/>
              <a:gd name="connsiteY6" fmla="*/ 5451475 h 6061076"/>
              <a:gd name="connsiteX7" fmla="*/ 2971800 w 3205164"/>
              <a:gd name="connsiteY7" fmla="*/ 5918200 h 6061076"/>
              <a:gd name="connsiteX8" fmla="*/ 3124200 w 3205164"/>
              <a:gd name="connsiteY8" fmla="*/ 5080000 h 6061076"/>
              <a:gd name="connsiteX9" fmla="*/ 3124200 w 3205164"/>
              <a:gd name="connsiteY9" fmla="*/ 2946400 h 6061076"/>
              <a:gd name="connsiteX10" fmla="*/ 3124200 w 3205164"/>
              <a:gd name="connsiteY10" fmla="*/ 1279525 h 6061076"/>
              <a:gd name="connsiteX11" fmla="*/ 3124201 w 3205164"/>
              <a:gd name="connsiteY11" fmla="*/ 50800 h 6061076"/>
              <a:gd name="connsiteX12" fmla="*/ 1838325 w 3205164"/>
              <a:gd name="connsiteY12" fmla="*/ 50800 h 6061076"/>
              <a:gd name="connsiteX13" fmla="*/ 533400 w 3205164"/>
              <a:gd name="connsiteY13" fmla="*/ 50800 h 6061076"/>
              <a:gd name="connsiteX14" fmla="*/ 76200 w 3205164"/>
              <a:gd name="connsiteY14" fmla="*/ 203200 h 6061076"/>
              <a:gd name="connsiteX0" fmla="*/ 76200 w 3814764"/>
              <a:gd name="connsiteY0" fmla="*/ 203200 h 6137276"/>
              <a:gd name="connsiteX1" fmla="*/ 685800 w 3814764"/>
              <a:gd name="connsiteY1" fmla="*/ 1346200 h 6137276"/>
              <a:gd name="connsiteX2" fmla="*/ 838200 w 3814764"/>
              <a:gd name="connsiteY2" fmla="*/ 2336800 h 6137276"/>
              <a:gd name="connsiteX3" fmla="*/ 1676400 w 3814764"/>
              <a:gd name="connsiteY3" fmla="*/ 2336800 h 6137276"/>
              <a:gd name="connsiteX4" fmla="*/ 2895600 w 3814764"/>
              <a:gd name="connsiteY4" fmla="*/ 2413000 h 6137276"/>
              <a:gd name="connsiteX5" fmla="*/ 3048000 w 3814764"/>
              <a:gd name="connsiteY5" fmla="*/ 4622800 h 6137276"/>
              <a:gd name="connsiteX6" fmla="*/ 2847975 w 3814764"/>
              <a:gd name="connsiteY6" fmla="*/ 5527675 h 6137276"/>
              <a:gd name="connsiteX7" fmla="*/ 3581400 w 3814764"/>
              <a:gd name="connsiteY7" fmla="*/ 5994400 h 6137276"/>
              <a:gd name="connsiteX8" fmla="*/ 3733800 w 3814764"/>
              <a:gd name="connsiteY8" fmla="*/ 5156200 h 6137276"/>
              <a:gd name="connsiteX9" fmla="*/ 3733800 w 3814764"/>
              <a:gd name="connsiteY9" fmla="*/ 3022600 h 6137276"/>
              <a:gd name="connsiteX10" fmla="*/ 3733800 w 3814764"/>
              <a:gd name="connsiteY10" fmla="*/ 1355725 h 6137276"/>
              <a:gd name="connsiteX11" fmla="*/ 3733801 w 3814764"/>
              <a:gd name="connsiteY11" fmla="*/ 127000 h 6137276"/>
              <a:gd name="connsiteX12" fmla="*/ 2447925 w 3814764"/>
              <a:gd name="connsiteY12" fmla="*/ 127000 h 6137276"/>
              <a:gd name="connsiteX13" fmla="*/ 1143000 w 3814764"/>
              <a:gd name="connsiteY13" fmla="*/ 127000 h 6137276"/>
              <a:gd name="connsiteX14" fmla="*/ 76200 w 3814764"/>
              <a:gd name="connsiteY14" fmla="*/ 203200 h 6137276"/>
              <a:gd name="connsiteX0" fmla="*/ 76200 w 3814764"/>
              <a:gd name="connsiteY0" fmla="*/ 88900 h 6022976"/>
              <a:gd name="connsiteX1" fmla="*/ 685800 w 3814764"/>
              <a:gd name="connsiteY1" fmla="*/ 1231900 h 6022976"/>
              <a:gd name="connsiteX2" fmla="*/ 838200 w 3814764"/>
              <a:gd name="connsiteY2" fmla="*/ 2222500 h 6022976"/>
              <a:gd name="connsiteX3" fmla="*/ 1676400 w 3814764"/>
              <a:gd name="connsiteY3" fmla="*/ 2222500 h 6022976"/>
              <a:gd name="connsiteX4" fmla="*/ 2895600 w 3814764"/>
              <a:gd name="connsiteY4" fmla="*/ 2298700 h 6022976"/>
              <a:gd name="connsiteX5" fmla="*/ 3048000 w 3814764"/>
              <a:gd name="connsiteY5" fmla="*/ 4508500 h 6022976"/>
              <a:gd name="connsiteX6" fmla="*/ 2847975 w 3814764"/>
              <a:gd name="connsiteY6" fmla="*/ 5413375 h 6022976"/>
              <a:gd name="connsiteX7" fmla="*/ 3581400 w 3814764"/>
              <a:gd name="connsiteY7" fmla="*/ 5880100 h 6022976"/>
              <a:gd name="connsiteX8" fmla="*/ 3733800 w 3814764"/>
              <a:gd name="connsiteY8" fmla="*/ 5041900 h 6022976"/>
              <a:gd name="connsiteX9" fmla="*/ 3733800 w 3814764"/>
              <a:gd name="connsiteY9" fmla="*/ 2908300 h 6022976"/>
              <a:gd name="connsiteX10" fmla="*/ 3733800 w 3814764"/>
              <a:gd name="connsiteY10" fmla="*/ 1241425 h 6022976"/>
              <a:gd name="connsiteX11" fmla="*/ 3733801 w 3814764"/>
              <a:gd name="connsiteY11" fmla="*/ 12700 h 6022976"/>
              <a:gd name="connsiteX12" fmla="*/ 2447925 w 3814764"/>
              <a:gd name="connsiteY12" fmla="*/ 12700 h 6022976"/>
              <a:gd name="connsiteX13" fmla="*/ 1143000 w 3814764"/>
              <a:gd name="connsiteY13" fmla="*/ 12700 h 6022976"/>
              <a:gd name="connsiteX14" fmla="*/ 76200 w 3814764"/>
              <a:gd name="connsiteY14" fmla="*/ 88900 h 6022976"/>
              <a:gd name="connsiteX0" fmla="*/ 76200 w 3814764"/>
              <a:gd name="connsiteY0" fmla="*/ 57727 h 6068003"/>
              <a:gd name="connsiteX1" fmla="*/ 685800 w 3814764"/>
              <a:gd name="connsiteY1" fmla="*/ 1276927 h 6068003"/>
              <a:gd name="connsiteX2" fmla="*/ 838200 w 3814764"/>
              <a:gd name="connsiteY2" fmla="*/ 2267527 h 6068003"/>
              <a:gd name="connsiteX3" fmla="*/ 1676400 w 3814764"/>
              <a:gd name="connsiteY3" fmla="*/ 2267527 h 6068003"/>
              <a:gd name="connsiteX4" fmla="*/ 2895600 w 3814764"/>
              <a:gd name="connsiteY4" fmla="*/ 2343727 h 6068003"/>
              <a:gd name="connsiteX5" fmla="*/ 3048000 w 3814764"/>
              <a:gd name="connsiteY5" fmla="*/ 4553527 h 6068003"/>
              <a:gd name="connsiteX6" fmla="*/ 2847975 w 3814764"/>
              <a:gd name="connsiteY6" fmla="*/ 5458402 h 6068003"/>
              <a:gd name="connsiteX7" fmla="*/ 3581400 w 3814764"/>
              <a:gd name="connsiteY7" fmla="*/ 5925127 h 6068003"/>
              <a:gd name="connsiteX8" fmla="*/ 3733800 w 3814764"/>
              <a:gd name="connsiteY8" fmla="*/ 5086927 h 6068003"/>
              <a:gd name="connsiteX9" fmla="*/ 3733800 w 3814764"/>
              <a:gd name="connsiteY9" fmla="*/ 2953327 h 6068003"/>
              <a:gd name="connsiteX10" fmla="*/ 3733800 w 3814764"/>
              <a:gd name="connsiteY10" fmla="*/ 1286452 h 6068003"/>
              <a:gd name="connsiteX11" fmla="*/ 3733801 w 3814764"/>
              <a:gd name="connsiteY11" fmla="*/ 57727 h 6068003"/>
              <a:gd name="connsiteX12" fmla="*/ 2447925 w 3814764"/>
              <a:gd name="connsiteY12" fmla="*/ 57727 h 6068003"/>
              <a:gd name="connsiteX13" fmla="*/ 1143000 w 3814764"/>
              <a:gd name="connsiteY13" fmla="*/ 57727 h 6068003"/>
              <a:gd name="connsiteX14" fmla="*/ 76200 w 3814764"/>
              <a:gd name="connsiteY14" fmla="*/ 57727 h 6068003"/>
              <a:gd name="connsiteX0" fmla="*/ 76200 w 3814764"/>
              <a:gd name="connsiteY0" fmla="*/ 4762 h 6015038"/>
              <a:gd name="connsiteX1" fmla="*/ 685800 w 3814764"/>
              <a:gd name="connsiteY1" fmla="*/ 1223962 h 6015038"/>
              <a:gd name="connsiteX2" fmla="*/ 838200 w 3814764"/>
              <a:gd name="connsiteY2" fmla="*/ 2214562 h 6015038"/>
              <a:gd name="connsiteX3" fmla="*/ 1676400 w 3814764"/>
              <a:gd name="connsiteY3" fmla="*/ 2214562 h 6015038"/>
              <a:gd name="connsiteX4" fmla="*/ 2895600 w 3814764"/>
              <a:gd name="connsiteY4" fmla="*/ 2290762 h 6015038"/>
              <a:gd name="connsiteX5" fmla="*/ 3048000 w 3814764"/>
              <a:gd name="connsiteY5" fmla="*/ 4500562 h 6015038"/>
              <a:gd name="connsiteX6" fmla="*/ 2847975 w 3814764"/>
              <a:gd name="connsiteY6" fmla="*/ 5405437 h 6015038"/>
              <a:gd name="connsiteX7" fmla="*/ 3581400 w 3814764"/>
              <a:gd name="connsiteY7" fmla="*/ 5872162 h 6015038"/>
              <a:gd name="connsiteX8" fmla="*/ 3733800 w 3814764"/>
              <a:gd name="connsiteY8" fmla="*/ 5033962 h 6015038"/>
              <a:gd name="connsiteX9" fmla="*/ 3733800 w 3814764"/>
              <a:gd name="connsiteY9" fmla="*/ 2900362 h 6015038"/>
              <a:gd name="connsiteX10" fmla="*/ 3733800 w 3814764"/>
              <a:gd name="connsiteY10" fmla="*/ 1233487 h 6015038"/>
              <a:gd name="connsiteX11" fmla="*/ 3733801 w 3814764"/>
              <a:gd name="connsiteY11" fmla="*/ 4762 h 6015038"/>
              <a:gd name="connsiteX12" fmla="*/ 2447925 w 3814764"/>
              <a:gd name="connsiteY12" fmla="*/ 4762 h 6015038"/>
              <a:gd name="connsiteX13" fmla="*/ 1143000 w 3814764"/>
              <a:gd name="connsiteY13" fmla="*/ 4762 h 6015038"/>
              <a:gd name="connsiteX14" fmla="*/ 76200 w 3814764"/>
              <a:gd name="connsiteY14" fmla="*/ 4762 h 6015038"/>
              <a:gd name="connsiteX0" fmla="*/ 76200 w 3890964"/>
              <a:gd name="connsiteY0" fmla="*/ 4762 h 6015038"/>
              <a:gd name="connsiteX1" fmla="*/ 762000 w 3890964"/>
              <a:gd name="connsiteY1" fmla="*/ 1223962 h 6015038"/>
              <a:gd name="connsiteX2" fmla="*/ 914400 w 3890964"/>
              <a:gd name="connsiteY2" fmla="*/ 2214562 h 6015038"/>
              <a:gd name="connsiteX3" fmla="*/ 1752600 w 3890964"/>
              <a:gd name="connsiteY3" fmla="*/ 2214562 h 6015038"/>
              <a:gd name="connsiteX4" fmla="*/ 2971800 w 3890964"/>
              <a:gd name="connsiteY4" fmla="*/ 2290762 h 6015038"/>
              <a:gd name="connsiteX5" fmla="*/ 3124200 w 3890964"/>
              <a:gd name="connsiteY5" fmla="*/ 4500562 h 6015038"/>
              <a:gd name="connsiteX6" fmla="*/ 2924175 w 3890964"/>
              <a:gd name="connsiteY6" fmla="*/ 5405437 h 6015038"/>
              <a:gd name="connsiteX7" fmla="*/ 3657600 w 3890964"/>
              <a:gd name="connsiteY7" fmla="*/ 5872162 h 6015038"/>
              <a:gd name="connsiteX8" fmla="*/ 3810000 w 3890964"/>
              <a:gd name="connsiteY8" fmla="*/ 5033962 h 6015038"/>
              <a:gd name="connsiteX9" fmla="*/ 3810000 w 3890964"/>
              <a:gd name="connsiteY9" fmla="*/ 2900362 h 6015038"/>
              <a:gd name="connsiteX10" fmla="*/ 3810000 w 3890964"/>
              <a:gd name="connsiteY10" fmla="*/ 1233487 h 6015038"/>
              <a:gd name="connsiteX11" fmla="*/ 3810001 w 3890964"/>
              <a:gd name="connsiteY11" fmla="*/ 4762 h 6015038"/>
              <a:gd name="connsiteX12" fmla="*/ 2524125 w 3890964"/>
              <a:gd name="connsiteY12" fmla="*/ 4762 h 6015038"/>
              <a:gd name="connsiteX13" fmla="*/ 1219200 w 3890964"/>
              <a:gd name="connsiteY13" fmla="*/ 4762 h 6015038"/>
              <a:gd name="connsiteX14" fmla="*/ 76200 w 3890964"/>
              <a:gd name="connsiteY14" fmla="*/ 4762 h 6015038"/>
              <a:gd name="connsiteX0" fmla="*/ 128155 w 3942919"/>
              <a:gd name="connsiteY0" fmla="*/ 4762 h 6015038"/>
              <a:gd name="connsiteX1" fmla="*/ 502228 w 3942919"/>
              <a:gd name="connsiteY1" fmla="*/ 579726 h 6015038"/>
              <a:gd name="connsiteX2" fmla="*/ 813955 w 3942919"/>
              <a:gd name="connsiteY2" fmla="*/ 1223962 h 6015038"/>
              <a:gd name="connsiteX3" fmla="*/ 966355 w 3942919"/>
              <a:gd name="connsiteY3" fmla="*/ 2214562 h 6015038"/>
              <a:gd name="connsiteX4" fmla="*/ 1804555 w 3942919"/>
              <a:gd name="connsiteY4" fmla="*/ 2214562 h 6015038"/>
              <a:gd name="connsiteX5" fmla="*/ 3023755 w 3942919"/>
              <a:gd name="connsiteY5" fmla="*/ 2290762 h 6015038"/>
              <a:gd name="connsiteX6" fmla="*/ 3176155 w 3942919"/>
              <a:gd name="connsiteY6" fmla="*/ 4500562 h 6015038"/>
              <a:gd name="connsiteX7" fmla="*/ 2976130 w 3942919"/>
              <a:gd name="connsiteY7" fmla="*/ 5405437 h 6015038"/>
              <a:gd name="connsiteX8" fmla="*/ 3709555 w 3942919"/>
              <a:gd name="connsiteY8" fmla="*/ 5872162 h 6015038"/>
              <a:gd name="connsiteX9" fmla="*/ 3861955 w 3942919"/>
              <a:gd name="connsiteY9" fmla="*/ 5033962 h 6015038"/>
              <a:gd name="connsiteX10" fmla="*/ 3861955 w 3942919"/>
              <a:gd name="connsiteY10" fmla="*/ 2900362 h 6015038"/>
              <a:gd name="connsiteX11" fmla="*/ 3861955 w 3942919"/>
              <a:gd name="connsiteY11" fmla="*/ 1233487 h 6015038"/>
              <a:gd name="connsiteX12" fmla="*/ 3861956 w 3942919"/>
              <a:gd name="connsiteY12" fmla="*/ 4762 h 6015038"/>
              <a:gd name="connsiteX13" fmla="*/ 2576080 w 3942919"/>
              <a:gd name="connsiteY13" fmla="*/ 4762 h 6015038"/>
              <a:gd name="connsiteX14" fmla="*/ 1271155 w 3942919"/>
              <a:gd name="connsiteY14" fmla="*/ 4762 h 6015038"/>
              <a:gd name="connsiteX15" fmla="*/ 128155 w 3942919"/>
              <a:gd name="connsiteY15" fmla="*/ 4762 h 6015038"/>
              <a:gd name="connsiteX0" fmla="*/ 128155 w 3942919"/>
              <a:gd name="connsiteY0" fmla="*/ 4762 h 6015038"/>
              <a:gd name="connsiteX1" fmla="*/ 356756 w 3942919"/>
              <a:gd name="connsiteY1" fmla="*/ 461962 h 6015038"/>
              <a:gd name="connsiteX2" fmla="*/ 813955 w 3942919"/>
              <a:gd name="connsiteY2" fmla="*/ 1223962 h 6015038"/>
              <a:gd name="connsiteX3" fmla="*/ 966355 w 3942919"/>
              <a:gd name="connsiteY3" fmla="*/ 2214562 h 6015038"/>
              <a:gd name="connsiteX4" fmla="*/ 1804555 w 3942919"/>
              <a:gd name="connsiteY4" fmla="*/ 2214562 h 6015038"/>
              <a:gd name="connsiteX5" fmla="*/ 3023755 w 3942919"/>
              <a:gd name="connsiteY5" fmla="*/ 2290762 h 6015038"/>
              <a:gd name="connsiteX6" fmla="*/ 3176155 w 3942919"/>
              <a:gd name="connsiteY6" fmla="*/ 4500562 h 6015038"/>
              <a:gd name="connsiteX7" fmla="*/ 2976130 w 3942919"/>
              <a:gd name="connsiteY7" fmla="*/ 5405437 h 6015038"/>
              <a:gd name="connsiteX8" fmla="*/ 3709555 w 3942919"/>
              <a:gd name="connsiteY8" fmla="*/ 5872162 h 6015038"/>
              <a:gd name="connsiteX9" fmla="*/ 3861955 w 3942919"/>
              <a:gd name="connsiteY9" fmla="*/ 5033962 h 6015038"/>
              <a:gd name="connsiteX10" fmla="*/ 3861955 w 3942919"/>
              <a:gd name="connsiteY10" fmla="*/ 2900362 h 6015038"/>
              <a:gd name="connsiteX11" fmla="*/ 3861955 w 3942919"/>
              <a:gd name="connsiteY11" fmla="*/ 1233487 h 6015038"/>
              <a:gd name="connsiteX12" fmla="*/ 3861956 w 3942919"/>
              <a:gd name="connsiteY12" fmla="*/ 4762 h 6015038"/>
              <a:gd name="connsiteX13" fmla="*/ 2576080 w 3942919"/>
              <a:gd name="connsiteY13" fmla="*/ 4762 h 6015038"/>
              <a:gd name="connsiteX14" fmla="*/ 1271155 w 3942919"/>
              <a:gd name="connsiteY14" fmla="*/ 4762 h 6015038"/>
              <a:gd name="connsiteX15" fmla="*/ 128155 w 3942919"/>
              <a:gd name="connsiteY15" fmla="*/ 4762 h 6015038"/>
              <a:gd name="connsiteX0" fmla="*/ 128155 w 3942919"/>
              <a:gd name="connsiteY0" fmla="*/ 4762 h 6015038"/>
              <a:gd name="connsiteX1" fmla="*/ 356756 w 3942919"/>
              <a:gd name="connsiteY1" fmla="*/ 538162 h 6015038"/>
              <a:gd name="connsiteX2" fmla="*/ 813955 w 3942919"/>
              <a:gd name="connsiteY2" fmla="*/ 1223962 h 6015038"/>
              <a:gd name="connsiteX3" fmla="*/ 966355 w 3942919"/>
              <a:gd name="connsiteY3" fmla="*/ 2214562 h 6015038"/>
              <a:gd name="connsiteX4" fmla="*/ 1804555 w 3942919"/>
              <a:gd name="connsiteY4" fmla="*/ 2214562 h 6015038"/>
              <a:gd name="connsiteX5" fmla="*/ 3023755 w 3942919"/>
              <a:gd name="connsiteY5" fmla="*/ 2290762 h 6015038"/>
              <a:gd name="connsiteX6" fmla="*/ 3176155 w 3942919"/>
              <a:gd name="connsiteY6" fmla="*/ 4500562 h 6015038"/>
              <a:gd name="connsiteX7" fmla="*/ 2976130 w 3942919"/>
              <a:gd name="connsiteY7" fmla="*/ 5405437 h 6015038"/>
              <a:gd name="connsiteX8" fmla="*/ 3709555 w 3942919"/>
              <a:gd name="connsiteY8" fmla="*/ 5872162 h 6015038"/>
              <a:gd name="connsiteX9" fmla="*/ 3861955 w 3942919"/>
              <a:gd name="connsiteY9" fmla="*/ 5033962 h 6015038"/>
              <a:gd name="connsiteX10" fmla="*/ 3861955 w 3942919"/>
              <a:gd name="connsiteY10" fmla="*/ 2900362 h 6015038"/>
              <a:gd name="connsiteX11" fmla="*/ 3861955 w 3942919"/>
              <a:gd name="connsiteY11" fmla="*/ 1233487 h 6015038"/>
              <a:gd name="connsiteX12" fmla="*/ 3861956 w 3942919"/>
              <a:gd name="connsiteY12" fmla="*/ 4762 h 6015038"/>
              <a:gd name="connsiteX13" fmla="*/ 2576080 w 3942919"/>
              <a:gd name="connsiteY13" fmla="*/ 4762 h 6015038"/>
              <a:gd name="connsiteX14" fmla="*/ 1271155 w 3942919"/>
              <a:gd name="connsiteY14" fmla="*/ 4762 h 6015038"/>
              <a:gd name="connsiteX15" fmla="*/ 128155 w 3942919"/>
              <a:gd name="connsiteY15" fmla="*/ 4762 h 6015038"/>
              <a:gd name="connsiteX0" fmla="*/ 128155 w 3942919"/>
              <a:gd name="connsiteY0" fmla="*/ 4762 h 6015038"/>
              <a:gd name="connsiteX1" fmla="*/ 356756 w 3942919"/>
              <a:gd name="connsiteY1" fmla="*/ 538162 h 6015038"/>
              <a:gd name="connsiteX2" fmla="*/ 813955 w 3942919"/>
              <a:gd name="connsiteY2" fmla="*/ 1223962 h 6015038"/>
              <a:gd name="connsiteX3" fmla="*/ 966355 w 3942919"/>
              <a:gd name="connsiteY3" fmla="*/ 2214562 h 6015038"/>
              <a:gd name="connsiteX4" fmla="*/ 1804555 w 3942919"/>
              <a:gd name="connsiteY4" fmla="*/ 2214562 h 6015038"/>
              <a:gd name="connsiteX5" fmla="*/ 3023755 w 3942919"/>
              <a:gd name="connsiteY5" fmla="*/ 2290762 h 6015038"/>
              <a:gd name="connsiteX6" fmla="*/ 3176155 w 3942919"/>
              <a:gd name="connsiteY6" fmla="*/ 4500562 h 6015038"/>
              <a:gd name="connsiteX7" fmla="*/ 2976130 w 3942919"/>
              <a:gd name="connsiteY7" fmla="*/ 5405437 h 6015038"/>
              <a:gd name="connsiteX8" fmla="*/ 3709555 w 3942919"/>
              <a:gd name="connsiteY8" fmla="*/ 5872162 h 6015038"/>
              <a:gd name="connsiteX9" fmla="*/ 3861955 w 3942919"/>
              <a:gd name="connsiteY9" fmla="*/ 5033962 h 6015038"/>
              <a:gd name="connsiteX10" fmla="*/ 3861955 w 3942919"/>
              <a:gd name="connsiteY10" fmla="*/ 2900362 h 6015038"/>
              <a:gd name="connsiteX11" fmla="*/ 3861955 w 3942919"/>
              <a:gd name="connsiteY11" fmla="*/ 1233487 h 6015038"/>
              <a:gd name="connsiteX12" fmla="*/ 3861956 w 3942919"/>
              <a:gd name="connsiteY12" fmla="*/ 4762 h 6015038"/>
              <a:gd name="connsiteX13" fmla="*/ 2576080 w 3942919"/>
              <a:gd name="connsiteY13" fmla="*/ 4762 h 6015038"/>
              <a:gd name="connsiteX14" fmla="*/ 1271155 w 3942919"/>
              <a:gd name="connsiteY14" fmla="*/ 4762 h 6015038"/>
              <a:gd name="connsiteX15" fmla="*/ 128155 w 3942919"/>
              <a:gd name="connsiteY15" fmla="*/ 4762 h 6015038"/>
              <a:gd name="connsiteX0" fmla="*/ 128155 w 3942919"/>
              <a:gd name="connsiteY0" fmla="*/ 4762 h 6015038"/>
              <a:gd name="connsiteX1" fmla="*/ 356756 w 3942919"/>
              <a:gd name="connsiteY1" fmla="*/ 538162 h 6015038"/>
              <a:gd name="connsiteX2" fmla="*/ 813955 w 3942919"/>
              <a:gd name="connsiteY2" fmla="*/ 1223962 h 6015038"/>
              <a:gd name="connsiteX3" fmla="*/ 966355 w 3942919"/>
              <a:gd name="connsiteY3" fmla="*/ 2214562 h 6015038"/>
              <a:gd name="connsiteX4" fmla="*/ 1804555 w 3942919"/>
              <a:gd name="connsiteY4" fmla="*/ 2214562 h 6015038"/>
              <a:gd name="connsiteX5" fmla="*/ 3023755 w 3942919"/>
              <a:gd name="connsiteY5" fmla="*/ 2290762 h 6015038"/>
              <a:gd name="connsiteX6" fmla="*/ 3176155 w 3942919"/>
              <a:gd name="connsiteY6" fmla="*/ 4500562 h 6015038"/>
              <a:gd name="connsiteX7" fmla="*/ 2976130 w 3942919"/>
              <a:gd name="connsiteY7" fmla="*/ 5405437 h 6015038"/>
              <a:gd name="connsiteX8" fmla="*/ 3709555 w 3942919"/>
              <a:gd name="connsiteY8" fmla="*/ 5872162 h 6015038"/>
              <a:gd name="connsiteX9" fmla="*/ 3861955 w 3942919"/>
              <a:gd name="connsiteY9" fmla="*/ 5033962 h 6015038"/>
              <a:gd name="connsiteX10" fmla="*/ 3861955 w 3942919"/>
              <a:gd name="connsiteY10" fmla="*/ 2900362 h 6015038"/>
              <a:gd name="connsiteX11" fmla="*/ 3861955 w 3942919"/>
              <a:gd name="connsiteY11" fmla="*/ 1233487 h 6015038"/>
              <a:gd name="connsiteX12" fmla="*/ 3861956 w 3942919"/>
              <a:gd name="connsiteY12" fmla="*/ 4762 h 6015038"/>
              <a:gd name="connsiteX13" fmla="*/ 2576080 w 3942919"/>
              <a:gd name="connsiteY13" fmla="*/ 4762 h 6015038"/>
              <a:gd name="connsiteX14" fmla="*/ 1271155 w 3942919"/>
              <a:gd name="connsiteY14" fmla="*/ 4762 h 6015038"/>
              <a:gd name="connsiteX15" fmla="*/ 128155 w 3942919"/>
              <a:gd name="connsiteY15" fmla="*/ 4762 h 6015038"/>
              <a:gd name="connsiteX0" fmla="*/ 128155 w 3942919"/>
              <a:gd name="connsiteY0" fmla="*/ 4762 h 6015038"/>
              <a:gd name="connsiteX1" fmla="*/ 356756 w 3942919"/>
              <a:gd name="connsiteY1" fmla="*/ 538162 h 6015038"/>
              <a:gd name="connsiteX2" fmla="*/ 813955 w 3942919"/>
              <a:gd name="connsiteY2" fmla="*/ 1223962 h 6015038"/>
              <a:gd name="connsiteX3" fmla="*/ 966355 w 3942919"/>
              <a:gd name="connsiteY3" fmla="*/ 2214562 h 6015038"/>
              <a:gd name="connsiteX4" fmla="*/ 1804555 w 3942919"/>
              <a:gd name="connsiteY4" fmla="*/ 2214562 h 6015038"/>
              <a:gd name="connsiteX5" fmla="*/ 3023755 w 3942919"/>
              <a:gd name="connsiteY5" fmla="*/ 2290762 h 6015038"/>
              <a:gd name="connsiteX6" fmla="*/ 3176155 w 3942919"/>
              <a:gd name="connsiteY6" fmla="*/ 4500562 h 6015038"/>
              <a:gd name="connsiteX7" fmla="*/ 2976130 w 3942919"/>
              <a:gd name="connsiteY7" fmla="*/ 5405437 h 6015038"/>
              <a:gd name="connsiteX8" fmla="*/ 3709555 w 3942919"/>
              <a:gd name="connsiteY8" fmla="*/ 5872162 h 6015038"/>
              <a:gd name="connsiteX9" fmla="*/ 3861955 w 3942919"/>
              <a:gd name="connsiteY9" fmla="*/ 5033962 h 6015038"/>
              <a:gd name="connsiteX10" fmla="*/ 3861955 w 3942919"/>
              <a:gd name="connsiteY10" fmla="*/ 2900362 h 6015038"/>
              <a:gd name="connsiteX11" fmla="*/ 3861955 w 3942919"/>
              <a:gd name="connsiteY11" fmla="*/ 1233487 h 6015038"/>
              <a:gd name="connsiteX12" fmla="*/ 3861956 w 3942919"/>
              <a:gd name="connsiteY12" fmla="*/ 4762 h 6015038"/>
              <a:gd name="connsiteX13" fmla="*/ 2576080 w 3942919"/>
              <a:gd name="connsiteY13" fmla="*/ 4762 h 6015038"/>
              <a:gd name="connsiteX14" fmla="*/ 1271155 w 3942919"/>
              <a:gd name="connsiteY14" fmla="*/ 4762 h 6015038"/>
              <a:gd name="connsiteX15" fmla="*/ 128155 w 3942919"/>
              <a:gd name="connsiteY15" fmla="*/ 4762 h 6015038"/>
              <a:gd name="connsiteX0" fmla="*/ 128155 w 3942919"/>
              <a:gd name="connsiteY0" fmla="*/ 4762 h 6015038"/>
              <a:gd name="connsiteX1" fmla="*/ 280556 w 3942919"/>
              <a:gd name="connsiteY1" fmla="*/ 538162 h 6015038"/>
              <a:gd name="connsiteX2" fmla="*/ 813955 w 3942919"/>
              <a:gd name="connsiteY2" fmla="*/ 1223962 h 6015038"/>
              <a:gd name="connsiteX3" fmla="*/ 966355 w 3942919"/>
              <a:gd name="connsiteY3" fmla="*/ 2214562 h 6015038"/>
              <a:gd name="connsiteX4" fmla="*/ 1804555 w 3942919"/>
              <a:gd name="connsiteY4" fmla="*/ 2214562 h 6015038"/>
              <a:gd name="connsiteX5" fmla="*/ 3023755 w 3942919"/>
              <a:gd name="connsiteY5" fmla="*/ 2290762 h 6015038"/>
              <a:gd name="connsiteX6" fmla="*/ 3176155 w 3942919"/>
              <a:gd name="connsiteY6" fmla="*/ 4500562 h 6015038"/>
              <a:gd name="connsiteX7" fmla="*/ 2976130 w 3942919"/>
              <a:gd name="connsiteY7" fmla="*/ 5405437 h 6015038"/>
              <a:gd name="connsiteX8" fmla="*/ 3709555 w 3942919"/>
              <a:gd name="connsiteY8" fmla="*/ 5872162 h 6015038"/>
              <a:gd name="connsiteX9" fmla="*/ 3861955 w 3942919"/>
              <a:gd name="connsiteY9" fmla="*/ 5033962 h 6015038"/>
              <a:gd name="connsiteX10" fmla="*/ 3861955 w 3942919"/>
              <a:gd name="connsiteY10" fmla="*/ 2900362 h 6015038"/>
              <a:gd name="connsiteX11" fmla="*/ 3861955 w 3942919"/>
              <a:gd name="connsiteY11" fmla="*/ 1233487 h 6015038"/>
              <a:gd name="connsiteX12" fmla="*/ 3861956 w 3942919"/>
              <a:gd name="connsiteY12" fmla="*/ 4762 h 6015038"/>
              <a:gd name="connsiteX13" fmla="*/ 2576080 w 3942919"/>
              <a:gd name="connsiteY13" fmla="*/ 4762 h 6015038"/>
              <a:gd name="connsiteX14" fmla="*/ 1271155 w 3942919"/>
              <a:gd name="connsiteY14" fmla="*/ 4762 h 6015038"/>
              <a:gd name="connsiteX15" fmla="*/ 128155 w 3942919"/>
              <a:gd name="connsiteY15" fmla="*/ 4762 h 6015038"/>
              <a:gd name="connsiteX0" fmla="*/ 128155 w 3942919"/>
              <a:gd name="connsiteY0" fmla="*/ 4762 h 6015038"/>
              <a:gd name="connsiteX1" fmla="*/ 280556 w 3942919"/>
              <a:gd name="connsiteY1" fmla="*/ 538162 h 6015038"/>
              <a:gd name="connsiteX2" fmla="*/ 813955 w 3942919"/>
              <a:gd name="connsiteY2" fmla="*/ 1223962 h 6015038"/>
              <a:gd name="connsiteX3" fmla="*/ 966355 w 3942919"/>
              <a:gd name="connsiteY3" fmla="*/ 2214562 h 6015038"/>
              <a:gd name="connsiteX4" fmla="*/ 1804555 w 3942919"/>
              <a:gd name="connsiteY4" fmla="*/ 2214562 h 6015038"/>
              <a:gd name="connsiteX5" fmla="*/ 3023755 w 3942919"/>
              <a:gd name="connsiteY5" fmla="*/ 2290762 h 6015038"/>
              <a:gd name="connsiteX6" fmla="*/ 3176155 w 3942919"/>
              <a:gd name="connsiteY6" fmla="*/ 4500562 h 6015038"/>
              <a:gd name="connsiteX7" fmla="*/ 2976130 w 3942919"/>
              <a:gd name="connsiteY7" fmla="*/ 5405437 h 6015038"/>
              <a:gd name="connsiteX8" fmla="*/ 3709555 w 3942919"/>
              <a:gd name="connsiteY8" fmla="*/ 5872162 h 6015038"/>
              <a:gd name="connsiteX9" fmla="*/ 3861955 w 3942919"/>
              <a:gd name="connsiteY9" fmla="*/ 5033962 h 6015038"/>
              <a:gd name="connsiteX10" fmla="*/ 3861955 w 3942919"/>
              <a:gd name="connsiteY10" fmla="*/ 2900362 h 6015038"/>
              <a:gd name="connsiteX11" fmla="*/ 3861955 w 3942919"/>
              <a:gd name="connsiteY11" fmla="*/ 1233487 h 6015038"/>
              <a:gd name="connsiteX12" fmla="*/ 3861956 w 3942919"/>
              <a:gd name="connsiteY12" fmla="*/ 4762 h 6015038"/>
              <a:gd name="connsiteX13" fmla="*/ 2576080 w 3942919"/>
              <a:gd name="connsiteY13" fmla="*/ 4762 h 6015038"/>
              <a:gd name="connsiteX14" fmla="*/ 1271155 w 3942919"/>
              <a:gd name="connsiteY14" fmla="*/ 4762 h 6015038"/>
              <a:gd name="connsiteX15" fmla="*/ 128155 w 3942919"/>
              <a:gd name="connsiteY15" fmla="*/ 4762 h 6015038"/>
              <a:gd name="connsiteX0" fmla="*/ 128155 w 3942919"/>
              <a:gd name="connsiteY0" fmla="*/ 4762 h 6015038"/>
              <a:gd name="connsiteX1" fmla="*/ 280556 w 3942919"/>
              <a:gd name="connsiteY1" fmla="*/ 538162 h 6015038"/>
              <a:gd name="connsiteX2" fmla="*/ 737756 w 3942919"/>
              <a:gd name="connsiteY2" fmla="*/ 1223962 h 6015038"/>
              <a:gd name="connsiteX3" fmla="*/ 966355 w 3942919"/>
              <a:gd name="connsiteY3" fmla="*/ 2214562 h 6015038"/>
              <a:gd name="connsiteX4" fmla="*/ 1804555 w 3942919"/>
              <a:gd name="connsiteY4" fmla="*/ 2214562 h 6015038"/>
              <a:gd name="connsiteX5" fmla="*/ 3023755 w 3942919"/>
              <a:gd name="connsiteY5" fmla="*/ 2290762 h 6015038"/>
              <a:gd name="connsiteX6" fmla="*/ 3176155 w 3942919"/>
              <a:gd name="connsiteY6" fmla="*/ 4500562 h 6015038"/>
              <a:gd name="connsiteX7" fmla="*/ 2976130 w 3942919"/>
              <a:gd name="connsiteY7" fmla="*/ 5405437 h 6015038"/>
              <a:gd name="connsiteX8" fmla="*/ 3709555 w 3942919"/>
              <a:gd name="connsiteY8" fmla="*/ 5872162 h 6015038"/>
              <a:gd name="connsiteX9" fmla="*/ 3861955 w 3942919"/>
              <a:gd name="connsiteY9" fmla="*/ 5033962 h 6015038"/>
              <a:gd name="connsiteX10" fmla="*/ 3861955 w 3942919"/>
              <a:gd name="connsiteY10" fmla="*/ 2900362 h 6015038"/>
              <a:gd name="connsiteX11" fmla="*/ 3861955 w 3942919"/>
              <a:gd name="connsiteY11" fmla="*/ 1233487 h 6015038"/>
              <a:gd name="connsiteX12" fmla="*/ 3861956 w 3942919"/>
              <a:gd name="connsiteY12" fmla="*/ 4762 h 6015038"/>
              <a:gd name="connsiteX13" fmla="*/ 2576080 w 3942919"/>
              <a:gd name="connsiteY13" fmla="*/ 4762 h 6015038"/>
              <a:gd name="connsiteX14" fmla="*/ 1271155 w 3942919"/>
              <a:gd name="connsiteY14" fmla="*/ 4762 h 6015038"/>
              <a:gd name="connsiteX15" fmla="*/ 128155 w 3942919"/>
              <a:gd name="connsiteY15" fmla="*/ 4762 h 6015038"/>
              <a:gd name="connsiteX0" fmla="*/ 128155 w 3942919"/>
              <a:gd name="connsiteY0" fmla="*/ 4762 h 6015038"/>
              <a:gd name="connsiteX1" fmla="*/ 280556 w 3942919"/>
              <a:gd name="connsiteY1" fmla="*/ 538162 h 6015038"/>
              <a:gd name="connsiteX2" fmla="*/ 737756 w 3942919"/>
              <a:gd name="connsiteY2" fmla="*/ 1223962 h 6015038"/>
              <a:gd name="connsiteX3" fmla="*/ 966355 w 3942919"/>
              <a:gd name="connsiteY3" fmla="*/ 2214562 h 6015038"/>
              <a:gd name="connsiteX4" fmla="*/ 1804555 w 3942919"/>
              <a:gd name="connsiteY4" fmla="*/ 2214562 h 6015038"/>
              <a:gd name="connsiteX5" fmla="*/ 3023755 w 3942919"/>
              <a:gd name="connsiteY5" fmla="*/ 2290762 h 6015038"/>
              <a:gd name="connsiteX6" fmla="*/ 3176155 w 3942919"/>
              <a:gd name="connsiteY6" fmla="*/ 4500562 h 6015038"/>
              <a:gd name="connsiteX7" fmla="*/ 2976130 w 3942919"/>
              <a:gd name="connsiteY7" fmla="*/ 5405437 h 6015038"/>
              <a:gd name="connsiteX8" fmla="*/ 3709555 w 3942919"/>
              <a:gd name="connsiteY8" fmla="*/ 5872162 h 6015038"/>
              <a:gd name="connsiteX9" fmla="*/ 3861955 w 3942919"/>
              <a:gd name="connsiteY9" fmla="*/ 5033962 h 6015038"/>
              <a:gd name="connsiteX10" fmla="*/ 3861955 w 3942919"/>
              <a:gd name="connsiteY10" fmla="*/ 2900362 h 6015038"/>
              <a:gd name="connsiteX11" fmla="*/ 3861955 w 3942919"/>
              <a:gd name="connsiteY11" fmla="*/ 1233487 h 6015038"/>
              <a:gd name="connsiteX12" fmla="*/ 3861956 w 3942919"/>
              <a:gd name="connsiteY12" fmla="*/ 4762 h 6015038"/>
              <a:gd name="connsiteX13" fmla="*/ 2576080 w 3942919"/>
              <a:gd name="connsiteY13" fmla="*/ 4762 h 6015038"/>
              <a:gd name="connsiteX14" fmla="*/ 1271155 w 3942919"/>
              <a:gd name="connsiteY14" fmla="*/ 4762 h 6015038"/>
              <a:gd name="connsiteX15" fmla="*/ 128155 w 3942919"/>
              <a:gd name="connsiteY15" fmla="*/ 4762 h 6015038"/>
              <a:gd name="connsiteX0" fmla="*/ 128155 w 3942919"/>
              <a:gd name="connsiteY0" fmla="*/ 4762 h 6015038"/>
              <a:gd name="connsiteX1" fmla="*/ 280556 w 3942919"/>
              <a:gd name="connsiteY1" fmla="*/ 538162 h 6015038"/>
              <a:gd name="connsiteX2" fmla="*/ 737756 w 3942919"/>
              <a:gd name="connsiteY2" fmla="*/ 1223962 h 6015038"/>
              <a:gd name="connsiteX3" fmla="*/ 966355 w 3942919"/>
              <a:gd name="connsiteY3" fmla="*/ 2214562 h 6015038"/>
              <a:gd name="connsiteX4" fmla="*/ 1804555 w 3942919"/>
              <a:gd name="connsiteY4" fmla="*/ 2214562 h 6015038"/>
              <a:gd name="connsiteX5" fmla="*/ 3023755 w 3942919"/>
              <a:gd name="connsiteY5" fmla="*/ 2290762 h 6015038"/>
              <a:gd name="connsiteX6" fmla="*/ 3176155 w 3942919"/>
              <a:gd name="connsiteY6" fmla="*/ 4500562 h 6015038"/>
              <a:gd name="connsiteX7" fmla="*/ 2976130 w 3942919"/>
              <a:gd name="connsiteY7" fmla="*/ 5405437 h 6015038"/>
              <a:gd name="connsiteX8" fmla="*/ 3709555 w 3942919"/>
              <a:gd name="connsiteY8" fmla="*/ 5872162 h 6015038"/>
              <a:gd name="connsiteX9" fmla="*/ 3861955 w 3942919"/>
              <a:gd name="connsiteY9" fmla="*/ 5033962 h 6015038"/>
              <a:gd name="connsiteX10" fmla="*/ 3861955 w 3942919"/>
              <a:gd name="connsiteY10" fmla="*/ 2900362 h 6015038"/>
              <a:gd name="connsiteX11" fmla="*/ 3861955 w 3942919"/>
              <a:gd name="connsiteY11" fmla="*/ 1233487 h 6015038"/>
              <a:gd name="connsiteX12" fmla="*/ 3861956 w 3942919"/>
              <a:gd name="connsiteY12" fmla="*/ 4762 h 6015038"/>
              <a:gd name="connsiteX13" fmla="*/ 2576080 w 3942919"/>
              <a:gd name="connsiteY13" fmla="*/ 4762 h 6015038"/>
              <a:gd name="connsiteX14" fmla="*/ 1271155 w 3942919"/>
              <a:gd name="connsiteY14" fmla="*/ 4762 h 6015038"/>
              <a:gd name="connsiteX15" fmla="*/ 128155 w 3942919"/>
              <a:gd name="connsiteY15" fmla="*/ 4762 h 6015038"/>
              <a:gd name="connsiteX0" fmla="*/ 128155 w 3942919"/>
              <a:gd name="connsiteY0" fmla="*/ 4762 h 6015038"/>
              <a:gd name="connsiteX1" fmla="*/ 280556 w 3942919"/>
              <a:gd name="connsiteY1" fmla="*/ 538162 h 6015038"/>
              <a:gd name="connsiteX2" fmla="*/ 737756 w 3942919"/>
              <a:gd name="connsiteY2" fmla="*/ 1223962 h 6015038"/>
              <a:gd name="connsiteX3" fmla="*/ 966355 w 3942919"/>
              <a:gd name="connsiteY3" fmla="*/ 2214562 h 6015038"/>
              <a:gd name="connsiteX4" fmla="*/ 1728356 w 3942919"/>
              <a:gd name="connsiteY4" fmla="*/ 2595562 h 6015038"/>
              <a:gd name="connsiteX5" fmla="*/ 3023755 w 3942919"/>
              <a:gd name="connsiteY5" fmla="*/ 2290762 h 6015038"/>
              <a:gd name="connsiteX6" fmla="*/ 3176155 w 3942919"/>
              <a:gd name="connsiteY6" fmla="*/ 4500562 h 6015038"/>
              <a:gd name="connsiteX7" fmla="*/ 2976130 w 3942919"/>
              <a:gd name="connsiteY7" fmla="*/ 5405437 h 6015038"/>
              <a:gd name="connsiteX8" fmla="*/ 3709555 w 3942919"/>
              <a:gd name="connsiteY8" fmla="*/ 5872162 h 6015038"/>
              <a:gd name="connsiteX9" fmla="*/ 3861955 w 3942919"/>
              <a:gd name="connsiteY9" fmla="*/ 5033962 h 6015038"/>
              <a:gd name="connsiteX10" fmla="*/ 3861955 w 3942919"/>
              <a:gd name="connsiteY10" fmla="*/ 2900362 h 6015038"/>
              <a:gd name="connsiteX11" fmla="*/ 3861955 w 3942919"/>
              <a:gd name="connsiteY11" fmla="*/ 1233487 h 6015038"/>
              <a:gd name="connsiteX12" fmla="*/ 3861956 w 3942919"/>
              <a:gd name="connsiteY12" fmla="*/ 4762 h 6015038"/>
              <a:gd name="connsiteX13" fmla="*/ 2576080 w 3942919"/>
              <a:gd name="connsiteY13" fmla="*/ 4762 h 6015038"/>
              <a:gd name="connsiteX14" fmla="*/ 1271155 w 3942919"/>
              <a:gd name="connsiteY14" fmla="*/ 4762 h 6015038"/>
              <a:gd name="connsiteX15" fmla="*/ 128155 w 3942919"/>
              <a:gd name="connsiteY15" fmla="*/ 4762 h 6015038"/>
              <a:gd name="connsiteX0" fmla="*/ 128155 w 3942919"/>
              <a:gd name="connsiteY0" fmla="*/ 4762 h 6015038"/>
              <a:gd name="connsiteX1" fmla="*/ 280556 w 3942919"/>
              <a:gd name="connsiteY1" fmla="*/ 538162 h 6015038"/>
              <a:gd name="connsiteX2" fmla="*/ 737756 w 3942919"/>
              <a:gd name="connsiteY2" fmla="*/ 1223962 h 6015038"/>
              <a:gd name="connsiteX3" fmla="*/ 966355 w 3942919"/>
              <a:gd name="connsiteY3" fmla="*/ 2214562 h 6015038"/>
              <a:gd name="connsiteX4" fmla="*/ 1728356 w 3942919"/>
              <a:gd name="connsiteY4" fmla="*/ 2595562 h 6015038"/>
              <a:gd name="connsiteX5" fmla="*/ 3023755 w 3942919"/>
              <a:gd name="connsiteY5" fmla="*/ 2290762 h 6015038"/>
              <a:gd name="connsiteX6" fmla="*/ 3176155 w 3942919"/>
              <a:gd name="connsiteY6" fmla="*/ 4500562 h 6015038"/>
              <a:gd name="connsiteX7" fmla="*/ 2976130 w 3942919"/>
              <a:gd name="connsiteY7" fmla="*/ 5405437 h 6015038"/>
              <a:gd name="connsiteX8" fmla="*/ 3709555 w 3942919"/>
              <a:gd name="connsiteY8" fmla="*/ 5872162 h 6015038"/>
              <a:gd name="connsiteX9" fmla="*/ 3861955 w 3942919"/>
              <a:gd name="connsiteY9" fmla="*/ 5033962 h 6015038"/>
              <a:gd name="connsiteX10" fmla="*/ 3861955 w 3942919"/>
              <a:gd name="connsiteY10" fmla="*/ 2900362 h 6015038"/>
              <a:gd name="connsiteX11" fmla="*/ 3861955 w 3942919"/>
              <a:gd name="connsiteY11" fmla="*/ 1233487 h 6015038"/>
              <a:gd name="connsiteX12" fmla="*/ 3861956 w 3942919"/>
              <a:gd name="connsiteY12" fmla="*/ 4762 h 6015038"/>
              <a:gd name="connsiteX13" fmla="*/ 2576080 w 3942919"/>
              <a:gd name="connsiteY13" fmla="*/ 4762 h 6015038"/>
              <a:gd name="connsiteX14" fmla="*/ 1271155 w 3942919"/>
              <a:gd name="connsiteY14" fmla="*/ 4762 h 6015038"/>
              <a:gd name="connsiteX15" fmla="*/ 128155 w 3942919"/>
              <a:gd name="connsiteY15" fmla="*/ 4762 h 6015038"/>
              <a:gd name="connsiteX0" fmla="*/ 128155 w 3942919"/>
              <a:gd name="connsiteY0" fmla="*/ 4762 h 6015038"/>
              <a:gd name="connsiteX1" fmla="*/ 280556 w 3942919"/>
              <a:gd name="connsiteY1" fmla="*/ 538162 h 6015038"/>
              <a:gd name="connsiteX2" fmla="*/ 737756 w 3942919"/>
              <a:gd name="connsiteY2" fmla="*/ 1223962 h 6015038"/>
              <a:gd name="connsiteX3" fmla="*/ 966355 w 3942919"/>
              <a:gd name="connsiteY3" fmla="*/ 2214562 h 6015038"/>
              <a:gd name="connsiteX4" fmla="*/ 1728356 w 3942919"/>
              <a:gd name="connsiteY4" fmla="*/ 2595562 h 6015038"/>
              <a:gd name="connsiteX5" fmla="*/ 3099956 w 3942919"/>
              <a:gd name="connsiteY5" fmla="*/ 2671762 h 6015038"/>
              <a:gd name="connsiteX6" fmla="*/ 3176155 w 3942919"/>
              <a:gd name="connsiteY6" fmla="*/ 4500562 h 6015038"/>
              <a:gd name="connsiteX7" fmla="*/ 2976130 w 3942919"/>
              <a:gd name="connsiteY7" fmla="*/ 5405437 h 6015038"/>
              <a:gd name="connsiteX8" fmla="*/ 3709555 w 3942919"/>
              <a:gd name="connsiteY8" fmla="*/ 5872162 h 6015038"/>
              <a:gd name="connsiteX9" fmla="*/ 3861955 w 3942919"/>
              <a:gd name="connsiteY9" fmla="*/ 5033962 h 6015038"/>
              <a:gd name="connsiteX10" fmla="*/ 3861955 w 3942919"/>
              <a:gd name="connsiteY10" fmla="*/ 2900362 h 6015038"/>
              <a:gd name="connsiteX11" fmla="*/ 3861955 w 3942919"/>
              <a:gd name="connsiteY11" fmla="*/ 1233487 h 6015038"/>
              <a:gd name="connsiteX12" fmla="*/ 3861956 w 3942919"/>
              <a:gd name="connsiteY12" fmla="*/ 4762 h 6015038"/>
              <a:gd name="connsiteX13" fmla="*/ 2576080 w 3942919"/>
              <a:gd name="connsiteY13" fmla="*/ 4762 h 6015038"/>
              <a:gd name="connsiteX14" fmla="*/ 1271155 w 3942919"/>
              <a:gd name="connsiteY14" fmla="*/ 4762 h 6015038"/>
              <a:gd name="connsiteX15" fmla="*/ 128155 w 3942919"/>
              <a:gd name="connsiteY15" fmla="*/ 4762 h 6015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942919" h="6015038">
                <a:moveTo>
                  <a:pt x="128155" y="4762"/>
                </a:moveTo>
                <a:cubicBezTo>
                  <a:pt x="0" y="100589"/>
                  <a:pt x="304801" y="251834"/>
                  <a:pt x="280556" y="538162"/>
                </a:cubicBezTo>
                <a:cubicBezTo>
                  <a:pt x="561111" y="796780"/>
                  <a:pt x="736601" y="882216"/>
                  <a:pt x="737756" y="1223962"/>
                </a:cubicBezTo>
                <a:cubicBezTo>
                  <a:pt x="833801" y="1474788"/>
                  <a:pt x="899391" y="1994044"/>
                  <a:pt x="966355" y="2214562"/>
                </a:cubicBezTo>
                <a:cubicBezTo>
                  <a:pt x="1144155" y="2379662"/>
                  <a:pt x="1558638" y="2091026"/>
                  <a:pt x="1728356" y="2595562"/>
                </a:cubicBezTo>
                <a:cubicBezTo>
                  <a:pt x="2071256" y="2608262"/>
                  <a:pt x="2873665" y="2470871"/>
                  <a:pt x="3099956" y="2671762"/>
                </a:cubicBezTo>
                <a:cubicBezTo>
                  <a:pt x="3353956" y="3052762"/>
                  <a:pt x="3292620" y="4011468"/>
                  <a:pt x="3176155" y="4500562"/>
                </a:cubicBezTo>
                <a:cubicBezTo>
                  <a:pt x="3052763" y="5052002"/>
                  <a:pt x="3113088" y="5071196"/>
                  <a:pt x="2976130" y="5405437"/>
                </a:cubicBezTo>
                <a:cubicBezTo>
                  <a:pt x="2872943" y="6015038"/>
                  <a:pt x="3228543" y="5943600"/>
                  <a:pt x="3709555" y="5872162"/>
                </a:cubicBezTo>
                <a:cubicBezTo>
                  <a:pt x="3942919" y="5762625"/>
                  <a:pt x="3836555" y="5529262"/>
                  <a:pt x="3861955" y="5033962"/>
                </a:cubicBezTo>
                <a:cubicBezTo>
                  <a:pt x="3887355" y="4538662"/>
                  <a:pt x="3861955" y="3533774"/>
                  <a:pt x="3861955" y="2900362"/>
                </a:cubicBezTo>
                <a:lnTo>
                  <a:pt x="3861955" y="1233487"/>
                </a:lnTo>
                <a:cubicBezTo>
                  <a:pt x="3861955" y="740568"/>
                  <a:pt x="3890531" y="214312"/>
                  <a:pt x="3861956" y="4762"/>
                </a:cubicBezTo>
                <a:cubicBezTo>
                  <a:pt x="3714320" y="0"/>
                  <a:pt x="3007880" y="4762"/>
                  <a:pt x="2576080" y="4762"/>
                </a:cubicBezTo>
                <a:lnTo>
                  <a:pt x="1271155" y="4762"/>
                </a:lnTo>
                <a:cubicBezTo>
                  <a:pt x="875868" y="4762"/>
                  <a:pt x="439882" y="16308"/>
                  <a:pt x="128155" y="4762"/>
                </a:cubicBezTo>
                <a:close/>
              </a:path>
            </a:pathLst>
          </a:custGeom>
          <a:solidFill>
            <a:srgbClr val="FB2211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4197352" y="2931824"/>
            <a:ext cx="3884081" cy="3687653"/>
          </a:xfrm>
          <a:custGeom>
            <a:avLst/>
            <a:gdLst>
              <a:gd name="connsiteX0" fmla="*/ 895350 w 4579144"/>
              <a:gd name="connsiteY0" fmla="*/ 276224 h 3464718"/>
              <a:gd name="connsiteX1" fmla="*/ 95250 w 4579144"/>
              <a:gd name="connsiteY1" fmla="*/ 1390649 h 3464718"/>
              <a:gd name="connsiteX2" fmla="*/ 323850 w 4579144"/>
              <a:gd name="connsiteY2" fmla="*/ 2562224 h 3464718"/>
              <a:gd name="connsiteX3" fmla="*/ 1538288 w 4579144"/>
              <a:gd name="connsiteY3" fmla="*/ 3176587 h 3464718"/>
              <a:gd name="connsiteX4" fmla="*/ 3624263 w 4579144"/>
              <a:gd name="connsiteY4" fmla="*/ 3219449 h 3464718"/>
              <a:gd name="connsiteX5" fmla="*/ 4495800 w 4579144"/>
              <a:gd name="connsiteY5" fmla="*/ 1704974 h 3464718"/>
              <a:gd name="connsiteX6" fmla="*/ 4124325 w 4579144"/>
              <a:gd name="connsiteY6" fmla="*/ 304799 h 3464718"/>
              <a:gd name="connsiteX7" fmla="*/ 2466975 w 4579144"/>
              <a:gd name="connsiteY7" fmla="*/ 33337 h 3464718"/>
              <a:gd name="connsiteX8" fmla="*/ 1252538 w 4579144"/>
              <a:gd name="connsiteY8" fmla="*/ 104774 h 3464718"/>
              <a:gd name="connsiteX9" fmla="*/ 895350 w 4579144"/>
              <a:gd name="connsiteY9" fmla="*/ 276224 h 3464718"/>
              <a:gd name="connsiteX0" fmla="*/ 1312069 w 4638675"/>
              <a:gd name="connsiteY0" fmla="*/ 226219 h 3586163"/>
              <a:gd name="connsiteX1" fmla="*/ 154781 w 4638675"/>
              <a:gd name="connsiteY1" fmla="*/ 1512094 h 3586163"/>
              <a:gd name="connsiteX2" fmla="*/ 383381 w 4638675"/>
              <a:gd name="connsiteY2" fmla="*/ 2683669 h 3586163"/>
              <a:gd name="connsiteX3" fmla="*/ 1597819 w 4638675"/>
              <a:gd name="connsiteY3" fmla="*/ 3298032 h 3586163"/>
              <a:gd name="connsiteX4" fmla="*/ 3683794 w 4638675"/>
              <a:gd name="connsiteY4" fmla="*/ 3340894 h 3586163"/>
              <a:gd name="connsiteX5" fmla="*/ 4555331 w 4638675"/>
              <a:gd name="connsiteY5" fmla="*/ 1826419 h 3586163"/>
              <a:gd name="connsiteX6" fmla="*/ 4183856 w 4638675"/>
              <a:gd name="connsiteY6" fmla="*/ 426244 h 3586163"/>
              <a:gd name="connsiteX7" fmla="*/ 2526506 w 4638675"/>
              <a:gd name="connsiteY7" fmla="*/ 154782 h 3586163"/>
              <a:gd name="connsiteX8" fmla="*/ 1312069 w 4638675"/>
              <a:gd name="connsiteY8" fmla="*/ 226219 h 3586163"/>
              <a:gd name="connsiteX0" fmla="*/ 1150143 w 4476749"/>
              <a:gd name="connsiteY0" fmla="*/ 241697 h 3601641"/>
              <a:gd name="connsiteX1" fmla="*/ 154781 w 4476749"/>
              <a:gd name="connsiteY1" fmla="*/ 1620441 h 3601641"/>
              <a:gd name="connsiteX2" fmla="*/ 221455 w 4476749"/>
              <a:gd name="connsiteY2" fmla="*/ 2699147 h 3601641"/>
              <a:gd name="connsiteX3" fmla="*/ 1435893 w 4476749"/>
              <a:gd name="connsiteY3" fmla="*/ 3313510 h 3601641"/>
              <a:gd name="connsiteX4" fmla="*/ 3521868 w 4476749"/>
              <a:gd name="connsiteY4" fmla="*/ 3356372 h 3601641"/>
              <a:gd name="connsiteX5" fmla="*/ 4393405 w 4476749"/>
              <a:gd name="connsiteY5" fmla="*/ 1841897 h 3601641"/>
              <a:gd name="connsiteX6" fmla="*/ 4021930 w 4476749"/>
              <a:gd name="connsiteY6" fmla="*/ 441722 h 3601641"/>
              <a:gd name="connsiteX7" fmla="*/ 2364580 w 4476749"/>
              <a:gd name="connsiteY7" fmla="*/ 170260 h 3601641"/>
              <a:gd name="connsiteX8" fmla="*/ 1150143 w 4476749"/>
              <a:gd name="connsiteY8" fmla="*/ 241697 h 3601641"/>
              <a:gd name="connsiteX0" fmla="*/ 1110456 w 4437062"/>
              <a:gd name="connsiteY0" fmla="*/ 241697 h 3601641"/>
              <a:gd name="connsiteX1" fmla="*/ 115094 w 4437062"/>
              <a:gd name="connsiteY1" fmla="*/ 1620441 h 3601641"/>
              <a:gd name="connsiteX2" fmla="*/ 419894 w 4437062"/>
              <a:gd name="connsiteY2" fmla="*/ 2534841 h 3601641"/>
              <a:gd name="connsiteX3" fmla="*/ 1396206 w 4437062"/>
              <a:gd name="connsiteY3" fmla="*/ 3313510 h 3601641"/>
              <a:gd name="connsiteX4" fmla="*/ 3482181 w 4437062"/>
              <a:gd name="connsiteY4" fmla="*/ 3356372 h 3601641"/>
              <a:gd name="connsiteX5" fmla="*/ 4353718 w 4437062"/>
              <a:gd name="connsiteY5" fmla="*/ 1841897 h 3601641"/>
              <a:gd name="connsiteX6" fmla="*/ 3982243 w 4437062"/>
              <a:gd name="connsiteY6" fmla="*/ 441722 h 3601641"/>
              <a:gd name="connsiteX7" fmla="*/ 2324893 w 4437062"/>
              <a:gd name="connsiteY7" fmla="*/ 170260 h 3601641"/>
              <a:gd name="connsiteX8" fmla="*/ 1110456 w 4437062"/>
              <a:gd name="connsiteY8" fmla="*/ 241697 h 3601641"/>
              <a:gd name="connsiteX0" fmla="*/ 1110456 w 4437062"/>
              <a:gd name="connsiteY0" fmla="*/ 241697 h 3601641"/>
              <a:gd name="connsiteX1" fmla="*/ 115094 w 4437062"/>
              <a:gd name="connsiteY1" fmla="*/ 1620441 h 3601641"/>
              <a:gd name="connsiteX2" fmla="*/ 419894 w 4437062"/>
              <a:gd name="connsiteY2" fmla="*/ 2534841 h 3601641"/>
              <a:gd name="connsiteX3" fmla="*/ 1396206 w 4437062"/>
              <a:gd name="connsiteY3" fmla="*/ 3313510 h 3601641"/>
              <a:gd name="connsiteX4" fmla="*/ 3482181 w 4437062"/>
              <a:gd name="connsiteY4" fmla="*/ 3356372 h 3601641"/>
              <a:gd name="connsiteX5" fmla="*/ 4353718 w 4437062"/>
              <a:gd name="connsiteY5" fmla="*/ 1841897 h 3601641"/>
              <a:gd name="connsiteX6" fmla="*/ 3982243 w 4437062"/>
              <a:gd name="connsiteY6" fmla="*/ 441722 h 3601641"/>
              <a:gd name="connsiteX7" fmla="*/ 2324893 w 4437062"/>
              <a:gd name="connsiteY7" fmla="*/ 170260 h 3601641"/>
              <a:gd name="connsiteX8" fmla="*/ 1110456 w 4437062"/>
              <a:gd name="connsiteY8" fmla="*/ 241697 h 3601641"/>
              <a:gd name="connsiteX0" fmla="*/ 1123156 w 4449762"/>
              <a:gd name="connsiteY0" fmla="*/ 241697 h 3601641"/>
              <a:gd name="connsiteX1" fmla="*/ 127794 w 4449762"/>
              <a:gd name="connsiteY1" fmla="*/ 1620441 h 3601641"/>
              <a:gd name="connsiteX2" fmla="*/ 356393 w 4449762"/>
              <a:gd name="connsiteY2" fmla="*/ 2534841 h 3601641"/>
              <a:gd name="connsiteX3" fmla="*/ 1408906 w 4449762"/>
              <a:gd name="connsiteY3" fmla="*/ 3313510 h 3601641"/>
              <a:gd name="connsiteX4" fmla="*/ 3494881 w 4449762"/>
              <a:gd name="connsiteY4" fmla="*/ 3356372 h 3601641"/>
              <a:gd name="connsiteX5" fmla="*/ 4366418 w 4449762"/>
              <a:gd name="connsiteY5" fmla="*/ 1841897 h 3601641"/>
              <a:gd name="connsiteX6" fmla="*/ 3994943 w 4449762"/>
              <a:gd name="connsiteY6" fmla="*/ 441722 h 3601641"/>
              <a:gd name="connsiteX7" fmla="*/ 2337593 w 4449762"/>
              <a:gd name="connsiteY7" fmla="*/ 170260 h 3601641"/>
              <a:gd name="connsiteX8" fmla="*/ 1123156 w 4449762"/>
              <a:gd name="connsiteY8" fmla="*/ 241697 h 3601641"/>
              <a:gd name="connsiteX0" fmla="*/ 1123156 w 4449762"/>
              <a:gd name="connsiteY0" fmla="*/ 241697 h 3601641"/>
              <a:gd name="connsiteX1" fmla="*/ 127794 w 4449762"/>
              <a:gd name="connsiteY1" fmla="*/ 1620441 h 3601641"/>
              <a:gd name="connsiteX2" fmla="*/ 356393 w 4449762"/>
              <a:gd name="connsiteY2" fmla="*/ 2534841 h 3601641"/>
              <a:gd name="connsiteX3" fmla="*/ 1408906 w 4449762"/>
              <a:gd name="connsiteY3" fmla="*/ 3313510 h 3601641"/>
              <a:gd name="connsiteX4" fmla="*/ 3494881 w 4449762"/>
              <a:gd name="connsiteY4" fmla="*/ 3356372 h 3601641"/>
              <a:gd name="connsiteX5" fmla="*/ 4366418 w 4449762"/>
              <a:gd name="connsiteY5" fmla="*/ 1841897 h 3601641"/>
              <a:gd name="connsiteX6" fmla="*/ 3994943 w 4449762"/>
              <a:gd name="connsiteY6" fmla="*/ 441722 h 3601641"/>
              <a:gd name="connsiteX7" fmla="*/ 2337593 w 4449762"/>
              <a:gd name="connsiteY7" fmla="*/ 170260 h 3601641"/>
              <a:gd name="connsiteX8" fmla="*/ 1123156 w 4449762"/>
              <a:gd name="connsiteY8" fmla="*/ 241697 h 3601641"/>
              <a:gd name="connsiteX0" fmla="*/ 970757 w 4297363"/>
              <a:gd name="connsiteY0" fmla="*/ 241697 h 3601641"/>
              <a:gd name="connsiteX1" fmla="*/ 127794 w 4297363"/>
              <a:gd name="connsiteY1" fmla="*/ 1620441 h 3601641"/>
              <a:gd name="connsiteX2" fmla="*/ 203994 w 4297363"/>
              <a:gd name="connsiteY2" fmla="*/ 2534841 h 3601641"/>
              <a:gd name="connsiteX3" fmla="*/ 1256507 w 4297363"/>
              <a:gd name="connsiteY3" fmla="*/ 3313510 h 3601641"/>
              <a:gd name="connsiteX4" fmla="*/ 3342482 w 4297363"/>
              <a:gd name="connsiteY4" fmla="*/ 3356372 h 3601641"/>
              <a:gd name="connsiteX5" fmla="*/ 4214019 w 4297363"/>
              <a:gd name="connsiteY5" fmla="*/ 1841897 h 3601641"/>
              <a:gd name="connsiteX6" fmla="*/ 3842544 w 4297363"/>
              <a:gd name="connsiteY6" fmla="*/ 441722 h 3601641"/>
              <a:gd name="connsiteX7" fmla="*/ 2185194 w 4297363"/>
              <a:gd name="connsiteY7" fmla="*/ 170260 h 3601641"/>
              <a:gd name="connsiteX8" fmla="*/ 970757 w 4297363"/>
              <a:gd name="connsiteY8" fmla="*/ 241697 h 3601641"/>
              <a:gd name="connsiteX0" fmla="*/ 1054100 w 4309269"/>
              <a:gd name="connsiteY0" fmla="*/ 402034 h 3450034"/>
              <a:gd name="connsiteX1" fmla="*/ 139700 w 4309269"/>
              <a:gd name="connsiteY1" fmla="*/ 1468834 h 3450034"/>
              <a:gd name="connsiteX2" fmla="*/ 215900 w 4309269"/>
              <a:gd name="connsiteY2" fmla="*/ 2383234 h 3450034"/>
              <a:gd name="connsiteX3" fmla="*/ 1268413 w 4309269"/>
              <a:gd name="connsiteY3" fmla="*/ 3161903 h 3450034"/>
              <a:gd name="connsiteX4" fmla="*/ 3354388 w 4309269"/>
              <a:gd name="connsiteY4" fmla="*/ 3204765 h 3450034"/>
              <a:gd name="connsiteX5" fmla="*/ 4225925 w 4309269"/>
              <a:gd name="connsiteY5" fmla="*/ 1690290 h 3450034"/>
              <a:gd name="connsiteX6" fmla="*/ 3854450 w 4309269"/>
              <a:gd name="connsiteY6" fmla="*/ 290115 h 3450034"/>
              <a:gd name="connsiteX7" fmla="*/ 2197100 w 4309269"/>
              <a:gd name="connsiteY7" fmla="*/ 18653 h 3450034"/>
              <a:gd name="connsiteX8" fmla="*/ 1054100 w 4309269"/>
              <a:gd name="connsiteY8" fmla="*/ 402034 h 3450034"/>
              <a:gd name="connsiteX0" fmla="*/ 1054100 w 4309269"/>
              <a:gd name="connsiteY0" fmla="*/ 352029 h 3400029"/>
              <a:gd name="connsiteX1" fmla="*/ 139700 w 4309269"/>
              <a:gd name="connsiteY1" fmla="*/ 1418829 h 3400029"/>
              <a:gd name="connsiteX2" fmla="*/ 215900 w 4309269"/>
              <a:gd name="connsiteY2" fmla="*/ 2333229 h 3400029"/>
              <a:gd name="connsiteX3" fmla="*/ 1268413 w 4309269"/>
              <a:gd name="connsiteY3" fmla="*/ 3111898 h 3400029"/>
              <a:gd name="connsiteX4" fmla="*/ 3354388 w 4309269"/>
              <a:gd name="connsiteY4" fmla="*/ 3154760 h 3400029"/>
              <a:gd name="connsiteX5" fmla="*/ 4225925 w 4309269"/>
              <a:gd name="connsiteY5" fmla="*/ 1640285 h 3400029"/>
              <a:gd name="connsiteX6" fmla="*/ 3854450 w 4309269"/>
              <a:gd name="connsiteY6" fmla="*/ 240110 h 3400029"/>
              <a:gd name="connsiteX7" fmla="*/ 2273300 w 4309269"/>
              <a:gd name="connsiteY7" fmla="*/ 199628 h 3400029"/>
              <a:gd name="connsiteX8" fmla="*/ 1054100 w 4309269"/>
              <a:gd name="connsiteY8" fmla="*/ 352029 h 3400029"/>
              <a:gd name="connsiteX0" fmla="*/ 876300 w 4283869"/>
              <a:gd name="connsiteY0" fmla="*/ 580628 h 3400029"/>
              <a:gd name="connsiteX1" fmla="*/ 114300 w 4283869"/>
              <a:gd name="connsiteY1" fmla="*/ 1418829 h 3400029"/>
              <a:gd name="connsiteX2" fmla="*/ 190500 w 4283869"/>
              <a:gd name="connsiteY2" fmla="*/ 2333229 h 3400029"/>
              <a:gd name="connsiteX3" fmla="*/ 1243013 w 4283869"/>
              <a:gd name="connsiteY3" fmla="*/ 3111898 h 3400029"/>
              <a:gd name="connsiteX4" fmla="*/ 3328988 w 4283869"/>
              <a:gd name="connsiteY4" fmla="*/ 3154760 h 3400029"/>
              <a:gd name="connsiteX5" fmla="*/ 4200525 w 4283869"/>
              <a:gd name="connsiteY5" fmla="*/ 1640285 h 3400029"/>
              <a:gd name="connsiteX6" fmla="*/ 3829050 w 4283869"/>
              <a:gd name="connsiteY6" fmla="*/ 240110 h 3400029"/>
              <a:gd name="connsiteX7" fmla="*/ 2247900 w 4283869"/>
              <a:gd name="connsiteY7" fmla="*/ 199628 h 3400029"/>
              <a:gd name="connsiteX8" fmla="*/ 876300 w 4283869"/>
              <a:gd name="connsiteY8" fmla="*/ 580628 h 3400029"/>
              <a:gd name="connsiteX0" fmla="*/ 876300 w 4283869"/>
              <a:gd name="connsiteY0" fmla="*/ 555228 h 3374629"/>
              <a:gd name="connsiteX1" fmla="*/ 114300 w 4283869"/>
              <a:gd name="connsiteY1" fmla="*/ 1393429 h 3374629"/>
              <a:gd name="connsiteX2" fmla="*/ 190500 w 4283869"/>
              <a:gd name="connsiteY2" fmla="*/ 2307829 h 3374629"/>
              <a:gd name="connsiteX3" fmla="*/ 1243013 w 4283869"/>
              <a:gd name="connsiteY3" fmla="*/ 3086498 h 3374629"/>
              <a:gd name="connsiteX4" fmla="*/ 3328988 w 4283869"/>
              <a:gd name="connsiteY4" fmla="*/ 3129360 h 3374629"/>
              <a:gd name="connsiteX5" fmla="*/ 4200525 w 4283869"/>
              <a:gd name="connsiteY5" fmla="*/ 1614885 h 3374629"/>
              <a:gd name="connsiteX6" fmla="*/ 3829050 w 4283869"/>
              <a:gd name="connsiteY6" fmla="*/ 214710 h 3374629"/>
              <a:gd name="connsiteX7" fmla="*/ 2247900 w 4283869"/>
              <a:gd name="connsiteY7" fmla="*/ 326628 h 3374629"/>
              <a:gd name="connsiteX8" fmla="*/ 876300 w 4283869"/>
              <a:gd name="connsiteY8" fmla="*/ 555228 h 3374629"/>
              <a:gd name="connsiteX0" fmla="*/ 876300 w 4261644"/>
              <a:gd name="connsiteY0" fmla="*/ 228600 h 3048001"/>
              <a:gd name="connsiteX1" fmla="*/ 114300 w 4261644"/>
              <a:gd name="connsiteY1" fmla="*/ 1066801 h 3048001"/>
              <a:gd name="connsiteX2" fmla="*/ 190500 w 4261644"/>
              <a:gd name="connsiteY2" fmla="*/ 1981201 h 3048001"/>
              <a:gd name="connsiteX3" fmla="*/ 1243013 w 4261644"/>
              <a:gd name="connsiteY3" fmla="*/ 2759870 h 3048001"/>
              <a:gd name="connsiteX4" fmla="*/ 3328988 w 4261644"/>
              <a:gd name="connsiteY4" fmla="*/ 2802732 h 3048001"/>
              <a:gd name="connsiteX5" fmla="*/ 4200525 w 4261644"/>
              <a:gd name="connsiteY5" fmla="*/ 1288257 h 3048001"/>
              <a:gd name="connsiteX6" fmla="*/ 3695700 w 4261644"/>
              <a:gd name="connsiteY6" fmla="*/ 228600 h 3048001"/>
              <a:gd name="connsiteX7" fmla="*/ 2247900 w 4261644"/>
              <a:gd name="connsiteY7" fmla="*/ 0 h 3048001"/>
              <a:gd name="connsiteX8" fmla="*/ 876300 w 4261644"/>
              <a:gd name="connsiteY8" fmla="*/ 228600 h 3048001"/>
              <a:gd name="connsiteX0" fmla="*/ 876300 w 4061619"/>
              <a:gd name="connsiteY0" fmla="*/ 228600 h 3046810"/>
              <a:gd name="connsiteX1" fmla="*/ 114300 w 4061619"/>
              <a:gd name="connsiteY1" fmla="*/ 1066801 h 3046810"/>
              <a:gd name="connsiteX2" fmla="*/ 190500 w 4061619"/>
              <a:gd name="connsiteY2" fmla="*/ 1981201 h 3046810"/>
              <a:gd name="connsiteX3" fmla="*/ 1243013 w 4061619"/>
              <a:gd name="connsiteY3" fmla="*/ 2759870 h 3046810"/>
              <a:gd name="connsiteX4" fmla="*/ 3328988 w 4061619"/>
              <a:gd name="connsiteY4" fmla="*/ 2802732 h 3046810"/>
              <a:gd name="connsiteX5" fmla="*/ 4000500 w 4061619"/>
              <a:gd name="connsiteY5" fmla="*/ 1295400 h 3046810"/>
              <a:gd name="connsiteX6" fmla="*/ 3695700 w 4061619"/>
              <a:gd name="connsiteY6" fmla="*/ 228600 h 3046810"/>
              <a:gd name="connsiteX7" fmla="*/ 2247900 w 4061619"/>
              <a:gd name="connsiteY7" fmla="*/ 0 h 3046810"/>
              <a:gd name="connsiteX8" fmla="*/ 876300 w 4061619"/>
              <a:gd name="connsiteY8" fmla="*/ 228600 h 3046810"/>
              <a:gd name="connsiteX0" fmla="*/ 876300 w 4051300"/>
              <a:gd name="connsiteY0" fmla="*/ 228600 h 2911078"/>
              <a:gd name="connsiteX1" fmla="*/ 114300 w 4051300"/>
              <a:gd name="connsiteY1" fmla="*/ 1066801 h 2911078"/>
              <a:gd name="connsiteX2" fmla="*/ 190500 w 4051300"/>
              <a:gd name="connsiteY2" fmla="*/ 1981201 h 2911078"/>
              <a:gd name="connsiteX3" fmla="*/ 1243013 w 4051300"/>
              <a:gd name="connsiteY3" fmla="*/ 2759870 h 2911078"/>
              <a:gd name="connsiteX4" fmla="*/ 3390901 w 4051300"/>
              <a:gd name="connsiteY4" fmla="*/ 2667000 h 2911078"/>
              <a:gd name="connsiteX5" fmla="*/ 4000500 w 4051300"/>
              <a:gd name="connsiteY5" fmla="*/ 1295400 h 2911078"/>
              <a:gd name="connsiteX6" fmla="*/ 3695700 w 4051300"/>
              <a:gd name="connsiteY6" fmla="*/ 228600 h 2911078"/>
              <a:gd name="connsiteX7" fmla="*/ 2247900 w 4051300"/>
              <a:gd name="connsiteY7" fmla="*/ 0 h 2911078"/>
              <a:gd name="connsiteX8" fmla="*/ 876300 w 4051300"/>
              <a:gd name="connsiteY8" fmla="*/ 228600 h 2911078"/>
              <a:gd name="connsiteX0" fmla="*/ 876300 w 4051300"/>
              <a:gd name="connsiteY0" fmla="*/ 228600 h 2911078"/>
              <a:gd name="connsiteX1" fmla="*/ 114300 w 4051300"/>
              <a:gd name="connsiteY1" fmla="*/ 1066801 h 2911078"/>
              <a:gd name="connsiteX2" fmla="*/ 190500 w 4051300"/>
              <a:gd name="connsiteY2" fmla="*/ 1981201 h 2911078"/>
              <a:gd name="connsiteX3" fmla="*/ 1243013 w 4051300"/>
              <a:gd name="connsiteY3" fmla="*/ 2759870 h 2911078"/>
              <a:gd name="connsiteX4" fmla="*/ 3390901 w 4051300"/>
              <a:gd name="connsiteY4" fmla="*/ 2667000 h 2911078"/>
              <a:gd name="connsiteX5" fmla="*/ 4000500 w 4051300"/>
              <a:gd name="connsiteY5" fmla="*/ 1295400 h 2911078"/>
              <a:gd name="connsiteX6" fmla="*/ 3695700 w 4051300"/>
              <a:gd name="connsiteY6" fmla="*/ 228600 h 2911078"/>
              <a:gd name="connsiteX7" fmla="*/ 2247900 w 4051300"/>
              <a:gd name="connsiteY7" fmla="*/ 0 h 2911078"/>
              <a:gd name="connsiteX8" fmla="*/ 876300 w 4051300"/>
              <a:gd name="connsiteY8" fmla="*/ 228600 h 2911078"/>
              <a:gd name="connsiteX0" fmla="*/ 876300 w 4051300"/>
              <a:gd name="connsiteY0" fmla="*/ 228600 h 2911078"/>
              <a:gd name="connsiteX1" fmla="*/ 114300 w 4051300"/>
              <a:gd name="connsiteY1" fmla="*/ 1066801 h 2911078"/>
              <a:gd name="connsiteX2" fmla="*/ 190500 w 4051300"/>
              <a:gd name="connsiteY2" fmla="*/ 1981201 h 2911078"/>
              <a:gd name="connsiteX3" fmla="*/ 1243013 w 4051300"/>
              <a:gd name="connsiteY3" fmla="*/ 2759870 h 2911078"/>
              <a:gd name="connsiteX4" fmla="*/ 3390901 w 4051300"/>
              <a:gd name="connsiteY4" fmla="*/ 2667000 h 2911078"/>
              <a:gd name="connsiteX5" fmla="*/ 4000500 w 4051300"/>
              <a:gd name="connsiteY5" fmla="*/ 1295400 h 2911078"/>
              <a:gd name="connsiteX6" fmla="*/ 3695700 w 4051300"/>
              <a:gd name="connsiteY6" fmla="*/ 228600 h 2911078"/>
              <a:gd name="connsiteX7" fmla="*/ 2247900 w 4051300"/>
              <a:gd name="connsiteY7" fmla="*/ 0 h 2911078"/>
              <a:gd name="connsiteX8" fmla="*/ 876300 w 4051300"/>
              <a:gd name="connsiteY8" fmla="*/ 228600 h 2911078"/>
              <a:gd name="connsiteX0" fmla="*/ 938212 w 4113212"/>
              <a:gd name="connsiteY0" fmla="*/ 228600 h 2911078"/>
              <a:gd name="connsiteX1" fmla="*/ 176212 w 4113212"/>
              <a:gd name="connsiteY1" fmla="*/ 1066801 h 2911078"/>
              <a:gd name="connsiteX2" fmla="*/ 252412 w 4113212"/>
              <a:gd name="connsiteY2" fmla="*/ 1981201 h 2911078"/>
              <a:gd name="connsiteX3" fmla="*/ 1304925 w 4113212"/>
              <a:gd name="connsiteY3" fmla="*/ 2759870 h 2911078"/>
              <a:gd name="connsiteX4" fmla="*/ 3452813 w 4113212"/>
              <a:gd name="connsiteY4" fmla="*/ 2667000 h 2911078"/>
              <a:gd name="connsiteX5" fmla="*/ 4062412 w 4113212"/>
              <a:gd name="connsiteY5" fmla="*/ 1295400 h 2911078"/>
              <a:gd name="connsiteX6" fmla="*/ 3757612 w 4113212"/>
              <a:gd name="connsiteY6" fmla="*/ 228600 h 2911078"/>
              <a:gd name="connsiteX7" fmla="*/ 2309812 w 4113212"/>
              <a:gd name="connsiteY7" fmla="*/ 0 h 2911078"/>
              <a:gd name="connsiteX8" fmla="*/ 938212 w 4113212"/>
              <a:gd name="connsiteY8" fmla="*/ 228600 h 2911078"/>
              <a:gd name="connsiteX0" fmla="*/ 938212 w 4113212"/>
              <a:gd name="connsiteY0" fmla="*/ 228600 h 2911078"/>
              <a:gd name="connsiteX1" fmla="*/ 176212 w 4113212"/>
              <a:gd name="connsiteY1" fmla="*/ 1066801 h 2911078"/>
              <a:gd name="connsiteX2" fmla="*/ 252412 w 4113212"/>
              <a:gd name="connsiteY2" fmla="*/ 1981201 h 2911078"/>
              <a:gd name="connsiteX3" fmla="*/ 1304925 w 4113212"/>
              <a:gd name="connsiteY3" fmla="*/ 2759870 h 2911078"/>
              <a:gd name="connsiteX4" fmla="*/ 3452813 w 4113212"/>
              <a:gd name="connsiteY4" fmla="*/ 2667000 h 2911078"/>
              <a:gd name="connsiteX5" fmla="*/ 4062412 w 4113212"/>
              <a:gd name="connsiteY5" fmla="*/ 1295400 h 2911078"/>
              <a:gd name="connsiteX6" fmla="*/ 3757612 w 4113212"/>
              <a:gd name="connsiteY6" fmla="*/ 228600 h 2911078"/>
              <a:gd name="connsiteX7" fmla="*/ 2309812 w 4113212"/>
              <a:gd name="connsiteY7" fmla="*/ 0 h 2911078"/>
              <a:gd name="connsiteX8" fmla="*/ 938212 w 4113212"/>
              <a:gd name="connsiteY8" fmla="*/ 228600 h 2911078"/>
              <a:gd name="connsiteX0" fmla="*/ 862013 w 4113212"/>
              <a:gd name="connsiteY0" fmla="*/ 177800 h 3012678"/>
              <a:gd name="connsiteX1" fmla="*/ 176212 w 4113212"/>
              <a:gd name="connsiteY1" fmla="*/ 1168401 h 3012678"/>
              <a:gd name="connsiteX2" fmla="*/ 252412 w 4113212"/>
              <a:gd name="connsiteY2" fmla="*/ 2082801 h 3012678"/>
              <a:gd name="connsiteX3" fmla="*/ 1304925 w 4113212"/>
              <a:gd name="connsiteY3" fmla="*/ 2861470 h 3012678"/>
              <a:gd name="connsiteX4" fmla="*/ 3452813 w 4113212"/>
              <a:gd name="connsiteY4" fmla="*/ 2768600 h 3012678"/>
              <a:gd name="connsiteX5" fmla="*/ 4062412 w 4113212"/>
              <a:gd name="connsiteY5" fmla="*/ 1397000 h 3012678"/>
              <a:gd name="connsiteX6" fmla="*/ 3757612 w 4113212"/>
              <a:gd name="connsiteY6" fmla="*/ 330200 h 3012678"/>
              <a:gd name="connsiteX7" fmla="*/ 2309812 w 4113212"/>
              <a:gd name="connsiteY7" fmla="*/ 101600 h 3012678"/>
              <a:gd name="connsiteX8" fmla="*/ 862013 w 4113212"/>
              <a:gd name="connsiteY8" fmla="*/ 177800 h 3012678"/>
              <a:gd name="connsiteX0" fmla="*/ 862012 w 4113211"/>
              <a:gd name="connsiteY0" fmla="*/ 114300 h 2949178"/>
              <a:gd name="connsiteX1" fmla="*/ 176212 w 4113211"/>
              <a:gd name="connsiteY1" fmla="*/ 723900 h 2949178"/>
              <a:gd name="connsiteX2" fmla="*/ 252411 w 4113211"/>
              <a:gd name="connsiteY2" fmla="*/ 2019301 h 2949178"/>
              <a:gd name="connsiteX3" fmla="*/ 1304924 w 4113211"/>
              <a:gd name="connsiteY3" fmla="*/ 2797970 h 2949178"/>
              <a:gd name="connsiteX4" fmla="*/ 3452812 w 4113211"/>
              <a:gd name="connsiteY4" fmla="*/ 2705100 h 2949178"/>
              <a:gd name="connsiteX5" fmla="*/ 4062411 w 4113211"/>
              <a:gd name="connsiteY5" fmla="*/ 1333500 h 2949178"/>
              <a:gd name="connsiteX6" fmla="*/ 3757611 w 4113211"/>
              <a:gd name="connsiteY6" fmla="*/ 266700 h 2949178"/>
              <a:gd name="connsiteX7" fmla="*/ 2309811 w 4113211"/>
              <a:gd name="connsiteY7" fmla="*/ 38100 h 2949178"/>
              <a:gd name="connsiteX8" fmla="*/ 862012 w 4113211"/>
              <a:gd name="connsiteY8" fmla="*/ 114300 h 2949178"/>
              <a:gd name="connsiteX0" fmla="*/ 785812 w 4113211"/>
              <a:gd name="connsiteY0" fmla="*/ 114300 h 3177778"/>
              <a:gd name="connsiteX1" fmla="*/ 176212 w 4113211"/>
              <a:gd name="connsiteY1" fmla="*/ 952500 h 3177778"/>
              <a:gd name="connsiteX2" fmla="*/ 252411 w 4113211"/>
              <a:gd name="connsiteY2" fmla="*/ 2247901 h 3177778"/>
              <a:gd name="connsiteX3" fmla="*/ 1304924 w 4113211"/>
              <a:gd name="connsiteY3" fmla="*/ 3026570 h 3177778"/>
              <a:gd name="connsiteX4" fmla="*/ 3452812 w 4113211"/>
              <a:gd name="connsiteY4" fmla="*/ 2933700 h 3177778"/>
              <a:gd name="connsiteX5" fmla="*/ 4062411 w 4113211"/>
              <a:gd name="connsiteY5" fmla="*/ 1562100 h 3177778"/>
              <a:gd name="connsiteX6" fmla="*/ 3757611 w 4113211"/>
              <a:gd name="connsiteY6" fmla="*/ 495300 h 3177778"/>
              <a:gd name="connsiteX7" fmla="*/ 2309811 w 4113211"/>
              <a:gd name="connsiteY7" fmla="*/ 266700 h 3177778"/>
              <a:gd name="connsiteX8" fmla="*/ 785812 w 4113211"/>
              <a:gd name="connsiteY8" fmla="*/ 114300 h 3177778"/>
              <a:gd name="connsiteX0" fmla="*/ 785812 w 4113211"/>
              <a:gd name="connsiteY0" fmla="*/ 152400 h 3215878"/>
              <a:gd name="connsiteX1" fmla="*/ 176212 w 4113211"/>
              <a:gd name="connsiteY1" fmla="*/ 990600 h 3215878"/>
              <a:gd name="connsiteX2" fmla="*/ 252411 w 4113211"/>
              <a:gd name="connsiteY2" fmla="*/ 2286001 h 3215878"/>
              <a:gd name="connsiteX3" fmla="*/ 1304924 w 4113211"/>
              <a:gd name="connsiteY3" fmla="*/ 3064670 h 3215878"/>
              <a:gd name="connsiteX4" fmla="*/ 3452812 w 4113211"/>
              <a:gd name="connsiteY4" fmla="*/ 2971800 h 3215878"/>
              <a:gd name="connsiteX5" fmla="*/ 4062411 w 4113211"/>
              <a:gd name="connsiteY5" fmla="*/ 1600200 h 3215878"/>
              <a:gd name="connsiteX6" fmla="*/ 3757611 w 4113211"/>
              <a:gd name="connsiteY6" fmla="*/ 533400 h 3215878"/>
              <a:gd name="connsiteX7" fmla="*/ 2386012 w 4113211"/>
              <a:gd name="connsiteY7" fmla="*/ 76200 h 3215878"/>
              <a:gd name="connsiteX8" fmla="*/ 785812 w 4113211"/>
              <a:gd name="connsiteY8" fmla="*/ 152400 h 3215878"/>
              <a:gd name="connsiteX0" fmla="*/ 785812 w 4100511"/>
              <a:gd name="connsiteY0" fmla="*/ 152400 h 3215878"/>
              <a:gd name="connsiteX1" fmla="*/ 176212 w 4100511"/>
              <a:gd name="connsiteY1" fmla="*/ 990600 h 3215878"/>
              <a:gd name="connsiteX2" fmla="*/ 252411 w 4100511"/>
              <a:gd name="connsiteY2" fmla="*/ 2286001 h 3215878"/>
              <a:gd name="connsiteX3" fmla="*/ 1304924 w 4100511"/>
              <a:gd name="connsiteY3" fmla="*/ 3064670 h 3215878"/>
              <a:gd name="connsiteX4" fmla="*/ 3452812 w 4100511"/>
              <a:gd name="connsiteY4" fmla="*/ 2971800 h 3215878"/>
              <a:gd name="connsiteX5" fmla="*/ 4062411 w 4100511"/>
              <a:gd name="connsiteY5" fmla="*/ 1600200 h 3215878"/>
              <a:gd name="connsiteX6" fmla="*/ 3681412 w 4100511"/>
              <a:gd name="connsiteY6" fmla="*/ 609600 h 3215878"/>
              <a:gd name="connsiteX7" fmla="*/ 2386012 w 4100511"/>
              <a:gd name="connsiteY7" fmla="*/ 76200 h 3215878"/>
              <a:gd name="connsiteX8" fmla="*/ 785812 w 4100511"/>
              <a:gd name="connsiteY8" fmla="*/ 152400 h 3215878"/>
              <a:gd name="connsiteX0" fmla="*/ 785812 w 4100511"/>
              <a:gd name="connsiteY0" fmla="*/ 381000 h 3444478"/>
              <a:gd name="connsiteX1" fmla="*/ 176212 w 4100511"/>
              <a:gd name="connsiteY1" fmla="*/ 1219200 h 3444478"/>
              <a:gd name="connsiteX2" fmla="*/ 252411 w 4100511"/>
              <a:gd name="connsiteY2" fmla="*/ 2514601 h 3444478"/>
              <a:gd name="connsiteX3" fmla="*/ 1304924 w 4100511"/>
              <a:gd name="connsiteY3" fmla="*/ 3293270 h 3444478"/>
              <a:gd name="connsiteX4" fmla="*/ 3452812 w 4100511"/>
              <a:gd name="connsiteY4" fmla="*/ 3200400 h 3444478"/>
              <a:gd name="connsiteX5" fmla="*/ 4062411 w 4100511"/>
              <a:gd name="connsiteY5" fmla="*/ 1828800 h 3444478"/>
              <a:gd name="connsiteX6" fmla="*/ 3681412 w 4100511"/>
              <a:gd name="connsiteY6" fmla="*/ 838200 h 3444478"/>
              <a:gd name="connsiteX7" fmla="*/ 2157412 w 4100511"/>
              <a:gd name="connsiteY7" fmla="*/ 76200 h 3444478"/>
              <a:gd name="connsiteX8" fmla="*/ 785812 w 4100511"/>
              <a:gd name="connsiteY8" fmla="*/ 381000 h 3444478"/>
              <a:gd name="connsiteX0" fmla="*/ 709612 w 4100511"/>
              <a:gd name="connsiteY0" fmla="*/ 190500 h 3711178"/>
              <a:gd name="connsiteX1" fmla="*/ 176212 w 4100511"/>
              <a:gd name="connsiteY1" fmla="*/ 1485900 h 3711178"/>
              <a:gd name="connsiteX2" fmla="*/ 252411 w 4100511"/>
              <a:gd name="connsiteY2" fmla="*/ 2781301 h 3711178"/>
              <a:gd name="connsiteX3" fmla="*/ 1304924 w 4100511"/>
              <a:gd name="connsiteY3" fmla="*/ 3559970 h 3711178"/>
              <a:gd name="connsiteX4" fmla="*/ 3452812 w 4100511"/>
              <a:gd name="connsiteY4" fmla="*/ 3467100 h 3711178"/>
              <a:gd name="connsiteX5" fmla="*/ 4062411 w 4100511"/>
              <a:gd name="connsiteY5" fmla="*/ 2095500 h 3711178"/>
              <a:gd name="connsiteX6" fmla="*/ 3681412 w 4100511"/>
              <a:gd name="connsiteY6" fmla="*/ 1104900 h 3711178"/>
              <a:gd name="connsiteX7" fmla="*/ 2157412 w 4100511"/>
              <a:gd name="connsiteY7" fmla="*/ 342900 h 3711178"/>
              <a:gd name="connsiteX8" fmla="*/ 709612 w 4100511"/>
              <a:gd name="connsiteY8" fmla="*/ 190500 h 3711178"/>
              <a:gd name="connsiteX0" fmla="*/ 862012 w 4252911"/>
              <a:gd name="connsiteY0" fmla="*/ 101600 h 3622278"/>
              <a:gd name="connsiteX1" fmla="*/ 176212 w 4252911"/>
              <a:gd name="connsiteY1" fmla="*/ 863600 h 3622278"/>
              <a:gd name="connsiteX2" fmla="*/ 404811 w 4252911"/>
              <a:gd name="connsiteY2" fmla="*/ 2692401 h 3622278"/>
              <a:gd name="connsiteX3" fmla="*/ 1457324 w 4252911"/>
              <a:gd name="connsiteY3" fmla="*/ 3471070 h 3622278"/>
              <a:gd name="connsiteX4" fmla="*/ 3605212 w 4252911"/>
              <a:gd name="connsiteY4" fmla="*/ 3378200 h 3622278"/>
              <a:gd name="connsiteX5" fmla="*/ 4214811 w 4252911"/>
              <a:gd name="connsiteY5" fmla="*/ 2006600 h 3622278"/>
              <a:gd name="connsiteX6" fmla="*/ 3833812 w 4252911"/>
              <a:gd name="connsiteY6" fmla="*/ 1016000 h 3622278"/>
              <a:gd name="connsiteX7" fmla="*/ 2309812 w 4252911"/>
              <a:gd name="connsiteY7" fmla="*/ 254000 h 3622278"/>
              <a:gd name="connsiteX8" fmla="*/ 862012 w 4252911"/>
              <a:gd name="connsiteY8" fmla="*/ 101600 h 3622278"/>
              <a:gd name="connsiteX0" fmla="*/ 862012 w 4252911"/>
              <a:gd name="connsiteY0" fmla="*/ 101600 h 3850878"/>
              <a:gd name="connsiteX1" fmla="*/ 176212 w 4252911"/>
              <a:gd name="connsiteY1" fmla="*/ 1092200 h 3850878"/>
              <a:gd name="connsiteX2" fmla="*/ 404811 w 4252911"/>
              <a:gd name="connsiteY2" fmla="*/ 2921001 h 3850878"/>
              <a:gd name="connsiteX3" fmla="*/ 1457324 w 4252911"/>
              <a:gd name="connsiteY3" fmla="*/ 3699670 h 3850878"/>
              <a:gd name="connsiteX4" fmla="*/ 3605212 w 4252911"/>
              <a:gd name="connsiteY4" fmla="*/ 3606800 h 3850878"/>
              <a:gd name="connsiteX5" fmla="*/ 4214811 w 4252911"/>
              <a:gd name="connsiteY5" fmla="*/ 2235200 h 3850878"/>
              <a:gd name="connsiteX6" fmla="*/ 3833812 w 4252911"/>
              <a:gd name="connsiteY6" fmla="*/ 1244600 h 3850878"/>
              <a:gd name="connsiteX7" fmla="*/ 2309812 w 4252911"/>
              <a:gd name="connsiteY7" fmla="*/ 482600 h 3850878"/>
              <a:gd name="connsiteX8" fmla="*/ 862012 w 4252911"/>
              <a:gd name="connsiteY8" fmla="*/ 101600 h 3850878"/>
              <a:gd name="connsiteX0" fmla="*/ 862012 w 4252911"/>
              <a:gd name="connsiteY0" fmla="*/ 26194 h 3775472"/>
              <a:gd name="connsiteX1" fmla="*/ 342900 w 4252911"/>
              <a:gd name="connsiteY1" fmla="*/ 564357 h 3775472"/>
              <a:gd name="connsiteX2" fmla="*/ 176212 w 4252911"/>
              <a:gd name="connsiteY2" fmla="*/ 1016794 h 3775472"/>
              <a:gd name="connsiteX3" fmla="*/ 404811 w 4252911"/>
              <a:gd name="connsiteY3" fmla="*/ 2845595 h 3775472"/>
              <a:gd name="connsiteX4" fmla="*/ 1457324 w 4252911"/>
              <a:gd name="connsiteY4" fmla="*/ 3624264 h 3775472"/>
              <a:gd name="connsiteX5" fmla="*/ 3605212 w 4252911"/>
              <a:gd name="connsiteY5" fmla="*/ 3531394 h 3775472"/>
              <a:gd name="connsiteX6" fmla="*/ 4214811 w 4252911"/>
              <a:gd name="connsiteY6" fmla="*/ 2159794 h 3775472"/>
              <a:gd name="connsiteX7" fmla="*/ 3833812 w 4252911"/>
              <a:gd name="connsiteY7" fmla="*/ 1169194 h 3775472"/>
              <a:gd name="connsiteX8" fmla="*/ 2309812 w 4252911"/>
              <a:gd name="connsiteY8" fmla="*/ 407194 h 3775472"/>
              <a:gd name="connsiteX9" fmla="*/ 862012 w 4252911"/>
              <a:gd name="connsiteY9" fmla="*/ 26194 h 3775472"/>
              <a:gd name="connsiteX0" fmla="*/ 876300 w 4267199"/>
              <a:gd name="connsiteY0" fmla="*/ 0 h 3749278"/>
              <a:gd name="connsiteX1" fmla="*/ 114300 w 4267199"/>
              <a:gd name="connsiteY1" fmla="*/ 381000 h 3749278"/>
              <a:gd name="connsiteX2" fmla="*/ 190500 w 4267199"/>
              <a:gd name="connsiteY2" fmla="*/ 990600 h 3749278"/>
              <a:gd name="connsiteX3" fmla="*/ 419099 w 4267199"/>
              <a:gd name="connsiteY3" fmla="*/ 2819401 h 3749278"/>
              <a:gd name="connsiteX4" fmla="*/ 1471612 w 4267199"/>
              <a:gd name="connsiteY4" fmla="*/ 3598070 h 3749278"/>
              <a:gd name="connsiteX5" fmla="*/ 3619500 w 4267199"/>
              <a:gd name="connsiteY5" fmla="*/ 3505200 h 3749278"/>
              <a:gd name="connsiteX6" fmla="*/ 4229099 w 4267199"/>
              <a:gd name="connsiteY6" fmla="*/ 2133600 h 3749278"/>
              <a:gd name="connsiteX7" fmla="*/ 3848100 w 4267199"/>
              <a:gd name="connsiteY7" fmla="*/ 1143000 h 3749278"/>
              <a:gd name="connsiteX8" fmla="*/ 2324100 w 4267199"/>
              <a:gd name="connsiteY8" fmla="*/ 381000 h 3749278"/>
              <a:gd name="connsiteX9" fmla="*/ 876300 w 4267199"/>
              <a:gd name="connsiteY9" fmla="*/ 0 h 3749278"/>
              <a:gd name="connsiteX0" fmla="*/ 1014412 w 4405311"/>
              <a:gd name="connsiteY0" fmla="*/ 0 h 3749278"/>
              <a:gd name="connsiteX1" fmla="*/ 252412 w 4405311"/>
              <a:gd name="connsiteY1" fmla="*/ 381000 h 3749278"/>
              <a:gd name="connsiteX2" fmla="*/ 176212 w 4405311"/>
              <a:gd name="connsiteY2" fmla="*/ 990600 h 3749278"/>
              <a:gd name="connsiteX3" fmla="*/ 557211 w 4405311"/>
              <a:gd name="connsiteY3" fmla="*/ 2819401 h 3749278"/>
              <a:gd name="connsiteX4" fmla="*/ 1609724 w 4405311"/>
              <a:gd name="connsiteY4" fmla="*/ 3598070 h 3749278"/>
              <a:gd name="connsiteX5" fmla="*/ 3757612 w 4405311"/>
              <a:gd name="connsiteY5" fmla="*/ 3505200 h 3749278"/>
              <a:gd name="connsiteX6" fmla="*/ 4367211 w 4405311"/>
              <a:gd name="connsiteY6" fmla="*/ 2133600 h 3749278"/>
              <a:gd name="connsiteX7" fmla="*/ 3986212 w 4405311"/>
              <a:gd name="connsiteY7" fmla="*/ 1143000 h 3749278"/>
              <a:gd name="connsiteX8" fmla="*/ 2462212 w 4405311"/>
              <a:gd name="connsiteY8" fmla="*/ 381000 h 3749278"/>
              <a:gd name="connsiteX9" fmla="*/ 1014412 w 4405311"/>
              <a:gd name="connsiteY9" fmla="*/ 0 h 3749278"/>
              <a:gd name="connsiteX0" fmla="*/ 901700 w 4292599"/>
              <a:gd name="connsiteY0" fmla="*/ 0 h 3749278"/>
              <a:gd name="connsiteX1" fmla="*/ 139700 w 4292599"/>
              <a:gd name="connsiteY1" fmla="*/ 381000 h 3749278"/>
              <a:gd name="connsiteX2" fmla="*/ 63500 w 4292599"/>
              <a:gd name="connsiteY2" fmla="*/ 990600 h 3749278"/>
              <a:gd name="connsiteX3" fmla="*/ 444499 w 4292599"/>
              <a:gd name="connsiteY3" fmla="*/ 2819401 h 3749278"/>
              <a:gd name="connsiteX4" fmla="*/ 1497012 w 4292599"/>
              <a:gd name="connsiteY4" fmla="*/ 3598070 h 3749278"/>
              <a:gd name="connsiteX5" fmla="*/ 3644900 w 4292599"/>
              <a:gd name="connsiteY5" fmla="*/ 3505200 h 3749278"/>
              <a:gd name="connsiteX6" fmla="*/ 4254499 w 4292599"/>
              <a:gd name="connsiteY6" fmla="*/ 2133600 h 3749278"/>
              <a:gd name="connsiteX7" fmla="*/ 3873500 w 4292599"/>
              <a:gd name="connsiteY7" fmla="*/ 1143000 h 3749278"/>
              <a:gd name="connsiteX8" fmla="*/ 2349500 w 4292599"/>
              <a:gd name="connsiteY8" fmla="*/ 381000 h 3749278"/>
              <a:gd name="connsiteX9" fmla="*/ 901700 w 4292599"/>
              <a:gd name="connsiteY9" fmla="*/ 0 h 3749278"/>
              <a:gd name="connsiteX0" fmla="*/ 901700 w 4292599"/>
              <a:gd name="connsiteY0" fmla="*/ 0 h 3749278"/>
              <a:gd name="connsiteX1" fmla="*/ 139700 w 4292599"/>
              <a:gd name="connsiteY1" fmla="*/ 381000 h 3749278"/>
              <a:gd name="connsiteX2" fmla="*/ 63500 w 4292599"/>
              <a:gd name="connsiteY2" fmla="*/ 990600 h 3749278"/>
              <a:gd name="connsiteX3" fmla="*/ 444499 w 4292599"/>
              <a:gd name="connsiteY3" fmla="*/ 2819401 h 3749278"/>
              <a:gd name="connsiteX4" fmla="*/ 1497012 w 4292599"/>
              <a:gd name="connsiteY4" fmla="*/ 3598070 h 3749278"/>
              <a:gd name="connsiteX5" fmla="*/ 3644900 w 4292599"/>
              <a:gd name="connsiteY5" fmla="*/ 3505200 h 3749278"/>
              <a:gd name="connsiteX6" fmla="*/ 4254499 w 4292599"/>
              <a:gd name="connsiteY6" fmla="*/ 2133600 h 3749278"/>
              <a:gd name="connsiteX7" fmla="*/ 3873500 w 4292599"/>
              <a:gd name="connsiteY7" fmla="*/ 1143000 h 3749278"/>
              <a:gd name="connsiteX8" fmla="*/ 2349500 w 4292599"/>
              <a:gd name="connsiteY8" fmla="*/ 381000 h 3749278"/>
              <a:gd name="connsiteX9" fmla="*/ 901700 w 4292599"/>
              <a:gd name="connsiteY9" fmla="*/ 0 h 3749278"/>
              <a:gd name="connsiteX0" fmla="*/ 977900 w 4368799"/>
              <a:gd name="connsiteY0" fmla="*/ 25400 h 3774678"/>
              <a:gd name="connsiteX1" fmla="*/ 139700 w 4368799"/>
              <a:gd name="connsiteY1" fmla="*/ 254000 h 3774678"/>
              <a:gd name="connsiteX2" fmla="*/ 139700 w 4368799"/>
              <a:gd name="connsiteY2" fmla="*/ 1016000 h 3774678"/>
              <a:gd name="connsiteX3" fmla="*/ 520699 w 4368799"/>
              <a:gd name="connsiteY3" fmla="*/ 2844801 h 3774678"/>
              <a:gd name="connsiteX4" fmla="*/ 1573212 w 4368799"/>
              <a:gd name="connsiteY4" fmla="*/ 3623470 h 3774678"/>
              <a:gd name="connsiteX5" fmla="*/ 3721100 w 4368799"/>
              <a:gd name="connsiteY5" fmla="*/ 3530600 h 3774678"/>
              <a:gd name="connsiteX6" fmla="*/ 4330699 w 4368799"/>
              <a:gd name="connsiteY6" fmla="*/ 2159000 h 3774678"/>
              <a:gd name="connsiteX7" fmla="*/ 3949700 w 4368799"/>
              <a:gd name="connsiteY7" fmla="*/ 1168400 h 3774678"/>
              <a:gd name="connsiteX8" fmla="*/ 2425700 w 4368799"/>
              <a:gd name="connsiteY8" fmla="*/ 406400 h 3774678"/>
              <a:gd name="connsiteX9" fmla="*/ 977900 w 4368799"/>
              <a:gd name="connsiteY9" fmla="*/ 25400 h 3774678"/>
              <a:gd name="connsiteX0" fmla="*/ 990600 w 4381499"/>
              <a:gd name="connsiteY0" fmla="*/ 25400 h 3774678"/>
              <a:gd name="connsiteX1" fmla="*/ 152400 w 4381499"/>
              <a:gd name="connsiteY1" fmla="*/ 254000 h 3774678"/>
              <a:gd name="connsiteX2" fmla="*/ 76200 w 4381499"/>
              <a:gd name="connsiteY2" fmla="*/ 1016000 h 3774678"/>
              <a:gd name="connsiteX3" fmla="*/ 533399 w 4381499"/>
              <a:gd name="connsiteY3" fmla="*/ 2844801 h 3774678"/>
              <a:gd name="connsiteX4" fmla="*/ 1585912 w 4381499"/>
              <a:gd name="connsiteY4" fmla="*/ 3623470 h 3774678"/>
              <a:gd name="connsiteX5" fmla="*/ 3733800 w 4381499"/>
              <a:gd name="connsiteY5" fmla="*/ 3530600 h 3774678"/>
              <a:gd name="connsiteX6" fmla="*/ 4343399 w 4381499"/>
              <a:gd name="connsiteY6" fmla="*/ 2159000 h 3774678"/>
              <a:gd name="connsiteX7" fmla="*/ 3962400 w 4381499"/>
              <a:gd name="connsiteY7" fmla="*/ 1168400 h 3774678"/>
              <a:gd name="connsiteX8" fmla="*/ 2438400 w 4381499"/>
              <a:gd name="connsiteY8" fmla="*/ 406400 h 3774678"/>
              <a:gd name="connsiteX9" fmla="*/ 990600 w 4381499"/>
              <a:gd name="connsiteY9" fmla="*/ 25400 h 3774678"/>
              <a:gd name="connsiteX0" fmla="*/ 991394 w 4382293"/>
              <a:gd name="connsiteY0" fmla="*/ 25400 h 3774678"/>
              <a:gd name="connsiteX1" fmla="*/ 153194 w 4382293"/>
              <a:gd name="connsiteY1" fmla="*/ 254000 h 3774678"/>
              <a:gd name="connsiteX2" fmla="*/ 76994 w 4382293"/>
              <a:gd name="connsiteY2" fmla="*/ 1016000 h 3774678"/>
              <a:gd name="connsiteX3" fmla="*/ 534193 w 4382293"/>
              <a:gd name="connsiteY3" fmla="*/ 2844801 h 3774678"/>
              <a:gd name="connsiteX4" fmla="*/ 1586706 w 4382293"/>
              <a:gd name="connsiteY4" fmla="*/ 3623470 h 3774678"/>
              <a:gd name="connsiteX5" fmla="*/ 3734594 w 4382293"/>
              <a:gd name="connsiteY5" fmla="*/ 3530600 h 3774678"/>
              <a:gd name="connsiteX6" fmla="*/ 4344193 w 4382293"/>
              <a:gd name="connsiteY6" fmla="*/ 2159000 h 3774678"/>
              <a:gd name="connsiteX7" fmla="*/ 3963194 w 4382293"/>
              <a:gd name="connsiteY7" fmla="*/ 1168400 h 3774678"/>
              <a:gd name="connsiteX8" fmla="*/ 2439194 w 4382293"/>
              <a:gd name="connsiteY8" fmla="*/ 406400 h 3774678"/>
              <a:gd name="connsiteX9" fmla="*/ 991394 w 4382293"/>
              <a:gd name="connsiteY9" fmla="*/ 25400 h 3774678"/>
              <a:gd name="connsiteX0" fmla="*/ 991394 w 4382293"/>
              <a:gd name="connsiteY0" fmla="*/ 25400 h 3850878"/>
              <a:gd name="connsiteX1" fmla="*/ 153194 w 4382293"/>
              <a:gd name="connsiteY1" fmla="*/ 330200 h 3850878"/>
              <a:gd name="connsiteX2" fmla="*/ 76994 w 4382293"/>
              <a:gd name="connsiteY2" fmla="*/ 1092200 h 3850878"/>
              <a:gd name="connsiteX3" fmla="*/ 534193 w 4382293"/>
              <a:gd name="connsiteY3" fmla="*/ 2921001 h 3850878"/>
              <a:gd name="connsiteX4" fmla="*/ 1586706 w 4382293"/>
              <a:gd name="connsiteY4" fmla="*/ 3699670 h 3850878"/>
              <a:gd name="connsiteX5" fmla="*/ 3734594 w 4382293"/>
              <a:gd name="connsiteY5" fmla="*/ 3606800 h 3850878"/>
              <a:gd name="connsiteX6" fmla="*/ 4344193 w 4382293"/>
              <a:gd name="connsiteY6" fmla="*/ 2235200 h 3850878"/>
              <a:gd name="connsiteX7" fmla="*/ 3963194 w 4382293"/>
              <a:gd name="connsiteY7" fmla="*/ 1244600 h 3850878"/>
              <a:gd name="connsiteX8" fmla="*/ 2439194 w 4382293"/>
              <a:gd name="connsiteY8" fmla="*/ 482600 h 3850878"/>
              <a:gd name="connsiteX9" fmla="*/ 991394 w 4382293"/>
              <a:gd name="connsiteY9" fmla="*/ 25400 h 3850878"/>
              <a:gd name="connsiteX0" fmla="*/ 991394 w 4382293"/>
              <a:gd name="connsiteY0" fmla="*/ 38100 h 3863578"/>
              <a:gd name="connsiteX1" fmla="*/ 153194 w 4382293"/>
              <a:gd name="connsiteY1" fmla="*/ 266700 h 3863578"/>
              <a:gd name="connsiteX2" fmla="*/ 76994 w 4382293"/>
              <a:gd name="connsiteY2" fmla="*/ 1104900 h 3863578"/>
              <a:gd name="connsiteX3" fmla="*/ 534193 w 4382293"/>
              <a:gd name="connsiteY3" fmla="*/ 2933701 h 3863578"/>
              <a:gd name="connsiteX4" fmla="*/ 1586706 w 4382293"/>
              <a:gd name="connsiteY4" fmla="*/ 3712370 h 3863578"/>
              <a:gd name="connsiteX5" fmla="*/ 3734594 w 4382293"/>
              <a:gd name="connsiteY5" fmla="*/ 3619500 h 3863578"/>
              <a:gd name="connsiteX6" fmla="*/ 4344193 w 4382293"/>
              <a:gd name="connsiteY6" fmla="*/ 2247900 h 3863578"/>
              <a:gd name="connsiteX7" fmla="*/ 3963194 w 4382293"/>
              <a:gd name="connsiteY7" fmla="*/ 1257300 h 3863578"/>
              <a:gd name="connsiteX8" fmla="*/ 2439194 w 4382293"/>
              <a:gd name="connsiteY8" fmla="*/ 495300 h 3863578"/>
              <a:gd name="connsiteX9" fmla="*/ 991394 w 4382293"/>
              <a:gd name="connsiteY9" fmla="*/ 38100 h 3863578"/>
              <a:gd name="connsiteX0" fmla="*/ 1047750 w 4438649"/>
              <a:gd name="connsiteY0" fmla="*/ 38100 h 3863578"/>
              <a:gd name="connsiteX1" fmla="*/ 209550 w 4438649"/>
              <a:gd name="connsiteY1" fmla="*/ 266700 h 3863578"/>
              <a:gd name="connsiteX2" fmla="*/ 133350 w 4438649"/>
              <a:gd name="connsiteY2" fmla="*/ 1104900 h 3863578"/>
              <a:gd name="connsiteX3" fmla="*/ 590549 w 4438649"/>
              <a:gd name="connsiteY3" fmla="*/ 2933701 h 3863578"/>
              <a:gd name="connsiteX4" fmla="*/ 1643062 w 4438649"/>
              <a:gd name="connsiteY4" fmla="*/ 3712370 h 3863578"/>
              <a:gd name="connsiteX5" fmla="*/ 3790950 w 4438649"/>
              <a:gd name="connsiteY5" fmla="*/ 3619500 h 3863578"/>
              <a:gd name="connsiteX6" fmla="*/ 4400549 w 4438649"/>
              <a:gd name="connsiteY6" fmla="*/ 2247900 h 3863578"/>
              <a:gd name="connsiteX7" fmla="*/ 4019550 w 4438649"/>
              <a:gd name="connsiteY7" fmla="*/ 1257300 h 3863578"/>
              <a:gd name="connsiteX8" fmla="*/ 2495550 w 4438649"/>
              <a:gd name="connsiteY8" fmla="*/ 495300 h 3863578"/>
              <a:gd name="connsiteX9" fmla="*/ 1047750 w 4438649"/>
              <a:gd name="connsiteY9" fmla="*/ 38100 h 3863578"/>
              <a:gd name="connsiteX0" fmla="*/ 1067594 w 4458493"/>
              <a:gd name="connsiteY0" fmla="*/ 38100 h 3863578"/>
              <a:gd name="connsiteX1" fmla="*/ 229394 w 4458493"/>
              <a:gd name="connsiteY1" fmla="*/ 266700 h 3863578"/>
              <a:gd name="connsiteX2" fmla="*/ 76994 w 4458493"/>
              <a:gd name="connsiteY2" fmla="*/ 1104900 h 3863578"/>
              <a:gd name="connsiteX3" fmla="*/ 610393 w 4458493"/>
              <a:gd name="connsiteY3" fmla="*/ 2933701 h 3863578"/>
              <a:gd name="connsiteX4" fmla="*/ 1662906 w 4458493"/>
              <a:gd name="connsiteY4" fmla="*/ 3712370 h 3863578"/>
              <a:gd name="connsiteX5" fmla="*/ 3810794 w 4458493"/>
              <a:gd name="connsiteY5" fmla="*/ 3619500 h 3863578"/>
              <a:gd name="connsiteX6" fmla="*/ 4420393 w 4458493"/>
              <a:gd name="connsiteY6" fmla="*/ 2247900 h 3863578"/>
              <a:gd name="connsiteX7" fmla="*/ 4039394 w 4458493"/>
              <a:gd name="connsiteY7" fmla="*/ 1257300 h 3863578"/>
              <a:gd name="connsiteX8" fmla="*/ 2515394 w 4458493"/>
              <a:gd name="connsiteY8" fmla="*/ 495300 h 3863578"/>
              <a:gd name="connsiteX9" fmla="*/ 1067594 w 4458493"/>
              <a:gd name="connsiteY9" fmla="*/ 38100 h 3863578"/>
              <a:gd name="connsiteX0" fmla="*/ 1067594 w 4458493"/>
              <a:gd name="connsiteY0" fmla="*/ 12700 h 3838178"/>
              <a:gd name="connsiteX1" fmla="*/ 229394 w 4458493"/>
              <a:gd name="connsiteY1" fmla="*/ 241300 h 3838178"/>
              <a:gd name="connsiteX2" fmla="*/ 76994 w 4458493"/>
              <a:gd name="connsiteY2" fmla="*/ 1079500 h 3838178"/>
              <a:gd name="connsiteX3" fmla="*/ 610393 w 4458493"/>
              <a:gd name="connsiteY3" fmla="*/ 2908301 h 3838178"/>
              <a:gd name="connsiteX4" fmla="*/ 1662906 w 4458493"/>
              <a:gd name="connsiteY4" fmla="*/ 3686970 h 3838178"/>
              <a:gd name="connsiteX5" fmla="*/ 3810794 w 4458493"/>
              <a:gd name="connsiteY5" fmla="*/ 3594100 h 3838178"/>
              <a:gd name="connsiteX6" fmla="*/ 4420393 w 4458493"/>
              <a:gd name="connsiteY6" fmla="*/ 2222500 h 3838178"/>
              <a:gd name="connsiteX7" fmla="*/ 4039394 w 4458493"/>
              <a:gd name="connsiteY7" fmla="*/ 1231900 h 3838178"/>
              <a:gd name="connsiteX8" fmla="*/ 2515394 w 4458493"/>
              <a:gd name="connsiteY8" fmla="*/ 317500 h 3838178"/>
              <a:gd name="connsiteX9" fmla="*/ 1067594 w 4458493"/>
              <a:gd name="connsiteY9" fmla="*/ 12700 h 3838178"/>
              <a:gd name="connsiteX0" fmla="*/ 1067594 w 4458493"/>
              <a:gd name="connsiteY0" fmla="*/ 12700 h 3914378"/>
              <a:gd name="connsiteX1" fmla="*/ 229394 w 4458493"/>
              <a:gd name="connsiteY1" fmla="*/ 317500 h 3914378"/>
              <a:gd name="connsiteX2" fmla="*/ 76994 w 4458493"/>
              <a:gd name="connsiteY2" fmla="*/ 1155700 h 3914378"/>
              <a:gd name="connsiteX3" fmla="*/ 610393 w 4458493"/>
              <a:gd name="connsiteY3" fmla="*/ 2984501 h 3914378"/>
              <a:gd name="connsiteX4" fmla="*/ 1662906 w 4458493"/>
              <a:gd name="connsiteY4" fmla="*/ 3763170 h 3914378"/>
              <a:gd name="connsiteX5" fmla="*/ 3810794 w 4458493"/>
              <a:gd name="connsiteY5" fmla="*/ 3670300 h 3914378"/>
              <a:gd name="connsiteX6" fmla="*/ 4420393 w 4458493"/>
              <a:gd name="connsiteY6" fmla="*/ 2298700 h 3914378"/>
              <a:gd name="connsiteX7" fmla="*/ 4039394 w 4458493"/>
              <a:gd name="connsiteY7" fmla="*/ 1308100 h 3914378"/>
              <a:gd name="connsiteX8" fmla="*/ 2515394 w 4458493"/>
              <a:gd name="connsiteY8" fmla="*/ 393700 h 3914378"/>
              <a:gd name="connsiteX9" fmla="*/ 1067594 w 4458493"/>
              <a:gd name="connsiteY9" fmla="*/ 12700 h 3914378"/>
              <a:gd name="connsiteX0" fmla="*/ 1067594 w 4458493"/>
              <a:gd name="connsiteY0" fmla="*/ 25400 h 3927078"/>
              <a:gd name="connsiteX1" fmla="*/ 229394 w 4458493"/>
              <a:gd name="connsiteY1" fmla="*/ 254000 h 3927078"/>
              <a:gd name="connsiteX2" fmla="*/ 76994 w 4458493"/>
              <a:gd name="connsiteY2" fmla="*/ 1168400 h 3927078"/>
              <a:gd name="connsiteX3" fmla="*/ 610393 w 4458493"/>
              <a:gd name="connsiteY3" fmla="*/ 2997201 h 3927078"/>
              <a:gd name="connsiteX4" fmla="*/ 1662906 w 4458493"/>
              <a:gd name="connsiteY4" fmla="*/ 3775870 h 3927078"/>
              <a:gd name="connsiteX5" fmla="*/ 3810794 w 4458493"/>
              <a:gd name="connsiteY5" fmla="*/ 3683000 h 3927078"/>
              <a:gd name="connsiteX6" fmla="*/ 4420393 w 4458493"/>
              <a:gd name="connsiteY6" fmla="*/ 2311400 h 3927078"/>
              <a:gd name="connsiteX7" fmla="*/ 4039394 w 4458493"/>
              <a:gd name="connsiteY7" fmla="*/ 1320800 h 3927078"/>
              <a:gd name="connsiteX8" fmla="*/ 2515394 w 4458493"/>
              <a:gd name="connsiteY8" fmla="*/ 406400 h 3927078"/>
              <a:gd name="connsiteX9" fmla="*/ 1067594 w 4458493"/>
              <a:gd name="connsiteY9" fmla="*/ 25400 h 3927078"/>
              <a:gd name="connsiteX0" fmla="*/ 1067594 w 4458493"/>
              <a:gd name="connsiteY0" fmla="*/ 25400 h 3927078"/>
              <a:gd name="connsiteX1" fmla="*/ 229394 w 4458493"/>
              <a:gd name="connsiteY1" fmla="*/ 254000 h 3927078"/>
              <a:gd name="connsiteX2" fmla="*/ 76994 w 4458493"/>
              <a:gd name="connsiteY2" fmla="*/ 1168400 h 3927078"/>
              <a:gd name="connsiteX3" fmla="*/ 305594 w 4458493"/>
              <a:gd name="connsiteY3" fmla="*/ 2159000 h 3927078"/>
              <a:gd name="connsiteX4" fmla="*/ 610393 w 4458493"/>
              <a:gd name="connsiteY4" fmla="*/ 2997201 h 3927078"/>
              <a:gd name="connsiteX5" fmla="*/ 1662906 w 4458493"/>
              <a:gd name="connsiteY5" fmla="*/ 3775870 h 3927078"/>
              <a:gd name="connsiteX6" fmla="*/ 3810794 w 4458493"/>
              <a:gd name="connsiteY6" fmla="*/ 3683000 h 3927078"/>
              <a:gd name="connsiteX7" fmla="*/ 4420393 w 4458493"/>
              <a:gd name="connsiteY7" fmla="*/ 2311400 h 3927078"/>
              <a:gd name="connsiteX8" fmla="*/ 4039394 w 4458493"/>
              <a:gd name="connsiteY8" fmla="*/ 1320800 h 3927078"/>
              <a:gd name="connsiteX9" fmla="*/ 2515394 w 4458493"/>
              <a:gd name="connsiteY9" fmla="*/ 406400 h 3927078"/>
              <a:gd name="connsiteX10" fmla="*/ 1067594 w 4458493"/>
              <a:gd name="connsiteY10" fmla="*/ 25400 h 3927078"/>
              <a:gd name="connsiteX0" fmla="*/ 1067594 w 4458493"/>
              <a:gd name="connsiteY0" fmla="*/ 25400 h 3927078"/>
              <a:gd name="connsiteX1" fmla="*/ 229394 w 4458493"/>
              <a:gd name="connsiteY1" fmla="*/ 254000 h 3927078"/>
              <a:gd name="connsiteX2" fmla="*/ 76994 w 4458493"/>
              <a:gd name="connsiteY2" fmla="*/ 1168400 h 3927078"/>
              <a:gd name="connsiteX3" fmla="*/ 534194 w 4458493"/>
              <a:gd name="connsiteY3" fmla="*/ 2159000 h 3927078"/>
              <a:gd name="connsiteX4" fmla="*/ 610393 w 4458493"/>
              <a:gd name="connsiteY4" fmla="*/ 2997201 h 3927078"/>
              <a:gd name="connsiteX5" fmla="*/ 1662906 w 4458493"/>
              <a:gd name="connsiteY5" fmla="*/ 3775870 h 3927078"/>
              <a:gd name="connsiteX6" fmla="*/ 3810794 w 4458493"/>
              <a:gd name="connsiteY6" fmla="*/ 3683000 h 3927078"/>
              <a:gd name="connsiteX7" fmla="*/ 4420393 w 4458493"/>
              <a:gd name="connsiteY7" fmla="*/ 2311400 h 3927078"/>
              <a:gd name="connsiteX8" fmla="*/ 4039394 w 4458493"/>
              <a:gd name="connsiteY8" fmla="*/ 1320800 h 3927078"/>
              <a:gd name="connsiteX9" fmla="*/ 2515394 w 4458493"/>
              <a:gd name="connsiteY9" fmla="*/ 406400 h 3927078"/>
              <a:gd name="connsiteX10" fmla="*/ 1067594 w 4458493"/>
              <a:gd name="connsiteY10" fmla="*/ 25400 h 3927078"/>
              <a:gd name="connsiteX0" fmla="*/ 1067594 w 4458493"/>
              <a:gd name="connsiteY0" fmla="*/ 25400 h 3927078"/>
              <a:gd name="connsiteX1" fmla="*/ 229394 w 4458493"/>
              <a:gd name="connsiteY1" fmla="*/ 254000 h 3927078"/>
              <a:gd name="connsiteX2" fmla="*/ 76994 w 4458493"/>
              <a:gd name="connsiteY2" fmla="*/ 1168400 h 3927078"/>
              <a:gd name="connsiteX3" fmla="*/ 534194 w 4458493"/>
              <a:gd name="connsiteY3" fmla="*/ 2159000 h 3927078"/>
              <a:gd name="connsiteX4" fmla="*/ 610393 w 4458493"/>
              <a:gd name="connsiteY4" fmla="*/ 2997201 h 3927078"/>
              <a:gd name="connsiteX5" fmla="*/ 1662906 w 4458493"/>
              <a:gd name="connsiteY5" fmla="*/ 3775870 h 3927078"/>
              <a:gd name="connsiteX6" fmla="*/ 3810794 w 4458493"/>
              <a:gd name="connsiteY6" fmla="*/ 3683000 h 3927078"/>
              <a:gd name="connsiteX7" fmla="*/ 4420393 w 4458493"/>
              <a:gd name="connsiteY7" fmla="*/ 2311400 h 3927078"/>
              <a:gd name="connsiteX8" fmla="*/ 4039394 w 4458493"/>
              <a:gd name="connsiteY8" fmla="*/ 1320800 h 3927078"/>
              <a:gd name="connsiteX9" fmla="*/ 2515394 w 4458493"/>
              <a:gd name="connsiteY9" fmla="*/ 406400 h 3927078"/>
              <a:gd name="connsiteX10" fmla="*/ 1067594 w 4458493"/>
              <a:gd name="connsiteY10" fmla="*/ 25400 h 3927078"/>
              <a:gd name="connsiteX0" fmla="*/ 1067594 w 4458493"/>
              <a:gd name="connsiteY0" fmla="*/ 25400 h 3927078"/>
              <a:gd name="connsiteX1" fmla="*/ 229394 w 4458493"/>
              <a:gd name="connsiteY1" fmla="*/ 254000 h 3927078"/>
              <a:gd name="connsiteX2" fmla="*/ 76994 w 4458493"/>
              <a:gd name="connsiteY2" fmla="*/ 1168400 h 3927078"/>
              <a:gd name="connsiteX3" fmla="*/ 534194 w 4458493"/>
              <a:gd name="connsiteY3" fmla="*/ 2159000 h 3927078"/>
              <a:gd name="connsiteX4" fmla="*/ 610393 w 4458493"/>
              <a:gd name="connsiteY4" fmla="*/ 2997201 h 3927078"/>
              <a:gd name="connsiteX5" fmla="*/ 1662906 w 4458493"/>
              <a:gd name="connsiteY5" fmla="*/ 3775870 h 3927078"/>
              <a:gd name="connsiteX6" fmla="*/ 3810794 w 4458493"/>
              <a:gd name="connsiteY6" fmla="*/ 3683000 h 3927078"/>
              <a:gd name="connsiteX7" fmla="*/ 4420393 w 4458493"/>
              <a:gd name="connsiteY7" fmla="*/ 2311400 h 3927078"/>
              <a:gd name="connsiteX8" fmla="*/ 4039394 w 4458493"/>
              <a:gd name="connsiteY8" fmla="*/ 1320800 h 3927078"/>
              <a:gd name="connsiteX9" fmla="*/ 2515394 w 4458493"/>
              <a:gd name="connsiteY9" fmla="*/ 406400 h 3927078"/>
              <a:gd name="connsiteX10" fmla="*/ 1067594 w 4458493"/>
              <a:gd name="connsiteY10" fmla="*/ 25400 h 3927078"/>
              <a:gd name="connsiteX0" fmla="*/ 1067594 w 4458493"/>
              <a:gd name="connsiteY0" fmla="*/ 25400 h 3927078"/>
              <a:gd name="connsiteX1" fmla="*/ 229394 w 4458493"/>
              <a:gd name="connsiteY1" fmla="*/ 254000 h 3927078"/>
              <a:gd name="connsiteX2" fmla="*/ 76994 w 4458493"/>
              <a:gd name="connsiteY2" fmla="*/ 1168400 h 3927078"/>
              <a:gd name="connsiteX3" fmla="*/ 457994 w 4458493"/>
              <a:gd name="connsiteY3" fmla="*/ 2159000 h 3927078"/>
              <a:gd name="connsiteX4" fmla="*/ 610393 w 4458493"/>
              <a:gd name="connsiteY4" fmla="*/ 2997201 h 3927078"/>
              <a:gd name="connsiteX5" fmla="*/ 1662906 w 4458493"/>
              <a:gd name="connsiteY5" fmla="*/ 3775870 h 3927078"/>
              <a:gd name="connsiteX6" fmla="*/ 3810794 w 4458493"/>
              <a:gd name="connsiteY6" fmla="*/ 3683000 h 3927078"/>
              <a:gd name="connsiteX7" fmla="*/ 4420393 w 4458493"/>
              <a:gd name="connsiteY7" fmla="*/ 2311400 h 3927078"/>
              <a:gd name="connsiteX8" fmla="*/ 4039394 w 4458493"/>
              <a:gd name="connsiteY8" fmla="*/ 1320800 h 3927078"/>
              <a:gd name="connsiteX9" fmla="*/ 2515394 w 4458493"/>
              <a:gd name="connsiteY9" fmla="*/ 406400 h 3927078"/>
              <a:gd name="connsiteX10" fmla="*/ 1067594 w 4458493"/>
              <a:gd name="connsiteY10" fmla="*/ 25400 h 3927078"/>
              <a:gd name="connsiteX0" fmla="*/ 1067594 w 4458493"/>
              <a:gd name="connsiteY0" fmla="*/ 25400 h 3927078"/>
              <a:gd name="connsiteX1" fmla="*/ 229394 w 4458493"/>
              <a:gd name="connsiteY1" fmla="*/ 254000 h 3927078"/>
              <a:gd name="connsiteX2" fmla="*/ 76994 w 4458493"/>
              <a:gd name="connsiteY2" fmla="*/ 1168400 h 3927078"/>
              <a:gd name="connsiteX3" fmla="*/ 457994 w 4458493"/>
              <a:gd name="connsiteY3" fmla="*/ 2159000 h 3927078"/>
              <a:gd name="connsiteX4" fmla="*/ 610393 w 4458493"/>
              <a:gd name="connsiteY4" fmla="*/ 2997201 h 3927078"/>
              <a:gd name="connsiteX5" fmla="*/ 1662906 w 4458493"/>
              <a:gd name="connsiteY5" fmla="*/ 3775870 h 3927078"/>
              <a:gd name="connsiteX6" fmla="*/ 3810794 w 4458493"/>
              <a:gd name="connsiteY6" fmla="*/ 3683000 h 3927078"/>
              <a:gd name="connsiteX7" fmla="*/ 4420393 w 4458493"/>
              <a:gd name="connsiteY7" fmla="*/ 2311400 h 3927078"/>
              <a:gd name="connsiteX8" fmla="*/ 4039394 w 4458493"/>
              <a:gd name="connsiteY8" fmla="*/ 1320800 h 3927078"/>
              <a:gd name="connsiteX9" fmla="*/ 2515394 w 4458493"/>
              <a:gd name="connsiteY9" fmla="*/ 406400 h 3927078"/>
              <a:gd name="connsiteX10" fmla="*/ 1067594 w 4458493"/>
              <a:gd name="connsiteY10" fmla="*/ 25400 h 3927078"/>
              <a:gd name="connsiteX0" fmla="*/ 1067594 w 4458493"/>
              <a:gd name="connsiteY0" fmla="*/ 25400 h 3927078"/>
              <a:gd name="connsiteX1" fmla="*/ 229394 w 4458493"/>
              <a:gd name="connsiteY1" fmla="*/ 254000 h 3927078"/>
              <a:gd name="connsiteX2" fmla="*/ 76994 w 4458493"/>
              <a:gd name="connsiteY2" fmla="*/ 1168400 h 3927078"/>
              <a:gd name="connsiteX3" fmla="*/ 457994 w 4458493"/>
              <a:gd name="connsiteY3" fmla="*/ 2159000 h 3927078"/>
              <a:gd name="connsiteX4" fmla="*/ 610393 w 4458493"/>
              <a:gd name="connsiteY4" fmla="*/ 2997201 h 3927078"/>
              <a:gd name="connsiteX5" fmla="*/ 1662906 w 4458493"/>
              <a:gd name="connsiteY5" fmla="*/ 3775870 h 3927078"/>
              <a:gd name="connsiteX6" fmla="*/ 3810794 w 4458493"/>
              <a:gd name="connsiteY6" fmla="*/ 3683000 h 3927078"/>
              <a:gd name="connsiteX7" fmla="*/ 4420393 w 4458493"/>
              <a:gd name="connsiteY7" fmla="*/ 2311400 h 3927078"/>
              <a:gd name="connsiteX8" fmla="*/ 4039394 w 4458493"/>
              <a:gd name="connsiteY8" fmla="*/ 1320800 h 3927078"/>
              <a:gd name="connsiteX9" fmla="*/ 2515394 w 4458493"/>
              <a:gd name="connsiteY9" fmla="*/ 406400 h 3927078"/>
              <a:gd name="connsiteX10" fmla="*/ 1067594 w 4458493"/>
              <a:gd name="connsiteY10" fmla="*/ 25400 h 3927078"/>
              <a:gd name="connsiteX0" fmla="*/ 1067594 w 4318794"/>
              <a:gd name="connsiteY0" fmla="*/ 25400 h 3927078"/>
              <a:gd name="connsiteX1" fmla="*/ 229394 w 4318794"/>
              <a:gd name="connsiteY1" fmla="*/ 254000 h 3927078"/>
              <a:gd name="connsiteX2" fmla="*/ 76994 w 4318794"/>
              <a:gd name="connsiteY2" fmla="*/ 1168400 h 3927078"/>
              <a:gd name="connsiteX3" fmla="*/ 457994 w 4318794"/>
              <a:gd name="connsiteY3" fmla="*/ 2159000 h 3927078"/>
              <a:gd name="connsiteX4" fmla="*/ 610393 w 4318794"/>
              <a:gd name="connsiteY4" fmla="*/ 2997201 h 3927078"/>
              <a:gd name="connsiteX5" fmla="*/ 1662906 w 4318794"/>
              <a:gd name="connsiteY5" fmla="*/ 3775870 h 3927078"/>
              <a:gd name="connsiteX6" fmla="*/ 3810794 w 4318794"/>
              <a:gd name="connsiteY6" fmla="*/ 3683000 h 3927078"/>
              <a:gd name="connsiteX7" fmla="*/ 4191794 w 4318794"/>
              <a:gd name="connsiteY7" fmla="*/ 2311400 h 3927078"/>
              <a:gd name="connsiteX8" fmla="*/ 4039394 w 4318794"/>
              <a:gd name="connsiteY8" fmla="*/ 1320800 h 3927078"/>
              <a:gd name="connsiteX9" fmla="*/ 2515394 w 4318794"/>
              <a:gd name="connsiteY9" fmla="*/ 406400 h 3927078"/>
              <a:gd name="connsiteX10" fmla="*/ 1067594 w 4318794"/>
              <a:gd name="connsiteY10" fmla="*/ 25400 h 3927078"/>
              <a:gd name="connsiteX0" fmla="*/ 1067594 w 4318794"/>
              <a:gd name="connsiteY0" fmla="*/ 25400 h 4003278"/>
              <a:gd name="connsiteX1" fmla="*/ 229394 w 4318794"/>
              <a:gd name="connsiteY1" fmla="*/ 254000 h 4003278"/>
              <a:gd name="connsiteX2" fmla="*/ 76994 w 4318794"/>
              <a:gd name="connsiteY2" fmla="*/ 1168400 h 4003278"/>
              <a:gd name="connsiteX3" fmla="*/ 457994 w 4318794"/>
              <a:gd name="connsiteY3" fmla="*/ 2159000 h 4003278"/>
              <a:gd name="connsiteX4" fmla="*/ 610393 w 4318794"/>
              <a:gd name="connsiteY4" fmla="*/ 2997201 h 4003278"/>
              <a:gd name="connsiteX5" fmla="*/ 1662906 w 4318794"/>
              <a:gd name="connsiteY5" fmla="*/ 3775870 h 4003278"/>
              <a:gd name="connsiteX6" fmla="*/ 3429794 w 4318794"/>
              <a:gd name="connsiteY6" fmla="*/ 3759200 h 4003278"/>
              <a:gd name="connsiteX7" fmla="*/ 4191794 w 4318794"/>
              <a:gd name="connsiteY7" fmla="*/ 2311400 h 4003278"/>
              <a:gd name="connsiteX8" fmla="*/ 4039394 w 4318794"/>
              <a:gd name="connsiteY8" fmla="*/ 1320800 h 4003278"/>
              <a:gd name="connsiteX9" fmla="*/ 2515394 w 4318794"/>
              <a:gd name="connsiteY9" fmla="*/ 406400 h 4003278"/>
              <a:gd name="connsiteX10" fmla="*/ 1067594 w 4318794"/>
              <a:gd name="connsiteY10" fmla="*/ 25400 h 4003278"/>
              <a:gd name="connsiteX0" fmla="*/ 1067594 w 4267994"/>
              <a:gd name="connsiteY0" fmla="*/ 25400 h 3977878"/>
              <a:gd name="connsiteX1" fmla="*/ 229394 w 4267994"/>
              <a:gd name="connsiteY1" fmla="*/ 254000 h 3977878"/>
              <a:gd name="connsiteX2" fmla="*/ 76994 w 4267994"/>
              <a:gd name="connsiteY2" fmla="*/ 1168400 h 3977878"/>
              <a:gd name="connsiteX3" fmla="*/ 457994 w 4267994"/>
              <a:gd name="connsiteY3" fmla="*/ 2159000 h 3977878"/>
              <a:gd name="connsiteX4" fmla="*/ 610393 w 4267994"/>
              <a:gd name="connsiteY4" fmla="*/ 2997201 h 3977878"/>
              <a:gd name="connsiteX5" fmla="*/ 1662906 w 4267994"/>
              <a:gd name="connsiteY5" fmla="*/ 3775870 h 3977878"/>
              <a:gd name="connsiteX6" fmla="*/ 3429794 w 4267994"/>
              <a:gd name="connsiteY6" fmla="*/ 3759200 h 3977878"/>
              <a:gd name="connsiteX7" fmla="*/ 3886994 w 4267994"/>
              <a:gd name="connsiteY7" fmla="*/ 2463800 h 3977878"/>
              <a:gd name="connsiteX8" fmla="*/ 4039394 w 4267994"/>
              <a:gd name="connsiteY8" fmla="*/ 1320800 h 3977878"/>
              <a:gd name="connsiteX9" fmla="*/ 2515394 w 4267994"/>
              <a:gd name="connsiteY9" fmla="*/ 406400 h 3977878"/>
              <a:gd name="connsiteX10" fmla="*/ 1067594 w 4267994"/>
              <a:gd name="connsiteY10" fmla="*/ 25400 h 3977878"/>
              <a:gd name="connsiteX0" fmla="*/ 1067594 w 4280694"/>
              <a:gd name="connsiteY0" fmla="*/ 25400 h 3977878"/>
              <a:gd name="connsiteX1" fmla="*/ 229394 w 4280694"/>
              <a:gd name="connsiteY1" fmla="*/ 254000 h 3977878"/>
              <a:gd name="connsiteX2" fmla="*/ 76994 w 4280694"/>
              <a:gd name="connsiteY2" fmla="*/ 1168400 h 3977878"/>
              <a:gd name="connsiteX3" fmla="*/ 457994 w 4280694"/>
              <a:gd name="connsiteY3" fmla="*/ 2159000 h 3977878"/>
              <a:gd name="connsiteX4" fmla="*/ 610393 w 4280694"/>
              <a:gd name="connsiteY4" fmla="*/ 2997201 h 3977878"/>
              <a:gd name="connsiteX5" fmla="*/ 1662906 w 4280694"/>
              <a:gd name="connsiteY5" fmla="*/ 3775870 h 3977878"/>
              <a:gd name="connsiteX6" fmla="*/ 3429794 w 4280694"/>
              <a:gd name="connsiteY6" fmla="*/ 3759200 h 3977878"/>
              <a:gd name="connsiteX7" fmla="*/ 3963194 w 4280694"/>
              <a:gd name="connsiteY7" fmla="*/ 2463800 h 3977878"/>
              <a:gd name="connsiteX8" fmla="*/ 4039394 w 4280694"/>
              <a:gd name="connsiteY8" fmla="*/ 1320800 h 3977878"/>
              <a:gd name="connsiteX9" fmla="*/ 2515394 w 4280694"/>
              <a:gd name="connsiteY9" fmla="*/ 406400 h 3977878"/>
              <a:gd name="connsiteX10" fmla="*/ 1067594 w 4280694"/>
              <a:gd name="connsiteY10" fmla="*/ 25400 h 3977878"/>
              <a:gd name="connsiteX0" fmla="*/ 1067594 w 4128294"/>
              <a:gd name="connsiteY0" fmla="*/ 25400 h 3977878"/>
              <a:gd name="connsiteX1" fmla="*/ 229394 w 4128294"/>
              <a:gd name="connsiteY1" fmla="*/ 254000 h 3977878"/>
              <a:gd name="connsiteX2" fmla="*/ 76994 w 4128294"/>
              <a:gd name="connsiteY2" fmla="*/ 1168400 h 3977878"/>
              <a:gd name="connsiteX3" fmla="*/ 457994 w 4128294"/>
              <a:gd name="connsiteY3" fmla="*/ 2159000 h 3977878"/>
              <a:gd name="connsiteX4" fmla="*/ 610393 w 4128294"/>
              <a:gd name="connsiteY4" fmla="*/ 2997201 h 3977878"/>
              <a:gd name="connsiteX5" fmla="*/ 1662906 w 4128294"/>
              <a:gd name="connsiteY5" fmla="*/ 3775870 h 3977878"/>
              <a:gd name="connsiteX6" fmla="*/ 3429794 w 4128294"/>
              <a:gd name="connsiteY6" fmla="*/ 3759200 h 3977878"/>
              <a:gd name="connsiteX7" fmla="*/ 3963194 w 4128294"/>
              <a:gd name="connsiteY7" fmla="*/ 2463800 h 3977878"/>
              <a:gd name="connsiteX8" fmla="*/ 3886994 w 4128294"/>
              <a:gd name="connsiteY8" fmla="*/ 1320800 h 3977878"/>
              <a:gd name="connsiteX9" fmla="*/ 2515394 w 4128294"/>
              <a:gd name="connsiteY9" fmla="*/ 406400 h 3977878"/>
              <a:gd name="connsiteX10" fmla="*/ 1067594 w 4128294"/>
              <a:gd name="connsiteY10" fmla="*/ 25400 h 3977878"/>
              <a:gd name="connsiteX0" fmla="*/ 1067594 w 4039394"/>
              <a:gd name="connsiteY0" fmla="*/ 25400 h 3977878"/>
              <a:gd name="connsiteX1" fmla="*/ 229394 w 4039394"/>
              <a:gd name="connsiteY1" fmla="*/ 254000 h 3977878"/>
              <a:gd name="connsiteX2" fmla="*/ 76994 w 4039394"/>
              <a:gd name="connsiteY2" fmla="*/ 1168400 h 3977878"/>
              <a:gd name="connsiteX3" fmla="*/ 457994 w 4039394"/>
              <a:gd name="connsiteY3" fmla="*/ 2159000 h 3977878"/>
              <a:gd name="connsiteX4" fmla="*/ 610393 w 4039394"/>
              <a:gd name="connsiteY4" fmla="*/ 2997201 h 3977878"/>
              <a:gd name="connsiteX5" fmla="*/ 1662906 w 4039394"/>
              <a:gd name="connsiteY5" fmla="*/ 3775870 h 3977878"/>
              <a:gd name="connsiteX6" fmla="*/ 3429794 w 4039394"/>
              <a:gd name="connsiteY6" fmla="*/ 3759200 h 3977878"/>
              <a:gd name="connsiteX7" fmla="*/ 3963194 w 4039394"/>
              <a:gd name="connsiteY7" fmla="*/ 2463800 h 3977878"/>
              <a:gd name="connsiteX8" fmla="*/ 3886994 w 4039394"/>
              <a:gd name="connsiteY8" fmla="*/ 1320800 h 3977878"/>
              <a:gd name="connsiteX9" fmla="*/ 2515394 w 4039394"/>
              <a:gd name="connsiteY9" fmla="*/ 406400 h 3977878"/>
              <a:gd name="connsiteX10" fmla="*/ 1067594 w 4039394"/>
              <a:gd name="connsiteY10" fmla="*/ 25400 h 3977878"/>
              <a:gd name="connsiteX0" fmla="*/ 1067594 w 3963194"/>
              <a:gd name="connsiteY0" fmla="*/ 25400 h 3977878"/>
              <a:gd name="connsiteX1" fmla="*/ 229394 w 3963194"/>
              <a:gd name="connsiteY1" fmla="*/ 254000 h 3977878"/>
              <a:gd name="connsiteX2" fmla="*/ 76994 w 3963194"/>
              <a:gd name="connsiteY2" fmla="*/ 1168400 h 3977878"/>
              <a:gd name="connsiteX3" fmla="*/ 457994 w 3963194"/>
              <a:gd name="connsiteY3" fmla="*/ 2159000 h 3977878"/>
              <a:gd name="connsiteX4" fmla="*/ 610393 w 3963194"/>
              <a:gd name="connsiteY4" fmla="*/ 2997201 h 3977878"/>
              <a:gd name="connsiteX5" fmla="*/ 1662906 w 3963194"/>
              <a:gd name="connsiteY5" fmla="*/ 3775870 h 3977878"/>
              <a:gd name="connsiteX6" fmla="*/ 3429794 w 3963194"/>
              <a:gd name="connsiteY6" fmla="*/ 3759200 h 3977878"/>
              <a:gd name="connsiteX7" fmla="*/ 3886994 w 3963194"/>
              <a:gd name="connsiteY7" fmla="*/ 2463800 h 3977878"/>
              <a:gd name="connsiteX8" fmla="*/ 3886994 w 3963194"/>
              <a:gd name="connsiteY8" fmla="*/ 1320800 h 3977878"/>
              <a:gd name="connsiteX9" fmla="*/ 2515394 w 3963194"/>
              <a:gd name="connsiteY9" fmla="*/ 406400 h 3977878"/>
              <a:gd name="connsiteX10" fmla="*/ 1067594 w 3963194"/>
              <a:gd name="connsiteY10" fmla="*/ 25400 h 3977878"/>
              <a:gd name="connsiteX0" fmla="*/ 1067594 w 3950494"/>
              <a:gd name="connsiteY0" fmla="*/ 25400 h 3977878"/>
              <a:gd name="connsiteX1" fmla="*/ 229394 w 3950494"/>
              <a:gd name="connsiteY1" fmla="*/ 254000 h 3977878"/>
              <a:gd name="connsiteX2" fmla="*/ 76994 w 3950494"/>
              <a:gd name="connsiteY2" fmla="*/ 1168400 h 3977878"/>
              <a:gd name="connsiteX3" fmla="*/ 457994 w 3950494"/>
              <a:gd name="connsiteY3" fmla="*/ 2159000 h 3977878"/>
              <a:gd name="connsiteX4" fmla="*/ 610393 w 3950494"/>
              <a:gd name="connsiteY4" fmla="*/ 2997201 h 3977878"/>
              <a:gd name="connsiteX5" fmla="*/ 1662906 w 3950494"/>
              <a:gd name="connsiteY5" fmla="*/ 3775870 h 3977878"/>
              <a:gd name="connsiteX6" fmla="*/ 3429794 w 3950494"/>
              <a:gd name="connsiteY6" fmla="*/ 3759200 h 3977878"/>
              <a:gd name="connsiteX7" fmla="*/ 3886994 w 3950494"/>
              <a:gd name="connsiteY7" fmla="*/ 2463800 h 3977878"/>
              <a:gd name="connsiteX8" fmla="*/ 3810794 w 3950494"/>
              <a:gd name="connsiteY8" fmla="*/ 1320800 h 3977878"/>
              <a:gd name="connsiteX9" fmla="*/ 2515394 w 3950494"/>
              <a:gd name="connsiteY9" fmla="*/ 406400 h 3977878"/>
              <a:gd name="connsiteX10" fmla="*/ 1067594 w 3950494"/>
              <a:gd name="connsiteY10" fmla="*/ 25400 h 3977878"/>
              <a:gd name="connsiteX0" fmla="*/ 1123950 w 4006850"/>
              <a:gd name="connsiteY0" fmla="*/ 25400 h 3977878"/>
              <a:gd name="connsiteX1" fmla="*/ 209550 w 4006850"/>
              <a:gd name="connsiteY1" fmla="*/ 254000 h 3977878"/>
              <a:gd name="connsiteX2" fmla="*/ 133350 w 4006850"/>
              <a:gd name="connsiteY2" fmla="*/ 1168400 h 3977878"/>
              <a:gd name="connsiteX3" fmla="*/ 514350 w 4006850"/>
              <a:gd name="connsiteY3" fmla="*/ 2159000 h 3977878"/>
              <a:gd name="connsiteX4" fmla="*/ 666749 w 4006850"/>
              <a:gd name="connsiteY4" fmla="*/ 2997201 h 3977878"/>
              <a:gd name="connsiteX5" fmla="*/ 1719262 w 4006850"/>
              <a:gd name="connsiteY5" fmla="*/ 3775870 h 3977878"/>
              <a:gd name="connsiteX6" fmla="*/ 3486150 w 4006850"/>
              <a:gd name="connsiteY6" fmla="*/ 3759200 h 3977878"/>
              <a:gd name="connsiteX7" fmla="*/ 3943350 w 4006850"/>
              <a:gd name="connsiteY7" fmla="*/ 2463800 h 3977878"/>
              <a:gd name="connsiteX8" fmla="*/ 3867150 w 4006850"/>
              <a:gd name="connsiteY8" fmla="*/ 1320800 h 3977878"/>
              <a:gd name="connsiteX9" fmla="*/ 2571750 w 4006850"/>
              <a:gd name="connsiteY9" fmla="*/ 406400 h 3977878"/>
              <a:gd name="connsiteX10" fmla="*/ 1123950 w 4006850"/>
              <a:gd name="connsiteY10" fmla="*/ 25400 h 3977878"/>
              <a:gd name="connsiteX0" fmla="*/ 1123950 w 4006850"/>
              <a:gd name="connsiteY0" fmla="*/ 25400 h 3977878"/>
              <a:gd name="connsiteX1" fmla="*/ 209550 w 4006850"/>
              <a:gd name="connsiteY1" fmla="*/ 254000 h 3977878"/>
              <a:gd name="connsiteX2" fmla="*/ 133350 w 4006850"/>
              <a:gd name="connsiteY2" fmla="*/ 1168400 h 3977878"/>
              <a:gd name="connsiteX3" fmla="*/ 514350 w 4006850"/>
              <a:gd name="connsiteY3" fmla="*/ 2159000 h 3977878"/>
              <a:gd name="connsiteX4" fmla="*/ 666749 w 4006850"/>
              <a:gd name="connsiteY4" fmla="*/ 2997201 h 3977878"/>
              <a:gd name="connsiteX5" fmla="*/ 1719262 w 4006850"/>
              <a:gd name="connsiteY5" fmla="*/ 3775870 h 3977878"/>
              <a:gd name="connsiteX6" fmla="*/ 3486150 w 4006850"/>
              <a:gd name="connsiteY6" fmla="*/ 3759200 h 3977878"/>
              <a:gd name="connsiteX7" fmla="*/ 3943350 w 4006850"/>
              <a:gd name="connsiteY7" fmla="*/ 2463800 h 3977878"/>
              <a:gd name="connsiteX8" fmla="*/ 3867150 w 4006850"/>
              <a:gd name="connsiteY8" fmla="*/ 1320800 h 3977878"/>
              <a:gd name="connsiteX9" fmla="*/ 2571750 w 4006850"/>
              <a:gd name="connsiteY9" fmla="*/ 406400 h 3977878"/>
              <a:gd name="connsiteX10" fmla="*/ 1123950 w 4006850"/>
              <a:gd name="connsiteY10" fmla="*/ 25400 h 3977878"/>
              <a:gd name="connsiteX0" fmla="*/ 1123950 w 4006850"/>
              <a:gd name="connsiteY0" fmla="*/ 25400 h 3977878"/>
              <a:gd name="connsiteX1" fmla="*/ 209550 w 4006850"/>
              <a:gd name="connsiteY1" fmla="*/ 254000 h 3977878"/>
              <a:gd name="connsiteX2" fmla="*/ 133350 w 4006850"/>
              <a:gd name="connsiteY2" fmla="*/ 1168400 h 3977878"/>
              <a:gd name="connsiteX3" fmla="*/ 514350 w 4006850"/>
              <a:gd name="connsiteY3" fmla="*/ 2159000 h 3977878"/>
              <a:gd name="connsiteX4" fmla="*/ 666749 w 4006850"/>
              <a:gd name="connsiteY4" fmla="*/ 2997201 h 3977878"/>
              <a:gd name="connsiteX5" fmla="*/ 1719262 w 4006850"/>
              <a:gd name="connsiteY5" fmla="*/ 3775870 h 3977878"/>
              <a:gd name="connsiteX6" fmla="*/ 3486150 w 4006850"/>
              <a:gd name="connsiteY6" fmla="*/ 3759200 h 3977878"/>
              <a:gd name="connsiteX7" fmla="*/ 3943350 w 4006850"/>
              <a:gd name="connsiteY7" fmla="*/ 2463800 h 3977878"/>
              <a:gd name="connsiteX8" fmla="*/ 3867150 w 4006850"/>
              <a:gd name="connsiteY8" fmla="*/ 1320800 h 3977878"/>
              <a:gd name="connsiteX9" fmla="*/ 2571750 w 4006850"/>
              <a:gd name="connsiteY9" fmla="*/ 406400 h 3977878"/>
              <a:gd name="connsiteX10" fmla="*/ 1123950 w 4006850"/>
              <a:gd name="connsiteY10" fmla="*/ 25400 h 3977878"/>
              <a:gd name="connsiteX0" fmla="*/ 1123950 w 4006850"/>
              <a:gd name="connsiteY0" fmla="*/ 25400 h 3977878"/>
              <a:gd name="connsiteX1" fmla="*/ 209550 w 4006850"/>
              <a:gd name="connsiteY1" fmla="*/ 254000 h 3977878"/>
              <a:gd name="connsiteX2" fmla="*/ 133350 w 4006850"/>
              <a:gd name="connsiteY2" fmla="*/ 1168400 h 3977878"/>
              <a:gd name="connsiteX3" fmla="*/ 514350 w 4006850"/>
              <a:gd name="connsiteY3" fmla="*/ 2159000 h 3977878"/>
              <a:gd name="connsiteX4" fmla="*/ 666749 w 4006850"/>
              <a:gd name="connsiteY4" fmla="*/ 2997201 h 3977878"/>
              <a:gd name="connsiteX5" fmla="*/ 1719262 w 4006850"/>
              <a:gd name="connsiteY5" fmla="*/ 3775870 h 3977878"/>
              <a:gd name="connsiteX6" fmla="*/ 3486150 w 4006850"/>
              <a:gd name="connsiteY6" fmla="*/ 3759200 h 3977878"/>
              <a:gd name="connsiteX7" fmla="*/ 3943350 w 4006850"/>
              <a:gd name="connsiteY7" fmla="*/ 2463800 h 3977878"/>
              <a:gd name="connsiteX8" fmla="*/ 3867150 w 4006850"/>
              <a:gd name="connsiteY8" fmla="*/ 1320800 h 3977878"/>
              <a:gd name="connsiteX9" fmla="*/ 2571750 w 4006850"/>
              <a:gd name="connsiteY9" fmla="*/ 406400 h 3977878"/>
              <a:gd name="connsiteX10" fmla="*/ 1123950 w 4006850"/>
              <a:gd name="connsiteY10" fmla="*/ 25400 h 3977878"/>
              <a:gd name="connsiteX0" fmla="*/ 1123950 w 4006850"/>
              <a:gd name="connsiteY0" fmla="*/ 25400 h 3977878"/>
              <a:gd name="connsiteX1" fmla="*/ 209550 w 4006850"/>
              <a:gd name="connsiteY1" fmla="*/ 254000 h 3977878"/>
              <a:gd name="connsiteX2" fmla="*/ 133350 w 4006850"/>
              <a:gd name="connsiteY2" fmla="*/ 1168400 h 3977878"/>
              <a:gd name="connsiteX3" fmla="*/ 514350 w 4006850"/>
              <a:gd name="connsiteY3" fmla="*/ 2159000 h 3977878"/>
              <a:gd name="connsiteX4" fmla="*/ 666749 w 4006850"/>
              <a:gd name="connsiteY4" fmla="*/ 2997201 h 3977878"/>
              <a:gd name="connsiteX5" fmla="*/ 1719262 w 4006850"/>
              <a:gd name="connsiteY5" fmla="*/ 3775870 h 3977878"/>
              <a:gd name="connsiteX6" fmla="*/ 3486150 w 4006850"/>
              <a:gd name="connsiteY6" fmla="*/ 3759200 h 3977878"/>
              <a:gd name="connsiteX7" fmla="*/ 3943350 w 4006850"/>
              <a:gd name="connsiteY7" fmla="*/ 2463800 h 3977878"/>
              <a:gd name="connsiteX8" fmla="*/ 3867150 w 4006850"/>
              <a:gd name="connsiteY8" fmla="*/ 1320800 h 3977878"/>
              <a:gd name="connsiteX9" fmla="*/ 2571750 w 4006850"/>
              <a:gd name="connsiteY9" fmla="*/ 406400 h 3977878"/>
              <a:gd name="connsiteX10" fmla="*/ 1123950 w 4006850"/>
              <a:gd name="connsiteY10" fmla="*/ 25400 h 3977878"/>
              <a:gd name="connsiteX0" fmla="*/ 1123950 w 4006850"/>
              <a:gd name="connsiteY0" fmla="*/ 25400 h 3977878"/>
              <a:gd name="connsiteX1" fmla="*/ 209550 w 4006850"/>
              <a:gd name="connsiteY1" fmla="*/ 254000 h 3977878"/>
              <a:gd name="connsiteX2" fmla="*/ 133350 w 4006850"/>
              <a:gd name="connsiteY2" fmla="*/ 1168400 h 3977878"/>
              <a:gd name="connsiteX3" fmla="*/ 514350 w 4006850"/>
              <a:gd name="connsiteY3" fmla="*/ 2159000 h 3977878"/>
              <a:gd name="connsiteX4" fmla="*/ 666749 w 4006850"/>
              <a:gd name="connsiteY4" fmla="*/ 2997201 h 3977878"/>
              <a:gd name="connsiteX5" fmla="*/ 1719262 w 4006850"/>
              <a:gd name="connsiteY5" fmla="*/ 3775870 h 3977878"/>
              <a:gd name="connsiteX6" fmla="*/ 3486150 w 4006850"/>
              <a:gd name="connsiteY6" fmla="*/ 3759200 h 3977878"/>
              <a:gd name="connsiteX7" fmla="*/ 3943350 w 4006850"/>
              <a:gd name="connsiteY7" fmla="*/ 2463800 h 3977878"/>
              <a:gd name="connsiteX8" fmla="*/ 3867150 w 4006850"/>
              <a:gd name="connsiteY8" fmla="*/ 1320800 h 3977878"/>
              <a:gd name="connsiteX9" fmla="*/ 2571750 w 4006850"/>
              <a:gd name="connsiteY9" fmla="*/ 406400 h 3977878"/>
              <a:gd name="connsiteX10" fmla="*/ 1123950 w 4006850"/>
              <a:gd name="connsiteY10" fmla="*/ 25400 h 3977878"/>
              <a:gd name="connsiteX0" fmla="*/ 1123950 w 4006850"/>
              <a:gd name="connsiteY0" fmla="*/ 25400 h 3977878"/>
              <a:gd name="connsiteX1" fmla="*/ 209550 w 4006850"/>
              <a:gd name="connsiteY1" fmla="*/ 254000 h 3977878"/>
              <a:gd name="connsiteX2" fmla="*/ 133350 w 4006850"/>
              <a:gd name="connsiteY2" fmla="*/ 1168400 h 3977878"/>
              <a:gd name="connsiteX3" fmla="*/ 514350 w 4006850"/>
              <a:gd name="connsiteY3" fmla="*/ 2159000 h 3977878"/>
              <a:gd name="connsiteX4" fmla="*/ 666749 w 4006850"/>
              <a:gd name="connsiteY4" fmla="*/ 2997201 h 3977878"/>
              <a:gd name="connsiteX5" fmla="*/ 1719262 w 4006850"/>
              <a:gd name="connsiteY5" fmla="*/ 3775870 h 3977878"/>
              <a:gd name="connsiteX6" fmla="*/ 3486150 w 4006850"/>
              <a:gd name="connsiteY6" fmla="*/ 3759200 h 3977878"/>
              <a:gd name="connsiteX7" fmla="*/ 3943350 w 4006850"/>
              <a:gd name="connsiteY7" fmla="*/ 2463800 h 3977878"/>
              <a:gd name="connsiteX8" fmla="*/ 3867150 w 4006850"/>
              <a:gd name="connsiteY8" fmla="*/ 1320800 h 3977878"/>
              <a:gd name="connsiteX9" fmla="*/ 2571750 w 4006850"/>
              <a:gd name="connsiteY9" fmla="*/ 406400 h 3977878"/>
              <a:gd name="connsiteX10" fmla="*/ 1123950 w 4006850"/>
              <a:gd name="connsiteY10" fmla="*/ 25400 h 3977878"/>
              <a:gd name="connsiteX0" fmla="*/ 1123950 w 4170795"/>
              <a:gd name="connsiteY0" fmla="*/ 148937 h 4101415"/>
              <a:gd name="connsiteX1" fmla="*/ 209550 w 4170795"/>
              <a:gd name="connsiteY1" fmla="*/ 377537 h 4101415"/>
              <a:gd name="connsiteX2" fmla="*/ 133350 w 4170795"/>
              <a:gd name="connsiteY2" fmla="*/ 1291937 h 4101415"/>
              <a:gd name="connsiteX3" fmla="*/ 514350 w 4170795"/>
              <a:gd name="connsiteY3" fmla="*/ 2282537 h 4101415"/>
              <a:gd name="connsiteX4" fmla="*/ 666749 w 4170795"/>
              <a:gd name="connsiteY4" fmla="*/ 3120738 h 4101415"/>
              <a:gd name="connsiteX5" fmla="*/ 1719262 w 4170795"/>
              <a:gd name="connsiteY5" fmla="*/ 3899407 h 4101415"/>
              <a:gd name="connsiteX6" fmla="*/ 3486150 w 4170795"/>
              <a:gd name="connsiteY6" fmla="*/ 3882737 h 4101415"/>
              <a:gd name="connsiteX7" fmla="*/ 3943350 w 4170795"/>
              <a:gd name="connsiteY7" fmla="*/ 2587337 h 4101415"/>
              <a:gd name="connsiteX8" fmla="*/ 4095750 w 4170795"/>
              <a:gd name="connsiteY8" fmla="*/ 529937 h 4101415"/>
              <a:gd name="connsiteX9" fmla="*/ 2571750 w 4170795"/>
              <a:gd name="connsiteY9" fmla="*/ 529937 h 4101415"/>
              <a:gd name="connsiteX10" fmla="*/ 1123950 w 4170795"/>
              <a:gd name="connsiteY10" fmla="*/ 148937 h 4101415"/>
              <a:gd name="connsiteX0" fmla="*/ 1123950 w 4170795"/>
              <a:gd name="connsiteY0" fmla="*/ 148937 h 4101415"/>
              <a:gd name="connsiteX1" fmla="*/ 209550 w 4170795"/>
              <a:gd name="connsiteY1" fmla="*/ 377537 h 4101415"/>
              <a:gd name="connsiteX2" fmla="*/ 133350 w 4170795"/>
              <a:gd name="connsiteY2" fmla="*/ 1291937 h 4101415"/>
              <a:gd name="connsiteX3" fmla="*/ 514350 w 4170795"/>
              <a:gd name="connsiteY3" fmla="*/ 2282537 h 4101415"/>
              <a:gd name="connsiteX4" fmla="*/ 666749 w 4170795"/>
              <a:gd name="connsiteY4" fmla="*/ 3120738 h 4101415"/>
              <a:gd name="connsiteX5" fmla="*/ 1719262 w 4170795"/>
              <a:gd name="connsiteY5" fmla="*/ 3899407 h 4101415"/>
              <a:gd name="connsiteX6" fmla="*/ 3486150 w 4170795"/>
              <a:gd name="connsiteY6" fmla="*/ 3882737 h 4101415"/>
              <a:gd name="connsiteX7" fmla="*/ 3943350 w 4170795"/>
              <a:gd name="connsiteY7" fmla="*/ 2587337 h 4101415"/>
              <a:gd name="connsiteX8" fmla="*/ 4095750 w 4170795"/>
              <a:gd name="connsiteY8" fmla="*/ 529937 h 4101415"/>
              <a:gd name="connsiteX9" fmla="*/ 2571750 w 4170795"/>
              <a:gd name="connsiteY9" fmla="*/ 377538 h 4101415"/>
              <a:gd name="connsiteX10" fmla="*/ 1123950 w 4170795"/>
              <a:gd name="connsiteY10" fmla="*/ 148937 h 4101415"/>
              <a:gd name="connsiteX0" fmla="*/ 1123950 w 4170795"/>
              <a:gd name="connsiteY0" fmla="*/ 148937 h 4101415"/>
              <a:gd name="connsiteX1" fmla="*/ 209550 w 4170795"/>
              <a:gd name="connsiteY1" fmla="*/ 377537 h 4101415"/>
              <a:gd name="connsiteX2" fmla="*/ 133350 w 4170795"/>
              <a:gd name="connsiteY2" fmla="*/ 1291937 h 4101415"/>
              <a:gd name="connsiteX3" fmla="*/ 514350 w 4170795"/>
              <a:gd name="connsiteY3" fmla="*/ 2282537 h 4101415"/>
              <a:gd name="connsiteX4" fmla="*/ 666749 w 4170795"/>
              <a:gd name="connsiteY4" fmla="*/ 3120738 h 4101415"/>
              <a:gd name="connsiteX5" fmla="*/ 1719262 w 4170795"/>
              <a:gd name="connsiteY5" fmla="*/ 3899407 h 4101415"/>
              <a:gd name="connsiteX6" fmla="*/ 3486150 w 4170795"/>
              <a:gd name="connsiteY6" fmla="*/ 3882737 h 4101415"/>
              <a:gd name="connsiteX7" fmla="*/ 3943350 w 4170795"/>
              <a:gd name="connsiteY7" fmla="*/ 2587337 h 4101415"/>
              <a:gd name="connsiteX8" fmla="*/ 4095750 w 4170795"/>
              <a:gd name="connsiteY8" fmla="*/ 529937 h 4101415"/>
              <a:gd name="connsiteX9" fmla="*/ 2571750 w 4170795"/>
              <a:gd name="connsiteY9" fmla="*/ 377538 h 4101415"/>
              <a:gd name="connsiteX10" fmla="*/ 1123950 w 4170795"/>
              <a:gd name="connsiteY10" fmla="*/ 148937 h 4101415"/>
              <a:gd name="connsiteX0" fmla="*/ 1123950 w 4170795"/>
              <a:gd name="connsiteY0" fmla="*/ 148937 h 4101415"/>
              <a:gd name="connsiteX1" fmla="*/ 209550 w 4170795"/>
              <a:gd name="connsiteY1" fmla="*/ 377537 h 4101415"/>
              <a:gd name="connsiteX2" fmla="*/ 133350 w 4170795"/>
              <a:gd name="connsiteY2" fmla="*/ 1291937 h 4101415"/>
              <a:gd name="connsiteX3" fmla="*/ 514350 w 4170795"/>
              <a:gd name="connsiteY3" fmla="*/ 2282537 h 4101415"/>
              <a:gd name="connsiteX4" fmla="*/ 666749 w 4170795"/>
              <a:gd name="connsiteY4" fmla="*/ 3120738 h 4101415"/>
              <a:gd name="connsiteX5" fmla="*/ 1719262 w 4170795"/>
              <a:gd name="connsiteY5" fmla="*/ 3899407 h 4101415"/>
              <a:gd name="connsiteX6" fmla="*/ 3486150 w 4170795"/>
              <a:gd name="connsiteY6" fmla="*/ 3882737 h 4101415"/>
              <a:gd name="connsiteX7" fmla="*/ 3943350 w 4170795"/>
              <a:gd name="connsiteY7" fmla="*/ 2587337 h 4101415"/>
              <a:gd name="connsiteX8" fmla="*/ 4095750 w 4170795"/>
              <a:gd name="connsiteY8" fmla="*/ 529937 h 4101415"/>
              <a:gd name="connsiteX9" fmla="*/ 2571750 w 4170795"/>
              <a:gd name="connsiteY9" fmla="*/ 377538 h 4101415"/>
              <a:gd name="connsiteX10" fmla="*/ 1123950 w 4170795"/>
              <a:gd name="connsiteY10" fmla="*/ 148937 h 4101415"/>
              <a:gd name="connsiteX0" fmla="*/ 1123950 w 4170795"/>
              <a:gd name="connsiteY0" fmla="*/ 176646 h 4129124"/>
              <a:gd name="connsiteX1" fmla="*/ 209550 w 4170795"/>
              <a:gd name="connsiteY1" fmla="*/ 405246 h 4129124"/>
              <a:gd name="connsiteX2" fmla="*/ 133350 w 4170795"/>
              <a:gd name="connsiteY2" fmla="*/ 1319646 h 4129124"/>
              <a:gd name="connsiteX3" fmla="*/ 514350 w 4170795"/>
              <a:gd name="connsiteY3" fmla="*/ 2310246 h 4129124"/>
              <a:gd name="connsiteX4" fmla="*/ 666749 w 4170795"/>
              <a:gd name="connsiteY4" fmla="*/ 3148447 h 4129124"/>
              <a:gd name="connsiteX5" fmla="*/ 1719262 w 4170795"/>
              <a:gd name="connsiteY5" fmla="*/ 3927116 h 4129124"/>
              <a:gd name="connsiteX6" fmla="*/ 3486150 w 4170795"/>
              <a:gd name="connsiteY6" fmla="*/ 3910446 h 4129124"/>
              <a:gd name="connsiteX7" fmla="*/ 3943350 w 4170795"/>
              <a:gd name="connsiteY7" fmla="*/ 2615046 h 4129124"/>
              <a:gd name="connsiteX8" fmla="*/ 4095750 w 4170795"/>
              <a:gd name="connsiteY8" fmla="*/ 557646 h 4129124"/>
              <a:gd name="connsiteX9" fmla="*/ 2571750 w 4170795"/>
              <a:gd name="connsiteY9" fmla="*/ 405247 h 4129124"/>
              <a:gd name="connsiteX10" fmla="*/ 1123950 w 4170795"/>
              <a:gd name="connsiteY10" fmla="*/ 176646 h 4129124"/>
              <a:gd name="connsiteX0" fmla="*/ 1123950 w 4197350"/>
              <a:gd name="connsiteY0" fmla="*/ 176646 h 4129124"/>
              <a:gd name="connsiteX1" fmla="*/ 209550 w 4197350"/>
              <a:gd name="connsiteY1" fmla="*/ 405246 h 4129124"/>
              <a:gd name="connsiteX2" fmla="*/ 133350 w 4197350"/>
              <a:gd name="connsiteY2" fmla="*/ 1319646 h 4129124"/>
              <a:gd name="connsiteX3" fmla="*/ 514350 w 4197350"/>
              <a:gd name="connsiteY3" fmla="*/ 2310246 h 4129124"/>
              <a:gd name="connsiteX4" fmla="*/ 666749 w 4197350"/>
              <a:gd name="connsiteY4" fmla="*/ 3148447 h 4129124"/>
              <a:gd name="connsiteX5" fmla="*/ 1719262 w 4197350"/>
              <a:gd name="connsiteY5" fmla="*/ 3927116 h 4129124"/>
              <a:gd name="connsiteX6" fmla="*/ 3486150 w 4197350"/>
              <a:gd name="connsiteY6" fmla="*/ 3910446 h 4129124"/>
              <a:gd name="connsiteX7" fmla="*/ 4095750 w 4197350"/>
              <a:gd name="connsiteY7" fmla="*/ 2615047 h 4129124"/>
              <a:gd name="connsiteX8" fmla="*/ 4095750 w 4197350"/>
              <a:gd name="connsiteY8" fmla="*/ 557646 h 4129124"/>
              <a:gd name="connsiteX9" fmla="*/ 2571750 w 4197350"/>
              <a:gd name="connsiteY9" fmla="*/ 405247 h 4129124"/>
              <a:gd name="connsiteX10" fmla="*/ 1123950 w 4197350"/>
              <a:gd name="connsiteY10" fmla="*/ 176646 h 4129124"/>
              <a:gd name="connsiteX0" fmla="*/ 1123950 w 4273549"/>
              <a:gd name="connsiteY0" fmla="*/ 176646 h 4129124"/>
              <a:gd name="connsiteX1" fmla="*/ 209550 w 4273549"/>
              <a:gd name="connsiteY1" fmla="*/ 405246 h 4129124"/>
              <a:gd name="connsiteX2" fmla="*/ 133350 w 4273549"/>
              <a:gd name="connsiteY2" fmla="*/ 1319646 h 4129124"/>
              <a:gd name="connsiteX3" fmla="*/ 514350 w 4273549"/>
              <a:gd name="connsiteY3" fmla="*/ 2310246 h 4129124"/>
              <a:gd name="connsiteX4" fmla="*/ 666749 w 4273549"/>
              <a:gd name="connsiteY4" fmla="*/ 3148447 h 4129124"/>
              <a:gd name="connsiteX5" fmla="*/ 1719262 w 4273549"/>
              <a:gd name="connsiteY5" fmla="*/ 3927116 h 4129124"/>
              <a:gd name="connsiteX6" fmla="*/ 3486150 w 4273549"/>
              <a:gd name="connsiteY6" fmla="*/ 3910446 h 4129124"/>
              <a:gd name="connsiteX7" fmla="*/ 4171949 w 4273549"/>
              <a:gd name="connsiteY7" fmla="*/ 2615047 h 4129124"/>
              <a:gd name="connsiteX8" fmla="*/ 4095750 w 4273549"/>
              <a:gd name="connsiteY8" fmla="*/ 557646 h 4129124"/>
              <a:gd name="connsiteX9" fmla="*/ 2571750 w 4273549"/>
              <a:gd name="connsiteY9" fmla="*/ 405247 h 4129124"/>
              <a:gd name="connsiteX10" fmla="*/ 1123950 w 4273549"/>
              <a:gd name="connsiteY10" fmla="*/ 176646 h 4129124"/>
              <a:gd name="connsiteX0" fmla="*/ 1123950 w 4273549"/>
              <a:gd name="connsiteY0" fmla="*/ 176646 h 4129124"/>
              <a:gd name="connsiteX1" fmla="*/ 209550 w 4273549"/>
              <a:gd name="connsiteY1" fmla="*/ 405246 h 4129124"/>
              <a:gd name="connsiteX2" fmla="*/ 590549 w 4273549"/>
              <a:gd name="connsiteY2" fmla="*/ 1319647 h 4129124"/>
              <a:gd name="connsiteX3" fmla="*/ 514350 w 4273549"/>
              <a:gd name="connsiteY3" fmla="*/ 2310246 h 4129124"/>
              <a:gd name="connsiteX4" fmla="*/ 666749 w 4273549"/>
              <a:gd name="connsiteY4" fmla="*/ 3148447 h 4129124"/>
              <a:gd name="connsiteX5" fmla="*/ 1719262 w 4273549"/>
              <a:gd name="connsiteY5" fmla="*/ 3927116 h 4129124"/>
              <a:gd name="connsiteX6" fmla="*/ 3486150 w 4273549"/>
              <a:gd name="connsiteY6" fmla="*/ 3910446 h 4129124"/>
              <a:gd name="connsiteX7" fmla="*/ 4171949 w 4273549"/>
              <a:gd name="connsiteY7" fmla="*/ 2615047 h 4129124"/>
              <a:gd name="connsiteX8" fmla="*/ 4095750 w 4273549"/>
              <a:gd name="connsiteY8" fmla="*/ 557646 h 4129124"/>
              <a:gd name="connsiteX9" fmla="*/ 2571750 w 4273549"/>
              <a:gd name="connsiteY9" fmla="*/ 405247 h 4129124"/>
              <a:gd name="connsiteX10" fmla="*/ 1123950 w 4273549"/>
              <a:gd name="connsiteY10" fmla="*/ 176646 h 4129124"/>
              <a:gd name="connsiteX0" fmla="*/ 730249 w 3879848"/>
              <a:gd name="connsiteY0" fmla="*/ 176646 h 4129124"/>
              <a:gd name="connsiteX1" fmla="*/ 425448 w 3879848"/>
              <a:gd name="connsiteY1" fmla="*/ 329047 h 4129124"/>
              <a:gd name="connsiteX2" fmla="*/ 196848 w 3879848"/>
              <a:gd name="connsiteY2" fmla="*/ 1319647 h 4129124"/>
              <a:gd name="connsiteX3" fmla="*/ 120649 w 3879848"/>
              <a:gd name="connsiteY3" fmla="*/ 2310246 h 4129124"/>
              <a:gd name="connsiteX4" fmla="*/ 273048 w 3879848"/>
              <a:gd name="connsiteY4" fmla="*/ 3148447 h 4129124"/>
              <a:gd name="connsiteX5" fmla="*/ 1325561 w 3879848"/>
              <a:gd name="connsiteY5" fmla="*/ 3927116 h 4129124"/>
              <a:gd name="connsiteX6" fmla="*/ 3092449 w 3879848"/>
              <a:gd name="connsiteY6" fmla="*/ 3910446 h 4129124"/>
              <a:gd name="connsiteX7" fmla="*/ 3778248 w 3879848"/>
              <a:gd name="connsiteY7" fmla="*/ 2615047 h 4129124"/>
              <a:gd name="connsiteX8" fmla="*/ 3702049 w 3879848"/>
              <a:gd name="connsiteY8" fmla="*/ 557646 h 4129124"/>
              <a:gd name="connsiteX9" fmla="*/ 2178049 w 3879848"/>
              <a:gd name="connsiteY9" fmla="*/ 405247 h 4129124"/>
              <a:gd name="connsiteX10" fmla="*/ 730249 w 3879848"/>
              <a:gd name="connsiteY10" fmla="*/ 176646 h 4129124"/>
              <a:gd name="connsiteX0" fmla="*/ 730249 w 3879848"/>
              <a:gd name="connsiteY0" fmla="*/ 176646 h 4129124"/>
              <a:gd name="connsiteX1" fmla="*/ 425448 w 3879848"/>
              <a:gd name="connsiteY1" fmla="*/ 329047 h 4129124"/>
              <a:gd name="connsiteX2" fmla="*/ 196848 w 3879848"/>
              <a:gd name="connsiteY2" fmla="*/ 1319647 h 4129124"/>
              <a:gd name="connsiteX3" fmla="*/ 120649 w 3879848"/>
              <a:gd name="connsiteY3" fmla="*/ 2310246 h 4129124"/>
              <a:gd name="connsiteX4" fmla="*/ 273048 w 3879848"/>
              <a:gd name="connsiteY4" fmla="*/ 3148447 h 4129124"/>
              <a:gd name="connsiteX5" fmla="*/ 1325561 w 3879848"/>
              <a:gd name="connsiteY5" fmla="*/ 3927116 h 4129124"/>
              <a:gd name="connsiteX6" fmla="*/ 3092449 w 3879848"/>
              <a:gd name="connsiteY6" fmla="*/ 3910446 h 4129124"/>
              <a:gd name="connsiteX7" fmla="*/ 3778248 w 3879848"/>
              <a:gd name="connsiteY7" fmla="*/ 2615047 h 4129124"/>
              <a:gd name="connsiteX8" fmla="*/ 3702049 w 3879848"/>
              <a:gd name="connsiteY8" fmla="*/ 557646 h 4129124"/>
              <a:gd name="connsiteX9" fmla="*/ 2178049 w 3879848"/>
              <a:gd name="connsiteY9" fmla="*/ 405247 h 4129124"/>
              <a:gd name="connsiteX10" fmla="*/ 730249 w 3879848"/>
              <a:gd name="connsiteY10" fmla="*/ 176646 h 4129124"/>
              <a:gd name="connsiteX0" fmla="*/ 1111247 w 3879848"/>
              <a:gd name="connsiteY0" fmla="*/ 405247 h 4129124"/>
              <a:gd name="connsiteX1" fmla="*/ 425448 w 3879848"/>
              <a:gd name="connsiteY1" fmla="*/ 329047 h 4129124"/>
              <a:gd name="connsiteX2" fmla="*/ 196848 w 3879848"/>
              <a:gd name="connsiteY2" fmla="*/ 1319647 h 4129124"/>
              <a:gd name="connsiteX3" fmla="*/ 120649 w 3879848"/>
              <a:gd name="connsiteY3" fmla="*/ 2310246 h 4129124"/>
              <a:gd name="connsiteX4" fmla="*/ 273048 w 3879848"/>
              <a:gd name="connsiteY4" fmla="*/ 3148447 h 4129124"/>
              <a:gd name="connsiteX5" fmla="*/ 1325561 w 3879848"/>
              <a:gd name="connsiteY5" fmla="*/ 3927116 h 4129124"/>
              <a:gd name="connsiteX6" fmla="*/ 3092449 w 3879848"/>
              <a:gd name="connsiteY6" fmla="*/ 3910446 h 4129124"/>
              <a:gd name="connsiteX7" fmla="*/ 3778248 w 3879848"/>
              <a:gd name="connsiteY7" fmla="*/ 2615047 h 4129124"/>
              <a:gd name="connsiteX8" fmla="*/ 3702049 w 3879848"/>
              <a:gd name="connsiteY8" fmla="*/ 557646 h 4129124"/>
              <a:gd name="connsiteX9" fmla="*/ 2178049 w 3879848"/>
              <a:gd name="connsiteY9" fmla="*/ 405247 h 4129124"/>
              <a:gd name="connsiteX10" fmla="*/ 1111247 w 3879848"/>
              <a:gd name="connsiteY10" fmla="*/ 405247 h 4129124"/>
              <a:gd name="connsiteX0" fmla="*/ 1111247 w 3879848"/>
              <a:gd name="connsiteY0" fmla="*/ 405247 h 4129124"/>
              <a:gd name="connsiteX1" fmla="*/ 501647 w 3879848"/>
              <a:gd name="connsiteY1" fmla="*/ 481447 h 4129124"/>
              <a:gd name="connsiteX2" fmla="*/ 196848 w 3879848"/>
              <a:gd name="connsiteY2" fmla="*/ 1319647 h 4129124"/>
              <a:gd name="connsiteX3" fmla="*/ 120649 w 3879848"/>
              <a:gd name="connsiteY3" fmla="*/ 2310246 h 4129124"/>
              <a:gd name="connsiteX4" fmla="*/ 273048 w 3879848"/>
              <a:gd name="connsiteY4" fmla="*/ 3148447 h 4129124"/>
              <a:gd name="connsiteX5" fmla="*/ 1325561 w 3879848"/>
              <a:gd name="connsiteY5" fmla="*/ 3927116 h 4129124"/>
              <a:gd name="connsiteX6" fmla="*/ 3092449 w 3879848"/>
              <a:gd name="connsiteY6" fmla="*/ 3910446 h 4129124"/>
              <a:gd name="connsiteX7" fmla="*/ 3778248 w 3879848"/>
              <a:gd name="connsiteY7" fmla="*/ 2615047 h 4129124"/>
              <a:gd name="connsiteX8" fmla="*/ 3702049 w 3879848"/>
              <a:gd name="connsiteY8" fmla="*/ 557646 h 4129124"/>
              <a:gd name="connsiteX9" fmla="*/ 2178049 w 3879848"/>
              <a:gd name="connsiteY9" fmla="*/ 405247 h 4129124"/>
              <a:gd name="connsiteX10" fmla="*/ 1111247 w 3879848"/>
              <a:gd name="connsiteY10" fmla="*/ 405247 h 4129124"/>
              <a:gd name="connsiteX0" fmla="*/ 1111247 w 3879848"/>
              <a:gd name="connsiteY0" fmla="*/ 405247 h 4129124"/>
              <a:gd name="connsiteX1" fmla="*/ 501647 w 3879848"/>
              <a:gd name="connsiteY1" fmla="*/ 481447 h 4129124"/>
              <a:gd name="connsiteX2" fmla="*/ 196848 w 3879848"/>
              <a:gd name="connsiteY2" fmla="*/ 1319647 h 4129124"/>
              <a:gd name="connsiteX3" fmla="*/ 120649 w 3879848"/>
              <a:gd name="connsiteY3" fmla="*/ 2310246 h 4129124"/>
              <a:gd name="connsiteX4" fmla="*/ 273048 w 3879848"/>
              <a:gd name="connsiteY4" fmla="*/ 3148447 h 4129124"/>
              <a:gd name="connsiteX5" fmla="*/ 1325561 w 3879848"/>
              <a:gd name="connsiteY5" fmla="*/ 3927116 h 4129124"/>
              <a:gd name="connsiteX6" fmla="*/ 3092449 w 3879848"/>
              <a:gd name="connsiteY6" fmla="*/ 3910446 h 4129124"/>
              <a:gd name="connsiteX7" fmla="*/ 3778248 w 3879848"/>
              <a:gd name="connsiteY7" fmla="*/ 2615047 h 4129124"/>
              <a:gd name="connsiteX8" fmla="*/ 3702049 w 3879848"/>
              <a:gd name="connsiteY8" fmla="*/ 557646 h 4129124"/>
              <a:gd name="connsiteX9" fmla="*/ 2178049 w 3879848"/>
              <a:gd name="connsiteY9" fmla="*/ 405247 h 4129124"/>
              <a:gd name="connsiteX10" fmla="*/ 1111247 w 3879848"/>
              <a:gd name="connsiteY10" fmla="*/ 405247 h 4129124"/>
              <a:gd name="connsiteX0" fmla="*/ 1111247 w 3879848"/>
              <a:gd name="connsiteY0" fmla="*/ 481447 h 4129124"/>
              <a:gd name="connsiteX1" fmla="*/ 501647 w 3879848"/>
              <a:gd name="connsiteY1" fmla="*/ 481447 h 4129124"/>
              <a:gd name="connsiteX2" fmla="*/ 196848 w 3879848"/>
              <a:gd name="connsiteY2" fmla="*/ 1319647 h 4129124"/>
              <a:gd name="connsiteX3" fmla="*/ 120649 w 3879848"/>
              <a:gd name="connsiteY3" fmla="*/ 2310246 h 4129124"/>
              <a:gd name="connsiteX4" fmla="*/ 273048 w 3879848"/>
              <a:gd name="connsiteY4" fmla="*/ 3148447 h 4129124"/>
              <a:gd name="connsiteX5" fmla="*/ 1325561 w 3879848"/>
              <a:gd name="connsiteY5" fmla="*/ 3927116 h 4129124"/>
              <a:gd name="connsiteX6" fmla="*/ 3092449 w 3879848"/>
              <a:gd name="connsiteY6" fmla="*/ 3910446 h 4129124"/>
              <a:gd name="connsiteX7" fmla="*/ 3778248 w 3879848"/>
              <a:gd name="connsiteY7" fmla="*/ 2615047 h 4129124"/>
              <a:gd name="connsiteX8" fmla="*/ 3702049 w 3879848"/>
              <a:gd name="connsiteY8" fmla="*/ 557646 h 4129124"/>
              <a:gd name="connsiteX9" fmla="*/ 2178049 w 3879848"/>
              <a:gd name="connsiteY9" fmla="*/ 405247 h 4129124"/>
              <a:gd name="connsiteX10" fmla="*/ 1111247 w 3879848"/>
              <a:gd name="connsiteY10" fmla="*/ 481447 h 4129124"/>
              <a:gd name="connsiteX0" fmla="*/ 1111247 w 3879848"/>
              <a:gd name="connsiteY0" fmla="*/ 481447 h 4129124"/>
              <a:gd name="connsiteX1" fmla="*/ 501647 w 3879848"/>
              <a:gd name="connsiteY1" fmla="*/ 481447 h 4129124"/>
              <a:gd name="connsiteX2" fmla="*/ 196848 w 3879848"/>
              <a:gd name="connsiteY2" fmla="*/ 1319647 h 4129124"/>
              <a:gd name="connsiteX3" fmla="*/ 120649 w 3879848"/>
              <a:gd name="connsiteY3" fmla="*/ 2310246 h 4129124"/>
              <a:gd name="connsiteX4" fmla="*/ 273048 w 3879848"/>
              <a:gd name="connsiteY4" fmla="*/ 3148447 h 4129124"/>
              <a:gd name="connsiteX5" fmla="*/ 1325561 w 3879848"/>
              <a:gd name="connsiteY5" fmla="*/ 3927116 h 4129124"/>
              <a:gd name="connsiteX6" fmla="*/ 3092449 w 3879848"/>
              <a:gd name="connsiteY6" fmla="*/ 3910446 h 4129124"/>
              <a:gd name="connsiteX7" fmla="*/ 3778248 w 3879848"/>
              <a:gd name="connsiteY7" fmla="*/ 2615047 h 4129124"/>
              <a:gd name="connsiteX8" fmla="*/ 3702049 w 3879848"/>
              <a:gd name="connsiteY8" fmla="*/ 557646 h 4129124"/>
              <a:gd name="connsiteX9" fmla="*/ 2178049 w 3879848"/>
              <a:gd name="connsiteY9" fmla="*/ 405247 h 4129124"/>
              <a:gd name="connsiteX10" fmla="*/ 1111247 w 3879848"/>
              <a:gd name="connsiteY10" fmla="*/ 481447 h 4129124"/>
              <a:gd name="connsiteX0" fmla="*/ 1111247 w 3879848"/>
              <a:gd name="connsiteY0" fmla="*/ 481447 h 4129124"/>
              <a:gd name="connsiteX1" fmla="*/ 501647 w 3879848"/>
              <a:gd name="connsiteY1" fmla="*/ 481447 h 4129124"/>
              <a:gd name="connsiteX2" fmla="*/ 196848 w 3879848"/>
              <a:gd name="connsiteY2" fmla="*/ 1319647 h 4129124"/>
              <a:gd name="connsiteX3" fmla="*/ 120649 w 3879848"/>
              <a:gd name="connsiteY3" fmla="*/ 2310246 h 4129124"/>
              <a:gd name="connsiteX4" fmla="*/ 273048 w 3879848"/>
              <a:gd name="connsiteY4" fmla="*/ 3148447 h 4129124"/>
              <a:gd name="connsiteX5" fmla="*/ 1325561 w 3879848"/>
              <a:gd name="connsiteY5" fmla="*/ 3927116 h 4129124"/>
              <a:gd name="connsiteX6" fmla="*/ 3092449 w 3879848"/>
              <a:gd name="connsiteY6" fmla="*/ 3910446 h 4129124"/>
              <a:gd name="connsiteX7" fmla="*/ 3778248 w 3879848"/>
              <a:gd name="connsiteY7" fmla="*/ 2615047 h 4129124"/>
              <a:gd name="connsiteX8" fmla="*/ 3702049 w 3879848"/>
              <a:gd name="connsiteY8" fmla="*/ 557646 h 4129124"/>
              <a:gd name="connsiteX9" fmla="*/ 2178049 w 3879848"/>
              <a:gd name="connsiteY9" fmla="*/ 405247 h 4129124"/>
              <a:gd name="connsiteX10" fmla="*/ 1111247 w 3879848"/>
              <a:gd name="connsiteY10" fmla="*/ 481447 h 4129124"/>
              <a:gd name="connsiteX0" fmla="*/ 1111247 w 3879848"/>
              <a:gd name="connsiteY0" fmla="*/ 481447 h 4129124"/>
              <a:gd name="connsiteX1" fmla="*/ 501647 w 3879848"/>
              <a:gd name="connsiteY1" fmla="*/ 481447 h 4129124"/>
              <a:gd name="connsiteX2" fmla="*/ 196848 w 3879848"/>
              <a:gd name="connsiteY2" fmla="*/ 1319647 h 4129124"/>
              <a:gd name="connsiteX3" fmla="*/ 120649 w 3879848"/>
              <a:gd name="connsiteY3" fmla="*/ 2310246 h 4129124"/>
              <a:gd name="connsiteX4" fmla="*/ 273048 w 3879848"/>
              <a:gd name="connsiteY4" fmla="*/ 3148447 h 4129124"/>
              <a:gd name="connsiteX5" fmla="*/ 1325561 w 3879848"/>
              <a:gd name="connsiteY5" fmla="*/ 3927116 h 4129124"/>
              <a:gd name="connsiteX6" fmla="*/ 3092449 w 3879848"/>
              <a:gd name="connsiteY6" fmla="*/ 3910446 h 4129124"/>
              <a:gd name="connsiteX7" fmla="*/ 3778248 w 3879848"/>
              <a:gd name="connsiteY7" fmla="*/ 2615047 h 4129124"/>
              <a:gd name="connsiteX8" fmla="*/ 3702049 w 3879848"/>
              <a:gd name="connsiteY8" fmla="*/ 557646 h 4129124"/>
              <a:gd name="connsiteX9" fmla="*/ 2127248 w 3879848"/>
              <a:gd name="connsiteY9" fmla="*/ 786247 h 4129124"/>
              <a:gd name="connsiteX10" fmla="*/ 1111247 w 3879848"/>
              <a:gd name="connsiteY10" fmla="*/ 481447 h 4129124"/>
              <a:gd name="connsiteX0" fmla="*/ 1111247 w 3879848"/>
              <a:gd name="connsiteY0" fmla="*/ 481447 h 4129124"/>
              <a:gd name="connsiteX1" fmla="*/ 501647 w 3879848"/>
              <a:gd name="connsiteY1" fmla="*/ 481447 h 4129124"/>
              <a:gd name="connsiteX2" fmla="*/ 196848 w 3879848"/>
              <a:gd name="connsiteY2" fmla="*/ 1319647 h 4129124"/>
              <a:gd name="connsiteX3" fmla="*/ 120649 w 3879848"/>
              <a:gd name="connsiteY3" fmla="*/ 2310246 h 4129124"/>
              <a:gd name="connsiteX4" fmla="*/ 273048 w 3879848"/>
              <a:gd name="connsiteY4" fmla="*/ 3148447 h 4129124"/>
              <a:gd name="connsiteX5" fmla="*/ 1325561 w 3879848"/>
              <a:gd name="connsiteY5" fmla="*/ 3927116 h 4129124"/>
              <a:gd name="connsiteX6" fmla="*/ 3092449 w 3879848"/>
              <a:gd name="connsiteY6" fmla="*/ 3910446 h 4129124"/>
              <a:gd name="connsiteX7" fmla="*/ 3778248 w 3879848"/>
              <a:gd name="connsiteY7" fmla="*/ 2615047 h 4129124"/>
              <a:gd name="connsiteX8" fmla="*/ 3702049 w 3879848"/>
              <a:gd name="connsiteY8" fmla="*/ 557646 h 4129124"/>
              <a:gd name="connsiteX9" fmla="*/ 2127248 w 3879848"/>
              <a:gd name="connsiteY9" fmla="*/ 786247 h 4129124"/>
              <a:gd name="connsiteX10" fmla="*/ 1579993 w 3879848"/>
              <a:gd name="connsiteY10" fmla="*/ 640774 h 4129124"/>
              <a:gd name="connsiteX11" fmla="*/ 1111247 w 3879848"/>
              <a:gd name="connsiteY11" fmla="*/ 481447 h 4129124"/>
              <a:gd name="connsiteX0" fmla="*/ 1111247 w 3879848"/>
              <a:gd name="connsiteY0" fmla="*/ 481447 h 4129124"/>
              <a:gd name="connsiteX1" fmla="*/ 501647 w 3879848"/>
              <a:gd name="connsiteY1" fmla="*/ 481447 h 4129124"/>
              <a:gd name="connsiteX2" fmla="*/ 196848 w 3879848"/>
              <a:gd name="connsiteY2" fmla="*/ 1319647 h 4129124"/>
              <a:gd name="connsiteX3" fmla="*/ 120649 w 3879848"/>
              <a:gd name="connsiteY3" fmla="*/ 2310246 h 4129124"/>
              <a:gd name="connsiteX4" fmla="*/ 273048 w 3879848"/>
              <a:gd name="connsiteY4" fmla="*/ 3148447 h 4129124"/>
              <a:gd name="connsiteX5" fmla="*/ 1325561 w 3879848"/>
              <a:gd name="connsiteY5" fmla="*/ 3927116 h 4129124"/>
              <a:gd name="connsiteX6" fmla="*/ 3092449 w 3879848"/>
              <a:gd name="connsiteY6" fmla="*/ 3910446 h 4129124"/>
              <a:gd name="connsiteX7" fmla="*/ 3778248 w 3879848"/>
              <a:gd name="connsiteY7" fmla="*/ 2615047 h 4129124"/>
              <a:gd name="connsiteX8" fmla="*/ 3702049 w 3879848"/>
              <a:gd name="connsiteY8" fmla="*/ 557646 h 4129124"/>
              <a:gd name="connsiteX9" fmla="*/ 2127248 w 3879848"/>
              <a:gd name="connsiteY9" fmla="*/ 786247 h 4129124"/>
              <a:gd name="connsiteX10" fmla="*/ 1898648 w 3879848"/>
              <a:gd name="connsiteY10" fmla="*/ 481447 h 4129124"/>
              <a:gd name="connsiteX11" fmla="*/ 1111247 w 3879848"/>
              <a:gd name="connsiteY11" fmla="*/ 481447 h 4129124"/>
              <a:gd name="connsiteX0" fmla="*/ 1111247 w 3884081"/>
              <a:gd name="connsiteY0" fmla="*/ 24246 h 3671923"/>
              <a:gd name="connsiteX1" fmla="*/ 501647 w 3884081"/>
              <a:gd name="connsiteY1" fmla="*/ 24246 h 3671923"/>
              <a:gd name="connsiteX2" fmla="*/ 196848 w 3884081"/>
              <a:gd name="connsiteY2" fmla="*/ 862446 h 3671923"/>
              <a:gd name="connsiteX3" fmla="*/ 120649 w 3884081"/>
              <a:gd name="connsiteY3" fmla="*/ 1853045 h 3671923"/>
              <a:gd name="connsiteX4" fmla="*/ 273048 w 3884081"/>
              <a:gd name="connsiteY4" fmla="*/ 2691246 h 3671923"/>
              <a:gd name="connsiteX5" fmla="*/ 1325561 w 3884081"/>
              <a:gd name="connsiteY5" fmla="*/ 3469915 h 3671923"/>
              <a:gd name="connsiteX6" fmla="*/ 3092449 w 3884081"/>
              <a:gd name="connsiteY6" fmla="*/ 3453245 h 3671923"/>
              <a:gd name="connsiteX7" fmla="*/ 3778248 w 3884081"/>
              <a:gd name="connsiteY7" fmla="*/ 2157846 h 3671923"/>
              <a:gd name="connsiteX8" fmla="*/ 3727448 w 3884081"/>
              <a:gd name="connsiteY8" fmla="*/ 557646 h 3671923"/>
              <a:gd name="connsiteX9" fmla="*/ 2127248 w 3884081"/>
              <a:gd name="connsiteY9" fmla="*/ 329046 h 3671923"/>
              <a:gd name="connsiteX10" fmla="*/ 1898648 w 3884081"/>
              <a:gd name="connsiteY10" fmla="*/ 24246 h 3671923"/>
              <a:gd name="connsiteX11" fmla="*/ 1111247 w 3884081"/>
              <a:gd name="connsiteY11" fmla="*/ 24246 h 3671923"/>
              <a:gd name="connsiteX0" fmla="*/ 1111247 w 3884081"/>
              <a:gd name="connsiteY0" fmla="*/ 0 h 3647677"/>
              <a:gd name="connsiteX1" fmla="*/ 501647 w 3884081"/>
              <a:gd name="connsiteY1" fmla="*/ 0 h 3647677"/>
              <a:gd name="connsiteX2" fmla="*/ 196848 w 3884081"/>
              <a:gd name="connsiteY2" fmla="*/ 838200 h 3647677"/>
              <a:gd name="connsiteX3" fmla="*/ 120649 w 3884081"/>
              <a:gd name="connsiteY3" fmla="*/ 1828799 h 3647677"/>
              <a:gd name="connsiteX4" fmla="*/ 273048 w 3884081"/>
              <a:gd name="connsiteY4" fmla="*/ 2667000 h 3647677"/>
              <a:gd name="connsiteX5" fmla="*/ 1325561 w 3884081"/>
              <a:gd name="connsiteY5" fmla="*/ 3445669 h 3647677"/>
              <a:gd name="connsiteX6" fmla="*/ 3092449 w 3884081"/>
              <a:gd name="connsiteY6" fmla="*/ 3428999 h 3647677"/>
              <a:gd name="connsiteX7" fmla="*/ 3778248 w 3884081"/>
              <a:gd name="connsiteY7" fmla="*/ 2133600 h 3647677"/>
              <a:gd name="connsiteX8" fmla="*/ 3727448 w 3884081"/>
              <a:gd name="connsiteY8" fmla="*/ 533400 h 3647677"/>
              <a:gd name="connsiteX9" fmla="*/ 2127248 w 3884081"/>
              <a:gd name="connsiteY9" fmla="*/ 304800 h 3647677"/>
              <a:gd name="connsiteX10" fmla="*/ 1898648 w 3884081"/>
              <a:gd name="connsiteY10" fmla="*/ 0 h 3647677"/>
              <a:gd name="connsiteX11" fmla="*/ 1111247 w 3884081"/>
              <a:gd name="connsiteY11" fmla="*/ 0 h 3647677"/>
              <a:gd name="connsiteX0" fmla="*/ 1111247 w 3884081"/>
              <a:gd name="connsiteY0" fmla="*/ 0 h 3647677"/>
              <a:gd name="connsiteX1" fmla="*/ 501647 w 3884081"/>
              <a:gd name="connsiteY1" fmla="*/ 0 h 3647677"/>
              <a:gd name="connsiteX2" fmla="*/ 196848 w 3884081"/>
              <a:gd name="connsiteY2" fmla="*/ 838200 h 3647677"/>
              <a:gd name="connsiteX3" fmla="*/ 120649 w 3884081"/>
              <a:gd name="connsiteY3" fmla="*/ 1828799 h 3647677"/>
              <a:gd name="connsiteX4" fmla="*/ 273048 w 3884081"/>
              <a:gd name="connsiteY4" fmla="*/ 2667000 h 3647677"/>
              <a:gd name="connsiteX5" fmla="*/ 1325561 w 3884081"/>
              <a:gd name="connsiteY5" fmla="*/ 3445669 h 3647677"/>
              <a:gd name="connsiteX6" fmla="*/ 3092449 w 3884081"/>
              <a:gd name="connsiteY6" fmla="*/ 3428999 h 3647677"/>
              <a:gd name="connsiteX7" fmla="*/ 3778248 w 3884081"/>
              <a:gd name="connsiteY7" fmla="*/ 2133600 h 3647677"/>
              <a:gd name="connsiteX8" fmla="*/ 3727448 w 3884081"/>
              <a:gd name="connsiteY8" fmla="*/ 533400 h 3647677"/>
              <a:gd name="connsiteX9" fmla="*/ 2127248 w 3884081"/>
              <a:gd name="connsiteY9" fmla="*/ 304800 h 3647677"/>
              <a:gd name="connsiteX10" fmla="*/ 1898648 w 3884081"/>
              <a:gd name="connsiteY10" fmla="*/ 0 h 3647677"/>
              <a:gd name="connsiteX11" fmla="*/ 1111247 w 3884081"/>
              <a:gd name="connsiteY11" fmla="*/ 0 h 3647677"/>
              <a:gd name="connsiteX0" fmla="*/ 1111247 w 3884081"/>
              <a:gd name="connsiteY0" fmla="*/ 0 h 3647677"/>
              <a:gd name="connsiteX1" fmla="*/ 501647 w 3884081"/>
              <a:gd name="connsiteY1" fmla="*/ 0 h 3647677"/>
              <a:gd name="connsiteX2" fmla="*/ 146048 w 3884081"/>
              <a:gd name="connsiteY2" fmla="*/ 838200 h 3647677"/>
              <a:gd name="connsiteX3" fmla="*/ 120649 w 3884081"/>
              <a:gd name="connsiteY3" fmla="*/ 1828799 h 3647677"/>
              <a:gd name="connsiteX4" fmla="*/ 273048 w 3884081"/>
              <a:gd name="connsiteY4" fmla="*/ 2667000 h 3647677"/>
              <a:gd name="connsiteX5" fmla="*/ 1325561 w 3884081"/>
              <a:gd name="connsiteY5" fmla="*/ 3445669 h 3647677"/>
              <a:gd name="connsiteX6" fmla="*/ 3092449 w 3884081"/>
              <a:gd name="connsiteY6" fmla="*/ 3428999 h 3647677"/>
              <a:gd name="connsiteX7" fmla="*/ 3778248 w 3884081"/>
              <a:gd name="connsiteY7" fmla="*/ 2133600 h 3647677"/>
              <a:gd name="connsiteX8" fmla="*/ 3727448 w 3884081"/>
              <a:gd name="connsiteY8" fmla="*/ 533400 h 3647677"/>
              <a:gd name="connsiteX9" fmla="*/ 2127248 w 3884081"/>
              <a:gd name="connsiteY9" fmla="*/ 304800 h 3647677"/>
              <a:gd name="connsiteX10" fmla="*/ 1898648 w 3884081"/>
              <a:gd name="connsiteY10" fmla="*/ 0 h 3647677"/>
              <a:gd name="connsiteX11" fmla="*/ 1111247 w 3884081"/>
              <a:gd name="connsiteY11" fmla="*/ 0 h 3647677"/>
              <a:gd name="connsiteX0" fmla="*/ 1111247 w 3884081"/>
              <a:gd name="connsiteY0" fmla="*/ 39976 h 3687653"/>
              <a:gd name="connsiteX1" fmla="*/ 501647 w 3884081"/>
              <a:gd name="connsiteY1" fmla="*/ 39976 h 3687653"/>
              <a:gd name="connsiteX2" fmla="*/ 146048 w 3884081"/>
              <a:gd name="connsiteY2" fmla="*/ 878176 h 3687653"/>
              <a:gd name="connsiteX3" fmla="*/ 120649 w 3884081"/>
              <a:gd name="connsiteY3" fmla="*/ 1868775 h 3687653"/>
              <a:gd name="connsiteX4" fmla="*/ 273048 w 3884081"/>
              <a:gd name="connsiteY4" fmla="*/ 2706976 h 3687653"/>
              <a:gd name="connsiteX5" fmla="*/ 1325561 w 3884081"/>
              <a:gd name="connsiteY5" fmla="*/ 3485645 h 3687653"/>
              <a:gd name="connsiteX6" fmla="*/ 3092449 w 3884081"/>
              <a:gd name="connsiteY6" fmla="*/ 3468975 h 3687653"/>
              <a:gd name="connsiteX7" fmla="*/ 3778248 w 3884081"/>
              <a:gd name="connsiteY7" fmla="*/ 2173576 h 3687653"/>
              <a:gd name="connsiteX8" fmla="*/ 3727448 w 3884081"/>
              <a:gd name="connsiteY8" fmla="*/ 573376 h 3687653"/>
              <a:gd name="connsiteX9" fmla="*/ 2127248 w 3884081"/>
              <a:gd name="connsiteY9" fmla="*/ 344776 h 3687653"/>
              <a:gd name="connsiteX10" fmla="*/ 1898648 w 3884081"/>
              <a:gd name="connsiteY10" fmla="*/ 39976 h 3687653"/>
              <a:gd name="connsiteX11" fmla="*/ 1111247 w 3884081"/>
              <a:gd name="connsiteY11" fmla="*/ 39976 h 3687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84081" h="3687653">
                <a:moveTo>
                  <a:pt x="1111247" y="39976"/>
                </a:moveTo>
                <a:cubicBezTo>
                  <a:pt x="831847" y="52676"/>
                  <a:pt x="764883" y="69994"/>
                  <a:pt x="501647" y="39976"/>
                </a:cubicBezTo>
                <a:cubicBezTo>
                  <a:pt x="21933" y="0"/>
                  <a:pt x="179890" y="494940"/>
                  <a:pt x="146048" y="878176"/>
                </a:cubicBezTo>
                <a:cubicBezTo>
                  <a:pt x="110257" y="1174894"/>
                  <a:pt x="155574" y="1440150"/>
                  <a:pt x="120649" y="1868775"/>
                </a:cubicBezTo>
                <a:cubicBezTo>
                  <a:pt x="0" y="2316451"/>
                  <a:pt x="46829" y="2437498"/>
                  <a:pt x="273048" y="2706976"/>
                </a:cubicBezTo>
                <a:cubicBezTo>
                  <a:pt x="424655" y="2979630"/>
                  <a:pt x="855661" y="3358645"/>
                  <a:pt x="1325561" y="3485645"/>
                </a:cubicBezTo>
                <a:cubicBezTo>
                  <a:pt x="1795461" y="3612645"/>
                  <a:pt x="2683668" y="3687653"/>
                  <a:pt x="3092449" y="3468975"/>
                </a:cubicBezTo>
                <a:cubicBezTo>
                  <a:pt x="3501230" y="3250297"/>
                  <a:pt x="3672415" y="2656176"/>
                  <a:pt x="3778248" y="2173576"/>
                </a:cubicBezTo>
                <a:cubicBezTo>
                  <a:pt x="3884081" y="1690976"/>
                  <a:pt x="3802493" y="964767"/>
                  <a:pt x="3727448" y="573376"/>
                </a:cubicBezTo>
                <a:cubicBezTo>
                  <a:pt x="3652402" y="154275"/>
                  <a:pt x="2771485" y="352858"/>
                  <a:pt x="2127248" y="344776"/>
                </a:cubicBezTo>
                <a:lnTo>
                  <a:pt x="1898648" y="39976"/>
                </a:lnTo>
                <a:lnTo>
                  <a:pt x="1111247" y="39976"/>
                </a:lnTo>
                <a:close/>
              </a:path>
            </a:pathLst>
          </a:custGeom>
          <a:solidFill>
            <a:srgbClr val="4F81BD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4600" y="1143000"/>
            <a:ext cx="17526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prstClr val="black"/>
                </a:solidFill>
              </a:rPr>
              <a:t>Atmospheric Rivers</a:t>
            </a:r>
          </a:p>
          <a:p>
            <a:pPr algn="ctr" defTabSz="914400"/>
            <a:r>
              <a:rPr lang="en-US" dirty="0" smtClean="0">
                <a:solidFill>
                  <a:prstClr val="black"/>
                </a:solidFill>
              </a:rPr>
              <a:t>(fall and winter)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019800" y="4800600"/>
            <a:ext cx="16764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prstClr val="black"/>
                </a:solidFill>
              </a:rPr>
              <a:t>Southwest Monsoon (summer &amp; fall)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4971472" y="651164"/>
            <a:ext cx="3419764" cy="4470400"/>
          </a:xfrm>
          <a:custGeom>
            <a:avLst/>
            <a:gdLst>
              <a:gd name="connsiteX0" fmla="*/ 43873 w 3419764"/>
              <a:gd name="connsiteY0" fmla="*/ 110836 h 4470400"/>
              <a:gd name="connsiteX1" fmla="*/ 320964 w 3419764"/>
              <a:gd name="connsiteY1" fmla="*/ 720436 h 4470400"/>
              <a:gd name="connsiteX2" fmla="*/ 1249219 w 3419764"/>
              <a:gd name="connsiteY2" fmla="*/ 1260763 h 4470400"/>
              <a:gd name="connsiteX3" fmla="*/ 1401619 w 3419764"/>
              <a:gd name="connsiteY3" fmla="*/ 1593272 h 4470400"/>
              <a:gd name="connsiteX4" fmla="*/ 1651001 w 3419764"/>
              <a:gd name="connsiteY4" fmla="*/ 1801091 h 4470400"/>
              <a:gd name="connsiteX5" fmla="*/ 1332346 w 3419764"/>
              <a:gd name="connsiteY5" fmla="*/ 1856509 h 4470400"/>
              <a:gd name="connsiteX6" fmla="*/ 1664855 w 3419764"/>
              <a:gd name="connsiteY6" fmla="*/ 2133600 h 4470400"/>
              <a:gd name="connsiteX7" fmla="*/ 2302164 w 3419764"/>
              <a:gd name="connsiteY7" fmla="*/ 2105891 h 4470400"/>
              <a:gd name="connsiteX8" fmla="*/ 2551546 w 3419764"/>
              <a:gd name="connsiteY8" fmla="*/ 2715491 h 4470400"/>
              <a:gd name="connsiteX9" fmla="*/ 2787073 w 3419764"/>
              <a:gd name="connsiteY9" fmla="*/ 3934691 h 4470400"/>
              <a:gd name="connsiteX10" fmla="*/ 2828637 w 3419764"/>
              <a:gd name="connsiteY10" fmla="*/ 4405745 h 4470400"/>
              <a:gd name="connsiteX11" fmla="*/ 3244273 w 3419764"/>
              <a:gd name="connsiteY11" fmla="*/ 4322618 h 4470400"/>
              <a:gd name="connsiteX12" fmla="*/ 3396673 w 3419764"/>
              <a:gd name="connsiteY12" fmla="*/ 3782291 h 4470400"/>
              <a:gd name="connsiteX13" fmla="*/ 3382819 w 3419764"/>
              <a:gd name="connsiteY13" fmla="*/ 3269672 h 4470400"/>
              <a:gd name="connsiteX14" fmla="*/ 3175001 w 3419764"/>
              <a:gd name="connsiteY14" fmla="*/ 2715491 h 4470400"/>
              <a:gd name="connsiteX15" fmla="*/ 3036455 w 3419764"/>
              <a:gd name="connsiteY15" fmla="*/ 2382981 h 4470400"/>
              <a:gd name="connsiteX16" fmla="*/ 3327401 w 3419764"/>
              <a:gd name="connsiteY16" fmla="*/ 2050472 h 4470400"/>
              <a:gd name="connsiteX17" fmla="*/ 3341255 w 3419764"/>
              <a:gd name="connsiteY17" fmla="*/ 1662545 h 4470400"/>
              <a:gd name="connsiteX18" fmla="*/ 2994892 w 3419764"/>
              <a:gd name="connsiteY18" fmla="*/ 1343891 h 4470400"/>
              <a:gd name="connsiteX19" fmla="*/ 2357583 w 3419764"/>
              <a:gd name="connsiteY19" fmla="*/ 1177636 h 4470400"/>
              <a:gd name="connsiteX20" fmla="*/ 1817255 w 3419764"/>
              <a:gd name="connsiteY20" fmla="*/ 858981 h 4470400"/>
              <a:gd name="connsiteX21" fmla="*/ 1332346 w 3419764"/>
              <a:gd name="connsiteY21" fmla="*/ 471054 h 4470400"/>
              <a:gd name="connsiteX22" fmla="*/ 750455 w 3419764"/>
              <a:gd name="connsiteY22" fmla="*/ 166254 h 4470400"/>
              <a:gd name="connsiteX23" fmla="*/ 376383 w 3419764"/>
              <a:gd name="connsiteY23" fmla="*/ 55418 h 4470400"/>
              <a:gd name="connsiteX24" fmla="*/ 57728 w 3419764"/>
              <a:gd name="connsiteY24" fmla="*/ 55418 h 4470400"/>
              <a:gd name="connsiteX25" fmla="*/ 43873 w 3419764"/>
              <a:gd name="connsiteY25" fmla="*/ 110836 h 4470400"/>
              <a:gd name="connsiteX0" fmla="*/ 43873 w 3419764"/>
              <a:gd name="connsiteY0" fmla="*/ 110836 h 4470400"/>
              <a:gd name="connsiteX1" fmla="*/ 320964 w 3419764"/>
              <a:gd name="connsiteY1" fmla="*/ 720436 h 4470400"/>
              <a:gd name="connsiteX2" fmla="*/ 1249219 w 3419764"/>
              <a:gd name="connsiteY2" fmla="*/ 1260763 h 4470400"/>
              <a:gd name="connsiteX3" fmla="*/ 1401619 w 3419764"/>
              <a:gd name="connsiteY3" fmla="*/ 1593272 h 4470400"/>
              <a:gd name="connsiteX4" fmla="*/ 1651001 w 3419764"/>
              <a:gd name="connsiteY4" fmla="*/ 1801091 h 4470400"/>
              <a:gd name="connsiteX5" fmla="*/ 1332346 w 3419764"/>
              <a:gd name="connsiteY5" fmla="*/ 1856509 h 4470400"/>
              <a:gd name="connsiteX6" fmla="*/ 1664855 w 3419764"/>
              <a:gd name="connsiteY6" fmla="*/ 2133600 h 4470400"/>
              <a:gd name="connsiteX7" fmla="*/ 2302164 w 3419764"/>
              <a:gd name="connsiteY7" fmla="*/ 2105891 h 4470400"/>
              <a:gd name="connsiteX8" fmla="*/ 2551546 w 3419764"/>
              <a:gd name="connsiteY8" fmla="*/ 2715491 h 4470400"/>
              <a:gd name="connsiteX9" fmla="*/ 2787073 w 3419764"/>
              <a:gd name="connsiteY9" fmla="*/ 3934691 h 4470400"/>
              <a:gd name="connsiteX10" fmla="*/ 2828637 w 3419764"/>
              <a:gd name="connsiteY10" fmla="*/ 4405745 h 4470400"/>
              <a:gd name="connsiteX11" fmla="*/ 3244273 w 3419764"/>
              <a:gd name="connsiteY11" fmla="*/ 4322618 h 4470400"/>
              <a:gd name="connsiteX12" fmla="*/ 3396673 w 3419764"/>
              <a:gd name="connsiteY12" fmla="*/ 3782291 h 4470400"/>
              <a:gd name="connsiteX13" fmla="*/ 3382819 w 3419764"/>
              <a:gd name="connsiteY13" fmla="*/ 3269672 h 4470400"/>
              <a:gd name="connsiteX14" fmla="*/ 3175001 w 3419764"/>
              <a:gd name="connsiteY14" fmla="*/ 2715491 h 4470400"/>
              <a:gd name="connsiteX15" fmla="*/ 3036455 w 3419764"/>
              <a:gd name="connsiteY15" fmla="*/ 2382981 h 4470400"/>
              <a:gd name="connsiteX16" fmla="*/ 3327401 w 3419764"/>
              <a:gd name="connsiteY16" fmla="*/ 2050472 h 4470400"/>
              <a:gd name="connsiteX17" fmla="*/ 3341255 w 3419764"/>
              <a:gd name="connsiteY17" fmla="*/ 1662545 h 4470400"/>
              <a:gd name="connsiteX18" fmla="*/ 2953328 w 3419764"/>
              <a:gd name="connsiteY18" fmla="*/ 1253836 h 4470400"/>
              <a:gd name="connsiteX19" fmla="*/ 2357583 w 3419764"/>
              <a:gd name="connsiteY19" fmla="*/ 1177636 h 4470400"/>
              <a:gd name="connsiteX20" fmla="*/ 1817255 w 3419764"/>
              <a:gd name="connsiteY20" fmla="*/ 858981 h 4470400"/>
              <a:gd name="connsiteX21" fmla="*/ 1332346 w 3419764"/>
              <a:gd name="connsiteY21" fmla="*/ 471054 h 4470400"/>
              <a:gd name="connsiteX22" fmla="*/ 750455 w 3419764"/>
              <a:gd name="connsiteY22" fmla="*/ 166254 h 4470400"/>
              <a:gd name="connsiteX23" fmla="*/ 376383 w 3419764"/>
              <a:gd name="connsiteY23" fmla="*/ 55418 h 4470400"/>
              <a:gd name="connsiteX24" fmla="*/ 57728 w 3419764"/>
              <a:gd name="connsiteY24" fmla="*/ 55418 h 4470400"/>
              <a:gd name="connsiteX25" fmla="*/ 43873 w 3419764"/>
              <a:gd name="connsiteY25" fmla="*/ 110836 h 4470400"/>
              <a:gd name="connsiteX0" fmla="*/ 43873 w 3419764"/>
              <a:gd name="connsiteY0" fmla="*/ 110836 h 4470400"/>
              <a:gd name="connsiteX1" fmla="*/ 320964 w 3419764"/>
              <a:gd name="connsiteY1" fmla="*/ 720436 h 4470400"/>
              <a:gd name="connsiteX2" fmla="*/ 1249219 w 3419764"/>
              <a:gd name="connsiteY2" fmla="*/ 1260763 h 4470400"/>
              <a:gd name="connsiteX3" fmla="*/ 1401619 w 3419764"/>
              <a:gd name="connsiteY3" fmla="*/ 1593272 h 4470400"/>
              <a:gd name="connsiteX4" fmla="*/ 1651001 w 3419764"/>
              <a:gd name="connsiteY4" fmla="*/ 1801091 h 4470400"/>
              <a:gd name="connsiteX5" fmla="*/ 1332346 w 3419764"/>
              <a:gd name="connsiteY5" fmla="*/ 1856509 h 4470400"/>
              <a:gd name="connsiteX6" fmla="*/ 1664855 w 3419764"/>
              <a:gd name="connsiteY6" fmla="*/ 2133600 h 4470400"/>
              <a:gd name="connsiteX7" fmla="*/ 2302164 w 3419764"/>
              <a:gd name="connsiteY7" fmla="*/ 2105891 h 4470400"/>
              <a:gd name="connsiteX8" fmla="*/ 2551546 w 3419764"/>
              <a:gd name="connsiteY8" fmla="*/ 2715491 h 4470400"/>
              <a:gd name="connsiteX9" fmla="*/ 2787073 w 3419764"/>
              <a:gd name="connsiteY9" fmla="*/ 3934691 h 4470400"/>
              <a:gd name="connsiteX10" fmla="*/ 2828637 w 3419764"/>
              <a:gd name="connsiteY10" fmla="*/ 4405745 h 4470400"/>
              <a:gd name="connsiteX11" fmla="*/ 3244273 w 3419764"/>
              <a:gd name="connsiteY11" fmla="*/ 4322618 h 4470400"/>
              <a:gd name="connsiteX12" fmla="*/ 3396673 w 3419764"/>
              <a:gd name="connsiteY12" fmla="*/ 3782291 h 4470400"/>
              <a:gd name="connsiteX13" fmla="*/ 3382819 w 3419764"/>
              <a:gd name="connsiteY13" fmla="*/ 3269672 h 4470400"/>
              <a:gd name="connsiteX14" fmla="*/ 3175001 w 3419764"/>
              <a:gd name="connsiteY14" fmla="*/ 2715491 h 4470400"/>
              <a:gd name="connsiteX15" fmla="*/ 3036455 w 3419764"/>
              <a:gd name="connsiteY15" fmla="*/ 2382981 h 4470400"/>
              <a:gd name="connsiteX16" fmla="*/ 3327401 w 3419764"/>
              <a:gd name="connsiteY16" fmla="*/ 2050472 h 4470400"/>
              <a:gd name="connsiteX17" fmla="*/ 3341255 w 3419764"/>
              <a:gd name="connsiteY17" fmla="*/ 1662545 h 4470400"/>
              <a:gd name="connsiteX18" fmla="*/ 3029528 w 3419764"/>
              <a:gd name="connsiteY18" fmla="*/ 1253836 h 4470400"/>
              <a:gd name="connsiteX19" fmla="*/ 2357583 w 3419764"/>
              <a:gd name="connsiteY19" fmla="*/ 1177636 h 4470400"/>
              <a:gd name="connsiteX20" fmla="*/ 1817255 w 3419764"/>
              <a:gd name="connsiteY20" fmla="*/ 858981 h 4470400"/>
              <a:gd name="connsiteX21" fmla="*/ 1332346 w 3419764"/>
              <a:gd name="connsiteY21" fmla="*/ 471054 h 4470400"/>
              <a:gd name="connsiteX22" fmla="*/ 750455 w 3419764"/>
              <a:gd name="connsiteY22" fmla="*/ 166254 h 4470400"/>
              <a:gd name="connsiteX23" fmla="*/ 376383 w 3419764"/>
              <a:gd name="connsiteY23" fmla="*/ 55418 h 4470400"/>
              <a:gd name="connsiteX24" fmla="*/ 57728 w 3419764"/>
              <a:gd name="connsiteY24" fmla="*/ 55418 h 4470400"/>
              <a:gd name="connsiteX25" fmla="*/ 43873 w 3419764"/>
              <a:gd name="connsiteY25" fmla="*/ 110836 h 447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419764" h="4470400">
                <a:moveTo>
                  <a:pt x="43873" y="110836"/>
                </a:moveTo>
                <a:cubicBezTo>
                  <a:pt x="87746" y="221672"/>
                  <a:pt x="120073" y="528782"/>
                  <a:pt x="320964" y="720436"/>
                </a:cubicBezTo>
                <a:cubicBezTo>
                  <a:pt x="521855" y="912090"/>
                  <a:pt x="1069110" y="1115290"/>
                  <a:pt x="1249219" y="1260763"/>
                </a:cubicBezTo>
                <a:cubicBezTo>
                  <a:pt x="1429328" y="1406236"/>
                  <a:pt x="1334655" y="1503217"/>
                  <a:pt x="1401619" y="1593272"/>
                </a:cubicBezTo>
                <a:cubicBezTo>
                  <a:pt x="1468583" y="1683327"/>
                  <a:pt x="1662547" y="1757218"/>
                  <a:pt x="1651001" y="1801091"/>
                </a:cubicBezTo>
                <a:cubicBezTo>
                  <a:pt x="1639456" y="1844964"/>
                  <a:pt x="1330037" y="1801091"/>
                  <a:pt x="1332346" y="1856509"/>
                </a:cubicBezTo>
                <a:cubicBezTo>
                  <a:pt x="1334655" y="1911927"/>
                  <a:pt x="1503219" y="2092036"/>
                  <a:pt x="1664855" y="2133600"/>
                </a:cubicBezTo>
                <a:cubicBezTo>
                  <a:pt x="1826491" y="2175164"/>
                  <a:pt x="2154382" y="2008909"/>
                  <a:pt x="2302164" y="2105891"/>
                </a:cubicBezTo>
                <a:cubicBezTo>
                  <a:pt x="2449946" y="2202873"/>
                  <a:pt x="2470728" y="2410691"/>
                  <a:pt x="2551546" y="2715491"/>
                </a:cubicBezTo>
                <a:cubicBezTo>
                  <a:pt x="2632364" y="3020291"/>
                  <a:pt x="2740891" y="3652982"/>
                  <a:pt x="2787073" y="3934691"/>
                </a:cubicBezTo>
                <a:cubicBezTo>
                  <a:pt x="2833255" y="4216400"/>
                  <a:pt x="2752437" y="4341091"/>
                  <a:pt x="2828637" y="4405745"/>
                </a:cubicBezTo>
                <a:cubicBezTo>
                  <a:pt x="2904837" y="4470400"/>
                  <a:pt x="3149600" y="4426527"/>
                  <a:pt x="3244273" y="4322618"/>
                </a:cubicBezTo>
                <a:cubicBezTo>
                  <a:pt x="3338946" y="4218709"/>
                  <a:pt x="3373582" y="3957782"/>
                  <a:pt x="3396673" y="3782291"/>
                </a:cubicBezTo>
                <a:cubicBezTo>
                  <a:pt x="3419764" y="3606800"/>
                  <a:pt x="3419764" y="3447472"/>
                  <a:pt x="3382819" y="3269672"/>
                </a:cubicBezTo>
                <a:cubicBezTo>
                  <a:pt x="3345874" y="3091872"/>
                  <a:pt x="3232728" y="2863273"/>
                  <a:pt x="3175001" y="2715491"/>
                </a:cubicBezTo>
                <a:cubicBezTo>
                  <a:pt x="3117274" y="2567709"/>
                  <a:pt x="3011055" y="2493817"/>
                  <a:pt x="3036455" y="2382981"/>
                </a:cubicBezTo>
                <a:cubicBezTo>
                  <a:pt x="3061855" y="2272145"/>
                  <a:pt x="3276601" y="2170544"/>
                  <a:pt x="3327401" y="2050472"/>
                </a:cubicBezTo>
                <a:cubicBezTo>
                  <a:pt x="3378201" y="1930400"/>
                  <a:pt x="3390901" y="1795318"/>
                  <a:pt x="3341255" y="1662545"/>
                </a:cubicBezTo>
                <a:cubicBezTo>
                  <a:pt x="3291609" y="1529772"/>
                  <a:pt x="3193473" y="1334654"/>
                  <a:pt x="3029528" y="1253836"/>
                </a:cubicBezTo>
                <a:cubicBezTo>
                  <a:pt x="2865583" y="1173018"/>
                  <a:pt x="2559629" y="1243445"/>
                  <a:pt x="2357583" y="1177636"/>
                </a:cubicBezTo>
                <a:cubicBezTo>
                  <a:pt x="2155538" y="1111827"/>
                  <a:pt x="1988128" y="976745"/>
                  <a:pt x="1817255" y="858981"/>
                </a:cubicBezTo>
                <a:cubicBezTo>
                  <a:pt x="1646382" y="741217"/>
                  <a:pt x="1510146" y="586508"/>
                  <a:pt x="1332346" y="471054"/>
                </a:cubicBezTo>
                <a:cubicBezTo>
                  <a:pt x="1154546" y="355600"/>
                  <a:pt x="909782" y="235527"/>
                  <a:pt x="750455" y="166254"/>
                </a:cubicBezTo>
                <a:cubicBezTo>
                  <a:pt x="591128" y="96981"/>
                  <a:pt x="491838" y="73891"/>
                  <a:pt x="376383" y="55418"/>
                </a:cubicBezTo>
                <a:cubicBezTo>
                  <a:pt x="260929" y="36945"/>
                  <a:pt x="113146" y="53109"/>
                  <a:pt x="57728" y="55418"/>
                </a:cubicBezTo>
                <a:cubicBezTo>
                  <a:pt x="2310" y="57727"/>
                  <a:pt x="0" y="0"/>
                  <a:pt x="43873" y="110836"/>
                </a:cubicBezTo>
                <a:close/>
              </a:path>
            </a:pathLst>
          </a:custGeom>
          <a:solidFill>
            <a:srgbClr val="14F82A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477000" y="685800"/>
            <a:ext cx="198120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smtClean="0">
                <a:solidFill>
                  <a:prstClr val="black"/>
                </a:solidFill>
              </a:rPr>
              <a:t>Great Plains Deep Convection</a:t>
            </a:r>
          </a:p>
          <a:p>
            <a:pPr algn="ctr" defTabSz="914400"/>
            <a:r>
              <a:rPr lang="en-US" sz="1600" dirty="0" smtClean="0">
                <a:solidFill>
                  <a:prstClr val="black"/>
                </a:solidFill>
              </a:rPr>
              <a:t>(spring and summer)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58968" y="1926608"/>
            <a:ext cx="1309250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400" dirty="0" smtClean="0">
                <a:solidFill>
                  <a:prstClr val="black"/>
                </a:solidFill>
              </a:rPr>
              <a:t>Front Range Upslope (rain/snow)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6592" y="4419600"/>
            <a:ext cx="323999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4800" b="1" i="1" dirty="0" smtClean="0">
                <a:solidFill>
                  <a:prstClr val="black"/>
                </a:solidFill>
              </a:rPr>
              <a:t>Key </a:t>
            </a:r>
          </a:p>
          <a:p>
            <a:pPr defTabSz="914400"/>
            <a:r>
              <a:rPr lang="en-US" sz="4800" b="1" i="1" dirty="0" smtClean="0">
                <a:solidFill>
                  <a:prstClr val="black"/>
                </a:solidFill>
              </a:rPr>
              <a:t>Weather</a:t>
            </a:r>
          </a:p>
          <a:p>
            <a:pPr defTabSz="914400"/>
            <a:r>
              <a:rPr lang="en-US" sz="4800" b="1" i="1" dirty="0" smtClean="0">
                <a:solidFill>
                  <a:prstClr val="black"/>
                </a:solidFill>
              </a:rPr>
              <a:t>Phenomena</a:t>
            </a:r>
            <a:endParaRPr lang="en-US" sz="48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55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0" grpId="0" animBg="1"/>
      <p:bldP spid="32" grpId="0" animBg="1"/>
      <p:bldP spid="17" grpId="0" animBg="1"/>
      <p:bldP spid="35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3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8592</TotalTime>
  <Words>2033</Words>
  <Application>Microsoft Office PowerPoint</Application>
  <PresentationFormat>On-screen Show (4:3)</PresentationFormat>
  <Paragraphs>269</Paragraphs>
  <Slides>33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19</vt:i4>
      </vt:variant>
      <vt:variant>
        <vt:lpstr>Slide Titles</vt:lpstr>
      </vt:variant>
      <vt:variant>
        <vt:i4>33</vt:i4>
      </vt:variant>
    </vt:vector>
  </HeadingPairs>
  <TitlesOfParts>
    <vt:vector size="59" baseType="lpstr">
      <vt:lpstr>ＭＳ Ｐゴシック</vt:lpstr>
      <vt:lpstr>Arial</vt:lpstr>
      <vt:lpstr>Arial Narrow</vt:lpstr>
      <vt:lpstr>Calibri</vt:lpstr>
      <vt:lpstr>Calibri Light</vt:lpstr>
      <vt:lpstr>Times New Roman</vt:lpstr>
      <vt:lpstr>Verdana</vt:lpstr>
      <vt:lpstr>Office Theme</vt:lpstr>
      <vt:lpstr>2_Office Theme</vt:lpstr>
      <vt:lpstr>3_Office Theme</vt:lpstr>
      <vt:lpstr>21_Office Theme</vt:lpstr>
      <vt:lpstr>24_Office Theme</vt:lpstr>
      <vt:lpstr>6_Office Theme</vt:lpstr>
      <vt:lpstr>12_Office Theme</vt:lpstr>
      <vt:lpstr>13_Office Theme</vt:lpstr>
      <vt:lpstr>19_Office Theme</vt:lpstr>
      <vt:lpstr>14_Office Theme</vt:lpstr>
      <vt:lpstr>17_Office Theme</vt:lpstr>
      <vt:lpstr>4_Office Theme</vt:lpstr>
      <vt:lpstr>8_Office Theme</vt:lpstr>
      <vt:lpstr>5_Office Theme</vt:lpstr>
      <vt:lpstr>25_Office Theme</vt:lpstr>
      <vt:lpstr>7_Office Theme</vt:lpstr>
      <vt:lpstr>20_Office Theme</vt:lpstr>
      <vt:lpstr>33_Office Theme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Figure from an article in  Scientific American by Dettinger and Ingram (January 2013)</vt:lpstr>
      <vt:lpstr>PowerPoint Presentation</vt:lpstr>
      <vt:lpstr>PowerPoint Presentation</vt:lpstr>
      <vt:lpstr>Schematic illustration of regional variations in the primary weather phenomena that lead to extreme precipitation, flooding and contribute to water supply  in the Western U.S. (Ralph et al. 2014)</vt:lpstr>
      <vt:lpstr>PowerPoint Presentation</vt:lpstr>
      <vt:lpstr>Are ARs a factor inland from the coastal states?</vt:lpstr>
      <vt:lpstr>Methodology</vt:lpstr>
      <vt:lpstr>Modest sized watersheds</vt:lpstr>
      <vt:lpstr>Modest sized watersheds</vt:lpstr>
      <vt:lpstr>Large watersheds (avg area: 4329 sq mi)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ARs crossing the Baja Peninsula</vt:lpstr>
      <vt:lpstr>ARs crossing the Baja Peninsula</vt:lpstr>
      <vt:lpstr>PowerPoint Presentation</vt:lpstr>
      <vt:lpstr>PowerPoint Presentation</vt:lpstr>
      <vt:lpstr>Seasonal contribution to annual precipitation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Seasonality of Annual Peak Streamflow</vt:lpstr>
    </vt:vector>
  </TitlesOfParts>
  <Company>Plymouth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Cordeira</dc:creator>
  <cp:lastModifiedBy>Marty Ralph</cp:lastModifiedBy>
  <cp:revision>79</cp:revision>
  <cp:lastPrinted>2015-08-31T20:25:47Z</cp:lastPrinted>
  <dcterms:created xsi:type="dcterms:W3CDTF">2015-08-24T12:27:48Z</dcterms:created>
  <dcterms:modified xsi:type="dcterms:W3CDTF">2015-12-15T18:25:04Z</dcterms:modified>
</cp:coreProperties>
</file>