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hiddenSlides="1"/>
  <p:clrMru>
    <a:srgbClr val="4A79BF"/>
    <a:srgbClr val="A6C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48"/>
    <p:restoredTop sz="87798" autoAdjust="0"/>
  </p:normalViewPr>
  <p:slideViewPr>
    <p:cSldViewPr>
      <p:cViewPr>
        <p:scale>
          <a:sx n="100" d="100"/>
          <a:sy n="100" d="100"/>
        </p:scale>
        <p:origin x="768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28184</TotalTime>
  <Words>2455</Words>
  <Application>Microsoft Macintosh PowerPoint</Application>
  <PresentationFormat>On-screen Show (4:3)</PresentationFormat>
  <Paragraphs>441</Paragraphs>
  <Slides>53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AGaramond</vt:lpstr>
      <vt:lpstr>Calibri</vt:lpstr>
      <vt:lpstr>Helvetica</vt:lpstr>
      <vt:lpstr>MS PGothic</vt:lpstr>
      <vt:lpstr>ＭＳ Ｐゴシック</vt:lpstr>
      <vt:lpstr>Symbol</vt:lpstr>
      <vt:lpstr>Times</vt:lpstr>
      <vt:lpstr>Times New Roman</vt:lpstr>
      <vt:lpstr>Wingdings</vt:lpstr>
      <vt:lpstr>Arial</vt:lpstr>
      <vt:lpstr>RPMA1.pp</vt:lpstr>
      <vt:lpstr>1_RPMA1.pp</vt:lpstr>
      <vt:lpstr>2_RPMA1.pp</vt:lpstr>
      <vt:lpstr>Office Theme</vt:lpstr>
      <vt:lpstr>9_Blank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Operational ET Mapping: Requirements</vt:lpstr>
      <vt:lpstr>Approach to Operational ET Mapping</vt:lpstr>
      <vt:lpstr>PowerPoint Presentation</vt:lpstr>
      <vt:lpstr>Satellite Data</vt:lpstr>
      <vt:lpstr>Approach:  Combining Surface and Satellite Data</vt:lpstr>
      <vt:lpstr>Reflectance-based Approach:   Mapping Basal Crop Evapotranspiration</vt:lpstr>
      <vt:lpstr>PowerPoint Presentation</vt:lpstr>
      <vt:lpstr>PowerPoint Presentation</vt:lpstr>
      <vt:lpstr>PowerPoint Presentation</vt:lpstr>
      <vt:lpstr>PowerPoint Presentation</vt:lpstr>
      <vt:lpstr>IrriQuest On-farm Water Use Efficiency Calculator</vt:lpstr>
      <vt:lpstr>SIMS Accuracy Assessment</vt:lpstr>
      <vt:lpstr>PowerPoint Presentation</vt:lpstr>
      <vt:lpstr>Automated METRIC</vt:lpstr>
      <vt:lpstr>Initial Results – ET for the last 5 years</vt:lpstr>
      <vt:lpstr>Spatial CIMIS Reference ET (ETr)</vt:lpstr>
      <vt:lpstr>Upscaling Approach – NASA Earth Exchange</vt:lpstr>
      <vt:lpstr>Blind Comparison of Automated Daily Energy Balance ET to Measured Daily ET in Carson and Mason Valley, NV / CA</vt:lpstr>
      <vt:lpstr>Blind Comparison of Automated ET  to Measured ET</vt:lpstr>
      <vt:lpstr>Automated METRIC: Strengths and Limitations</vt:lpstr>
      <vt:lpstr>Strengths of the SIMS / Reflectance Approach</vt:lpstr>
      <vt:lpstr>PowerPoint Presentation</vt:lpstr>
      <vt:lpstr>PowerPoint Presentation</vt:lpstr>
      <vt:lpstr>PowerPoint Presentation</vt:lpstr>
      <vt:lpstr>PowerPoint Presentation</vt:lpstr>
      <vt:lpstr>WWAO – NASA’s Western Water Applications Office A local western office helping to inform water decisions with NASA data  </vt:lpstr>
      <vt:lpstr>Key Activities in FY 2016</vt:lpstr>
      <vt:lpstr>PowerPoint Presentation</vt:lpstr>
      <vt:lpstr>PowerPoint Presentation</vt:lpstr>
      <vt:lpstr>PowerPoint Presentation</vt:lpstr>
      <vt:lpstr>Monitoring Crop Development</vt:lpstr>
      <vt:lpstr>PowerPoint Presentation</vt:lpstr>
      <vt:lpstr>PowerPoint Presentation</vt:lpstr>
      <vt:lpstr>PowerPoint Presentation</vt:lpstr>
      <vt:lpstr>PowerPoint Presentation</vt:lpstr>
      <vt:lpstr>Field Sites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Satellite Data</vt:lpstr>
    </vt:vector>
  </TitlesOfParts>
  <Company>HP</Company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Kay Twitchell</dc:creator>
  <cp:lastModifiedBy>Forrest Melton</cp:lastModifiedBy>
  <cp:revision>512</cp:revision>
  <cp:lastPrinted>2016-05-23T22:35:37Z</cp:lastPrinted>
  <dcterms:created xsi:type="dcterms:W3CDTF">2012-11-28T18:42:28Z</dcterms:created>
  <dcterms:modified xsi:type="dcterms:W3CDTF">2016-08-25T18:10:03Z</dcterms:modified>
</cp:coreProperties>
</file>